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ink/ink1.xml" ContentType="application/inkml+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Lst>
  <p:notesMasterIdLst>
    <p:notesMasterId r:id="rId136"/>
  </p:notesMasterIdLst>
  <p:handoutMasterIdLst>
    <p:handoutMasterId r:id="rId137"/>
  </p:handoutMasterIdLst>
  <p:sldIdLst>
    <p:sldId id="1978" r:id="rId2"/>
    <p:sldId id="230716822" r:id="rId3"/>
    <p:sldId id="906" r:id="rId4"/>
    <p:sldId id="230717030" r:id="rId5"/>
    <p:sldId id="638" r:id="rId6"/>
    <p:sldId id="230717041" r:id="rId7"/>
    <p:sldId id="587" r:id="rId8"/>
    <p:sldId id="908" r:id="rId9"/>
    <p:sldId id="2084" r:id="rId10"/>
    <p:sldId id="3142" r:id="rId11"/>
    <p:sldId id="608" r:id="rId12"/>
    <p:sldId id="230716806" r:id="rId13"/>
    <p:sldId id="670" r:id="rId14"/>
    <p:sldId id="510" r:id="rId15"/>
    <p:sldId id="1643" r:id="rId16"/>
    <p:sldId id="669" r:id="rId17"/>
    <p:sldId id="230717036" r:id="rId18"/>
    <p:sldId id="230717032" r:id="rId19"/>
    <p:sldId id="230717042" r:id="rId20"/>
    <p:sldId id="513" r:id="rId21"/>
    <p:sldId id="2083" r:id="rId22"/>
    <p:sldId id="230716929" r:id="rId23"/>
    <p:sldId id="230717034" r:id="rId24"/>
    <p:sldId id="230716811" r:id="rId25"/>
    <p:sldId id="590" r:id="rId26"/>
    <p:sldId id="230716759" r:id="rId27"/>
    <p:sldId id="230716773" r:id="rId28"/>
    <p:sldId id="230716881" r:id="rId29"/>
    <p:sldId id="1628" r:id="rId30"/>
    <p:sldId id="230716916" r:id="rId31"/>
    <p:sldId id="230717033" r:id="rId32"/>
    <p:sldId id="230716775" r:id="rId33"/>
    <p:sldId id="230716776" r:id="rId34"/>
    <p:sldId id="230716778" r:id="rId35"/>
    <p:sldId id="230717031" r:id="rId36"/>
    <p:sldId id="230717035" r:id="rId37"/>
    <p:sldId id="342" r:id="rId38"/>
    <p:sldId id="230717053" r:id="rId39"/>
    <p:sldId id="230717054" r:id="rId40"/>
    <p:sldId id="230717057" r:id="rId41"/>
    <p:sldId id="230717055" r:id="rId42"/>
    <p:sldId id="279" r:id="rId43"/>
    <p:sldId id="230716923" r:id="rId44"/>
    <p:sldId id="230716784" r:id="rId45"/>
    <p:sldId id="230716780" r:id="rId46"/>
    <p:sldId id="230716926" r:id="rId47"/>
    <p:sldId id="230717056" r:id="rId48"/>
    <p:sldId id="230717008" r:id="rId49"/>
    <p:sldId id="230716995" r:id="rId50"/>
    <p:sldId id="230716925" r:id="rId51"/>
    <p:sldId id="230717007" r:id="rId52"/>
    <p:sldId id="230716928" r:id="rId53"/>
    <p:sldId id="230717020" r:id="rId54"/>
    <p:sldId id="2008" r:id="rId55"/>
    <p:sldId id="230716992" r:id="rId56"/>
    <p:sldId id="230716987" r:id="rId57"/>
    <p:sldId id="230716994" r:id="rId58"/>
    <p:sldId id="230717039" r:id="rId59"/>
    <p:sldId id="230716977" r:id="rId60"/>
    <p:sldId id="708" r:id="rId61"/>
    <p:sldId id="2341" r:id="rId62"/>
    <p:sldId id="230716816" r:id="rId63"/>
    <p:sldId id="230716805" r:id="rId64"/>
    <p:sldId id="2088" r:id="rId65"/>
    <p:sldId id="230716850" r:id="rId66"/>
    <p:sldId id="230717019" r:id="rId67"/>
    <p:sldId id="230716869" r:id="rId68"/>
    <p:sldId id="270" r:id="rId69"/>
    <p:sldId id="230716874" r:id="rId70"/>
    <p:sldId id="230716997" r:id="rId71"/>
    <p:sldId id="274" r:id="rId72"/>
    <p:sldId id="230717017" r:id="rId73"/>
    <p:sldId id="230717029" r:id="rId74"/>
    <p:sldId id="689" r:id="rId75"/>
    <p:sldId id="230717038" r:id="rId76"/>
    <p:sldId id="230716931" r:id="rId77"/>
    <p:sldId id="643" r:id="rId78"/>
    <p:sldId id="644" r:id="rId79"/>
    <p:sldId id="230716917" r:id="rId80"/>
    <p:sldId id="230716871" r:id="rId81"/>
    <p:sldId id="230716844" r:id="rId82"/>
    <p:sldId id="230716875" r:id="rId83"/>
    <p:sldId id="230716870" r:id="rId84"/>
    <p:sldId id="576" r:id="rId85"/>
    <p:sldId id="230716842" r:id="rId86"/>
    <p:sldId id="230716876" r:id="rId87"/>
    <p:sldId id="230717018" r:id="rId88"/>
    <p:sldId id="836" r:id="rId89"/>
    <p:sldId id="230716872" r:id="rId90"/>
    <p:sldId id="230716873" r:id="rId91"/>
    <p:sldId id="835" r:id="rId92"/>
    <p:sldId id="770" r:id="rId93"/>
    <p:sldId id="767" r:id="rId94"/>
    <p:sldId id="230716771" r:id="rId95"/>
    <p:sldId id="230717059" r:id="rId96"/>
    <p:sldId id="432" r:id="rId97"/>
    <p:sldId id="438" r:id="rId98"/>
    <p:sldId id="439" r:id="rId99"/>
    <p:sldId id="230717023" r:id="rId100"/>
    <p:sldId id="230717024" r:id="rId101"/>
    <p:sldId id="230717001" r:id="rId102"/>
    <p:sldId id="230717006" r:id="rId103"/>
    <p:sldId id="2086" r:id="rId104"/>
    <p:sldId id="230716998" r:id="rId105"/>
    <p:sldId id="230717003" r:id="rId106"/>
    <p:sldId id="230717002" r:id="rId107"/>
    <p:sldId id="230716930" r:id="rId108"/>
    <p:sldId id="230716918" r:id="rId109"/>
    <p:sldId id="230716921" r:id="rId110"/>
    <p:sldId id="230716924" r:id="rId111"/>
    <p:sldId id="230717010" r:id="rId112"/>
    <p:sldId id="230717011" r:id="rId113"/>
    <p:sldId id="230717012" r:id="rId114"/>
    <p:sldId id="230717000" r:id="rId115"/>
    <p:sldId id="230716919" r:id="rId116"/>
    <p:sldId id="230717009" r:id="rId117"/>
    <p:sldId id="230717026" r:id="rId118"/>
    <p:sldId id="230716999" r:id="rId119"/>
    <p:sldId id="230717013" r:id="rId120"/>
    <p:sldId id="230717043" r:id="rId121"/>
    <p:sldId id="230717048" r:id="rId122"/>
    <p:sldId id="230717046" r:id="rId123"/>
    <p:sldId id="230717045" r:id="rId124"/>
    <p:sldId id="230717014" r:id="rId125"/>
    <p:sldId id="230717047" r:id="rId126"/>
    <p:sldId id="2304" r:id="rId127"/>
    <p:sldId id="2315" r:id="rId128"/>
    <p:sldId id="2328" r:id="rId129"/>
    <p:sldId id="653" r:id="rId130"/>
    <p:sldId id="2272" r:id="rId131"/>
    <p:sldId id="230717028" r:id="rId132"/>
    <p:sldId id="230717051" r:id="rId133"/>
    <p:sldId id="230717052" r:id="rId134"/>
    <p:sldId id="230717060" r:id="rId1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480AAC2-DFE4-481C-83DD-01E2BA0D7014}">
          <p14:sldIdLst>
            <p14:sldId id="1978"/>
            <p14:sldId id="230716822"/>
            <p14:sldId id="906"/>
            <p14:sldId id="230717030"/>
          </p14:sldIdLst>
        </p14:section>
        <p14:section name="Workshop Introduction" id="{92A493D0-2A3F-422E-9D25-16D15730ACB9}">
          <p14:sldIdLst>
            <p14:sldId id="638"/>
            <p14:sldId id="230717041"/>
            <p14:sldId id="587"/>
            <p14:sldId id="908"/>
            <p14:sldId id="2084"/>
            <p14:sldId id="3142"/>
          </p14:sldIdLst>
        </p14:section>
        <p14:section name="Purpose-driven Architecture" id="{71C1D018-608F-4BF9-8FAE-671E9000A9E4}">
          <p14:sldIdLst>
            <p14:sldId id="608"/>
            <p14:sldId id="230716806"/>
            <p14:sldId id="670"/>
            <p14:sldId id="510"/>
            <p14:sldId id="1643"/>
            <p14:sldId id="669"/>
            <p14:sldId id="230717036"/>
            <p14:sldId id="230717032"/>
            <p14:sldId id="230717042"/>
          </p14:sldIdLst>
        </p14:section>
        <p14:section name="Layered Troubleshooting" id="{8343A0B0-F6CB-4B63-97FF-2E68C4343BEB}">
          <p14:sldIdLst>
            <p14:sldId id="513"/>
            <p14:sldId id="2083"/>
            <p14:sldId id="230716929"/>
            <p14:sldId id="230717034"/>
          </p14:sldIdLst>
        </p14:section>
        <p14:section name="Business Applications" id="{6DF17C90-C6FF-43B9-B8AB-1DA9E32D2560}">
          <p14:sldIdLst>
            <p14:sldId id="230716811"/>
            <p14:sldId id="590"/>
            <p14:sldId id="230716759"/>
            <p14:sldId id="230716773"/>
            <p14:sldId id="230716881"/>
            <p14:sldId id="1628"/>
            <p14:sldId id="230716916"/>
            <p14:sldId id="230717033"/>
            <p14:sldId id="230716775"/>
            <p14:sldId id="230716776"/>
            <p14:sldId id="230716778"/>
            <p14:sldId id="230717031"/>
            <p14:sldId id="230717035"/>
          </p14:sldIdLst>
        </p14:section>
        <p14:section name="Performance Baselining" id="{05B333CA-E638-43D6-BAF4-7682297955E6}">
          <p14:sldIdLst>
            <p14:sldId id="342"/>
            <p14:sldId id="230717053"/>
            <p14:sldId id="230717054"/>
            <p14:sldId id="230717057"/>
            <p14:sldId id="230717055"/>
            <p14:sldId id="279"/>
            <p14:sldId id="230716923"/>
            <p14:sldId id="230716784"/>
            <p14:sldId id="230716780"/>
          </p14:sldIdLst>
        </p14:section>
        <p14:section name="Daily Proactive Health Check" id="{1F94F580-F80A-4EA0-BA66-AACD592EB47C}">
          <p14:sldIdLst>
            <p14:sldId id="230716926"/>
            <p14:sldId id="230717056"/>
            <p14:sldId id="230717008"/>
            <p14:sldId id="230716995"/>
            <p14:sldId id="230716925"/>
            <p14:sldId id="230717007"/>
            <p14:sldId id="230716928"/>
            <p14:sldId id="230717020"/>
            <p14:sldId id="2008"/>
            <p14:sldId id="230716992"/>
            <p14:sldId id="230716987"/>
            <p14:sldId id="230716994"/>
            <p14:sldId id="230717039"/>
            <p14:sldId id="230716977"/>
          </p14:sldIdLst>
        </p14:section>
        <p14:section name="Performance Management" id="{B6C3D856-1677-40EA-ACE0-5F8E55F3405B}">
          <p14:sldIdLst>
            <p14:sldId id="708"/>
            <p14:sldId id="2341"/>
            <p14:sldId id="230716816"/>
            <p14:sldId id="230716805"/>
            <p14:sldId id="2088"/>
            <p14:sldId id="230716850"/>
            <p14:sldId id="230717019"/>
            <p14:sldId id="230716869"/>
            <p14:sldId id="270"/>
            <p14:sldId id="230716874"/>
            <p14:sldId id="230716997"/>
            <p14:sldId id="274"/>
            <p14:sldId id="230717017"/>
          </p14:sldIdLst>
        </p14:section>
        <p14:section name="Capacity Management" id="{6FD148FE-F6C1-49C8-AD11-032627A30411}">
          <p14:sldIdLst>
            <p14:sldId id="230717029"/>
            <p14:sldId id="689"/>
            <p14:sldId id="230717038"/>
            <p14:sldId id="230716931"/>
            <p14:sldId id="643"/>
            <p14:sldId id="644"/>
            <p14:sldId id="230716917"/>
            <p14:sldId id="230716871"/>
            <p14:sldId id="230716844"/>
            <p14:sldId id="230716875"/>
            <p14:sldId id="230716870"/>
            <p14:sldId id="576"/>
            <p14:sldId id="230716842"/>
            <p14:sldId id="230716876"/>
            <p14:sldId id="230717018"/>
          </p14:sldIdLst>
        </p14:section>
        <p14:section name="Network and Storage" id="{A33D937E-80CE-48DE-B2B4-2730197C0FDA}">
          <p14:sldIdLst>
            <p14:sldId id="836"/>
            <p14:sldId id="230716872"/>
            <p14:sldId id="230716873"/>
            <p14:sldId id="835"/>
          </p14:sldIdLst>
        </p14:section>
        <p14:section name="NOC Big Screen" id="{036B0C23-EDE9-4AF3-8BBD-8278389B0BDC}">
          <p14:sldIdLst>
            <p14:sldId id="770"/>
            <p14:sldId id="767"/>
            <p14:sldId id="230716771"/>
            <p14:sldId id="230717059"/>
          </p14:sldIdLst>
        </p14:section>
        <p14:section name="Log: Audit and Troubleshoot" id="{CFC61CFF-A9ED-4FAA-9406-2032FAA7CE48}">
          <p14:sldIdLst>
            <p14:sldId id="432"/>
            <p14:sldId id="438"/>
            <p14:sldId id="439"/>
            <p14:sldId id="230717023"/>
            <p14:sldId id="230717024"/>
          </p14:sldIdLst>
        </p14:section>
        <p14:section name="Thank You" id="{00C35C49-18A2-44F0-A5DD-52122CC9EDB1}">
          <p14:sldIdLst>
            <p14:sldId id="230717001"/>
            <p14:sldId id="230717006"/>
            <p14:sldId id="2086"/>
            <p14:sldId id="230716998"/>
            <p14:sldId id="230717003"/>
            <p14:sldId id="230717002"/>
            <p14:sldId id="230716930"/>
            <p14:sldId id="230716918"/>
            <p14:sldId id="230716921"/>
            <p14:sldId id="230716924"/>
            <p14:sldId id="230717010"/>
            <p14:sldId id="230717011"/>
            <p14:sldId id="230717012"/>
            <p14:sldId id="230717000"/>
            <p14:sldId id="230716919"/>
            <p14:sldId id="230717009"/>
            <p14:sldId id="230717026"/>
            <p14:sldId id="230716999"/>
            <p14:sldId id="230717013"/>
            <p14:sldId id="230717043"/>
            <p14:sldId id="230717048"/>
            <p14:sldId id="230717046"/>
            <p14:sldId id="230717045"/>
            <p14:sldId id="230717014"/>
            <p14:sldId id="230717047"/>
          </p14:sldIdLst>
        </p14:section>
        <p14:section name="References" id="{EE9C327B-04C4-4E71-A4DB-0B659AD1F6DD}">
          <p14:sldIdLst>
            <p14:sldId id="2304"/>
            <p14:sldId id="2315"/>
            <p14:sldId id="2328"/>
            <p14:sldId id="653"/>
            <p14:sldId id="2272"/>
          </p14:sldIdLst>
        </p14:section>
        <p14:section name="Draft" id="{4983B7E4-D2B8-4319-8FF5-CF365928732A}">
          <p14:sldIdLst>
            <p14:sldId id="230717028"/>
            <p14:sldId id="230717051"/>
            <p14:sldId id="230717052"/>
            <p14:sldId id="23071706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80" autoAdjust="0"/>
    <p:restoredTop sz="87177" autoAdjust="0"/>
  </p:normalViewPr>
  <p:slideViewPr>
    <p:cSldViewPr snapToGrid="0">
      <p:cViewPr varScale="1">
        <p:scale>
          <a:sx n="140" d="100"/>
          <a:sy n="140" d="100"/>
        </p:scale>
        <p:origin x="908" y="112"/>
      </p:cViewPr>
      <p:guideLst/>
    </p:cSldViewPr>
  </p:slideViewPr>
  <p:notesTextViewPr>
    <p:cViewPr>
      <p:scale>
        <a:sx n="1" d="1"/>
        <a:sy n="1" d="1"/>
      </p:scale>
      <p:origin x="0" y="0"/>
    </p:cViewPr>
  </p:notesTextViewPr>
  <p:sorterViewPr>
    <p:cViewPr varScale="1">
      <p:scale>
        <a:sx n="1" d="1"/>
        <a:sy n="1" d="1"/>
      </p:scale>
      <p:origin x="0" y="-5584"/>
    </p:cViewPr>
  </p:sorterViewPr>
  <p:notesViewPr>
    <p:cSldViewPr snapToGrid="0">
      <p:cViewPr varScale="1">
        <p:scale>
          <a:sx n="128" d="100"/>
          <a:sy n="128" d="100"/>
        </p:scale>
        <p:origin x="4560" y="8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microsoft.com/office/2016/11/relationships/changesInfo" Target="changesInfos/changesInfo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wan Rahabok" userId="156f3981-69fc-4d83-acd3-61e6ecbdd23f" providerId="ADAL" clId="{4DFF14EB-2EB6-46A4-8EF5-67E84D070852}"/>
    <pc:docChg chg="custSel modSld">
      <pc:chgData name="Iwan Rahabok" userId="156f3981-69fc-4d83-acd3-61e6ecbdd23f" providerId="ADAL" clId="{4DFF14EB-2EB6-46A4-8EF5-67E84D070852}" dt="2022-08-17T09:51:08.644" v="26" actId="167"/>
      <pc:docMkLst>
        <pc:docMk/>
      </pc:docMkLst>
      <pc:sldChg chg="addSp delSp modSp mod modClrScheme chgLayout">
        <pc:chgData name="Iwan Rahabok" userId="156f3981-69fc-4d83-acd3-61e6ecbdd23f" providerId="ADAL" clId="{4DFF14EB-2EB6-46A4-8EF5-67E84D070852}" dt="2022-08-17T09:48:36.213" v="17" actId="552"/>
        <pc:sldMkLst>
          <pc:docMk/>
          <pc:sldMk cId="3088879388" sldId="230716925"/>
        </pc:sldMkLst>
        <pc:spChg chg="del">
          <ac:chgData name="Iwan Rahabok" userId="156f3981-69fc-4d83-acd3-61e6ecbdd23f" providerId="ADAL" clId="{4DFF14EB-2EB6-46A4-8EF5-67E84D070852}" dt="2022-08-17T09:45:59.585" v="2" actId="700"/>
          <ac:spMkLst>
            <pc:docMk/>
            <pc:sldMk cId="3088879388" sldId="230716925"/>
            <ac:spMk id="2" creationId="{BFBFFA77-0C01-49CB-7C34-EA5C90D9293A}"/>
          </ac:spMkLst>
        </pc:spChg>
        <pc:spChg chg="mod ord">
          <ac:chgData name="Iwan Rahabok" userId="156f3981-69fc-4d83-acd3-61e6ecbdd23f" providerId="ADAL" clId="{4DFF14EB-2EB6-46A4-8EF5-67E84D070852}" dt="2022-08-17T09:45:59.585" v="2" actId="700"/>
          <ac:spMkLst>
            <pc:docMk/>
            <pc:sldMk cId="3088879388" sldId="230716925"/>
            <ac:spMk id="3" creationId="{3F351485-9D64-007A-00C2-C218070237C5}"/>
          </ac:spMkLst>
        </pc:spChg>
        <pc:spChg chg="mod ord">
          <ac:chgData name="Iwan Rahabok" userId="156f3981-69fc-4d83-acd3-61e6ecbdd23f" providerId="ADAL" clId="{4DFF14EB-2EB6-46A4-8EF5-67E84D070852}" dt="2022-08-17T09:45:59.585" v="2" actId="700"/>
          <ac:spMkLst>
            <pc:docMk/>
            <pc:sldMk cId="3088879388" sldId="230716925"/>
            <ac:spMk id="4" creationId="{983AA0FE-0135-9992-D5B1-FB3B332D0408}"/>
          </ac:spMkLst>
        </pc:spChg>
        <pc:spChg chg="del">
          <ac:chgData name="Iwan Rahabok" userId="156f3981-69fc-4d83-acd3-61e6ecbdd23f" providerId="ADAL" clId="{4DFF14EB-2EB6-46A4-8EF5-67E84D070852}" dt="2022-08-17T09:44:37.734" v="0" actId="21"/>
          <ac:spMkLst>
            <pc:docMk/>
            <pc:sldMk cId="3088879388" sldId="230716925"/>
            <ac:spMk id="7" creationId="{B10A31C7-1FC6-2F9A-0462-50BFCBF44ACB}"/>
          </ac:spMkLst>
        </pc:spChg>
        <pc:spChg chg="mod">
          <ac:chgData name="Iwan Rahabok" userId="156f3981-69fc-4d83-acd3-61e6ecbdd23f" providerId="ADAL" clId="{4DFF14EB-2EB6-46A4-8EF5-67E84D070852}" dt="2022-08-17T09:46:02.832" v="3" actId="1076"/>
          <ac:spMkLst>
            <pc:docMk/>
            <pc:sldMk cId="3088879388" sldId="230716925"/>
            <ac:spMk id="8" creationId="{1BEC7677-D897-F4B2-FA75-8CE11BBEE1CD}"/>
          </ac:spMkLst>
        </pc:spChg>
        <pc:picChg chg="del">
          <ac:chgData name="Iwan Rahabok" userId="156f3981-69fc-4d83-acd3-61e6ecbdd23f" providerId="ADAL" clId="{4DFF14EB-2EB6-46A4-8EF5-67E84D070852}" dt="2022-08-17T09:45:54.250" v="1" actId="478"/>
          <ac:picMkLst>
            <pc:docMk/>
            <pc:sldMk cId="3088879388" sldId="230716925"/>
            <ac:picMk id="6" creationId="{09B293E6-9A59-F57C-F9C6-5E80C8338147}"/>
          </ac:picMkLst>
        </pc:picChg>
        <pc:picChg chg="add mod">
          <ac:chgData name="Iwan Rahabok" userId="156f3981-69fc-4d83-acd3-61e6ecbdd23f" providerId="ADAL" clId="{4DFF14EB-2EB6-46A4-8EF5-67E84D070852}" dt="2022-08-17T09:47:20.386" v="8" actId="1076"/>
          <ac:picMkLst>
            <pc:docMk/>
            <pc:sldMk cId="3088879388" sldId="230716925"/>
            <ac:picMk id="9" creationId="{7D08982F-0440-3365-B5A5-4CA7B2748DBA}"/>
          </ac:picMkLst>
        </pc:picChg>
        <pc:cxnChg chg="add mod">
          <ac:chgData name="Iwan Rahabok" userId="156f3981-69fc-4d83-acd3-61e6ecbdd23f" providerId="ADAL" clId="{4DFF14EB-2EB6-46A4-8EF5-67E84D070852}" dt="2022-08-17T09:48:36.213" v="17" actId="552"/>
          <ac:cxnSpMkLst>
            <pc:docMk/>
            <pc:sldMk cId="3088879388" sldId="230716925"/>
            <ac:cxnSpMk id="10" creationId="{088DCB5B-B7E7-F08F-18C4-5740060C8C72}"/>
          </ac:cxnSpMkLst>
        </pc:cxnChg>
        <pc:cxnChg chg="add mod">
          <ac:chgData name="Iwan Rahabok" userId="156f3981-69fc-4d83-acd3-61e6ecbdd23f" providerId="ADAL" clId="{4DFF14EB-2EB6-46A4-8EF5-67E84D070852}" dt="2022-08-17T09:48:36.213" v="17" actId="552"/>
          <ac:cxnSpMkLst>
            <pc:docMk/>
            <pc:sldMk cId="3088879388" sldId="230716925"/>
            <ac:cxnSpMk id="11" creationId="{C4A0954A-46DB-3ECF-D13A-1C92AB9899A2}"/>
          </ac:cxnSpMkLst>
        </pc:cxnChg>
        <pc:cxnChg chg="add mod">
          <ac:chgData name="Iwan Rahabok" userId="156f3981-69fc-4d83-acd3-61e6ecbdd23f" providerId="ADAL" clId="{4DFF14EB-2EB6-46A4-8EF5-67E84D070852}" dt="2022-08-17T09:48:36.213" v="17" actId="552"/>
          <ac:cxnSpMkLst>
            <pc:docMk/>
            <pc:sldMk cId="3088879388" sldId="230716925"/>
            <ac:cxnSpMk id="12" creationId="{D9B7B35B-7A85-6C5E-1A07-B7DD3F320263}"/>
          </ac:cxnSpMkLst>
        </pc:cxnChg>
        <pc:cxnChg chg="add mod">
          <ac:chgData name="Iwan Rahabok" userId="156f3981-69fc-4d83-acd3-61e6ecbdd23f" providerId="ADAL" clId="{4DFF14EB-2EB6-46A4-8EF5-67E84D070852}" dt="2022-08-17T09:48:36.213" v="17" actId="552"/>
          <ac:cxnSpMkLst>
            <pc:docMk/>
            <pc:sldMk cId="3088879388" sldId="230716925"/>
            <ac:cxnSpMk id="13" creationId="{1CBFEEC0-9DD4-B357-4F9F-A4A604EB3222}"/>
          </ac:cxnSpMkLst>
        </pc:cxnChg>
      </pc:sldChg>
      <pc:sldChg chg="addSp delSp modSp mod">
        <pc:chgData name="Iwan Rahabok" userId="156f3981-69fc-4d83-acd3-61e6ecbdd23f" providerId="ADAL" clId="{4DFF14EB-2EB6-46A4-8EF5-67E84D070852}" dt="2022-08-17T09:51:08.644" v="26" actId="167"/>
        <pc:sldMkLst>
          <pc:docMk/>
          <pc:sldMk cId="3657282977" sldId="230716928"/>
        </pc:sldMkLst>
        <pc:spChg chg="mod">
          <ac:chgData name="Iwan Rahabok" userId="156f3981-69fc-4d83-acd3-61e6ecbdd23f" providerId="ADAL" clId="{4DFF14EB-2EB6-46A4-8EF5-67E84D070852}" dt="2022-08-17T09:50:56.994" v="23" actId="1076"/>
          <ac:spMkLst>
            <pc:docMk/>
            <pc:sldMk cId="3657282977" sldId="230716928"/>
            <ac:spMk id="13" creationId="{13FDF1A3-9551-C3A0-A43D-BCA1FE613586}"/>
          </ac:spMkLst>
        </pc:spChg>
        <pc:grpChg chg="del">
          <ac:chgData name="Iwan Rahabok" userId="156f3981-69fc-4d83-acd3-61e6ecbdd23f" providerId="ADAL" clId="{4DFF14EB-2EB6-46A4-8EF5-67E84D070852}" dt="2022-08-17T09:47:28.100" v="9" actId="165"/>
          <ac:grpSpMkLst>
            <pc:docMk/>
            <pc:sldMk cId="3657282977" sldId="230716928"/>
            <ac:grpSpMk id="16" creationId="{41F96563-6B5B-60A1-16AD-49E0E5166E2D}"/>
          </ac:grpSpMkLst>
        </pc:grpChg>
        <pc:picChg chg="del">
          <ac:chgData name="Iwan Rahabok" userId="156f3981-69fc-4d83-acd3-61e6ecbdd23f" providerId="ADAL" clId="{4DFF14EB-2EB6-46A4-8EF5-67E84D070852}" dt="2022-08-17T09:50:12.800" v="18" actId="478"/>
          <ac:picMkLst>
            <pc:docMk/>
            <pc:sldMk cId="3657282977" sldId="230716928"/>
            <ac:picMk id="5" creationId="{CFECA8ED-7E9D-1F3D-F5B6-11B0FACF81EE}"/>
          </ac:picMkLst>
        </pc:picChg>
        <pc:picChg chg="add mod ord">
          <ac:chgData name="Iwan Rahabok" userId="156f3981-69fc-4d83-acd3-61e6ecbdd23f" providerId="ADAL" clId="{4DFF14EB-2EB6-46A4-8EF5-67E84D070852}" dt="2022-08-17T09:51:08.644" v="26" actId="167"/>
          <ac:picMkLst>
            <pc:docMk/>
            <pc:sldMk cId="3657282977" sldId="230716928"/>
            <ac:picMk id="6" creationId="{C0C64B9C-1AD6-8446-FCFB-A16F00F6D5C0}"/>
          </ac:picMkLst>
        </pc:picChg>
        <pc:picChg chg="del">
          <ac:chgData name="Iwan Rahabok" userId="156f3981-69fc-4d83-acd3-61e6ecbdd23f" providerId="ADAL" clId="{4DFF14EB-2EB6-46A4-8EF5-67E84D070852}" dt="2022-08-17T09:50:40.972" v="19" actId="478"/>
          <ac:picMkLst>
            <pc:docMk/>
            <pc:sldMk cId="3657282977" sldId="230716928"/>
            <ac:picMk id="15" creationId="{0099DB1C-DBB0-B75B-3871-7BB0EE506CF0}"/>
          </ac:picMkLst>
        </pc:picChg>
        <pc:cxnChg chg="del mod topLvl">
          <ac:chgData name="Iwan Rahabok" userId="156f3981-69fc-4d83-acd3-61e6ecbdd23f" providerId="ADAL" clId="{4DFF14EB-2EB6-46A4-8EF5-67E84D070852}" dt="2022-08-17T09:48:00.605" v="10" actId="21"/>
          <ac:cxnSpMkLst>
            <pc:docMk/>
            <pc:sldMk cId="3657282977" sldId="230716928"/>
            <ac:cxnSpMk id="7" creationId="{A1406F48-8A64-71DA-01EF-1A8F9BEE1363}"/>
          </ac:cxnSpMkLst>
        </pc:cxnChg>
        <pc:cxnChg chg="mod topLvl">
          <ac:chgData name="Iwan Rahabok" userId="156f3981-69fc-4d83-acd3-61e6ecbdd23f" providerId="ADAL" clId="{4DFF14EB-2EB6-46A4-8EF5-67E84D070852}" dt="2022-08-17T09:47:28.100" v="9" actId="165"/>
          <ac:cxnSpMkLst>
            <pc:docMk/>
            <pc:sldMk cId="3657282977" sldId="230716928"/>
            <ac:cxnSpMk id="8" creationId="{849B9D77-CE70-6723-62D5-97B2371C9D14}"/>
          </ac:cxnSpMkLst>
        </pc:cxnChg>
        <pc:cxnChg chg="mod topLvl">
          <ac:chgData name="Iwan Rahabok" userId="156f3981-69fc-4d83-acd3-61e6ecbdd23f" providerId="ADAL" clId="{4DFF14EB-2EB6-46A4-8EF5-67E84D070852}" dt="2022-08-17T09:47:28.100" v="9" actId="165"/>
          <ac:cxnSpMkLst>
            <pc:docMk/>
            <pc:sldMk cId="3657282977" sldId="230716928"/>
            <ac:cxnSpMk id="9" creationId="{2EDB00AB-7565-3EB4-633F-A56466D90891}"/>
          </ac:cxnSpMkLst>
        </pc:cxnChg>
        <pc:cxnChg chg="mod topLvl">
          <ac:chgData name="Iwan Rahabok" userId="156f3981-69fc-4d83-acd3-61e6ecbdd23f" providerId="ADAL" clId="{4DFF14EB-2EB6-46A4-8EF5-67E84D070852}" dt="2022-08-17T09:47:28.100" v="9" actId="165"/>
          <ac:cxnSpMkLst>
            <pc:docMk/>
            <pc:sldMk cId="3657282977" sldId="230716928"/>
            <ac:cxnSpMk id="10" creationId="{C139BF16-7B68-C287-2E16-30005BD08E4C}"/>
          </ac:cxnSpMkLst>
        </pc:cxnChg>
        <pc:cxnChg chg="del mod topLvl">
          <ac:chgData name="Iwan Rahabok" userId="156f3981-69fc-4d83-acd3-61e6ecbdd23f" providerId="ADAL" clId="{4DFF14EB-2EB6-46A4-8EF5-67E84D070852}" dt="2022-08-17T09:48:00.605" v="10" actId="21"/>
          <ac:cxnSpMkLst>
            <pc:docMk/>
            <pc:sldMk cId="3657282977" sldId="230716928"/>
            <ac:cxnSpMk id="11" creationId="{4DC2B407-FECA-A32A-27E2-F1DC1B72BA8B}"/>
          </ac:cxnSpMkLst>
        </pc:cxnChg>
        <pc:cxnChg chg="mod topLvl">
          <ac:chgData name="Iwan Rahabok" userId="156f3981-69fc-4d83-acd3-61e6ecbdd23f" providerId="ADAL" clId="{4DFF14EB-2EB6-46A4-8EF5-67E84D070852}" dt="2022-08-17T09:47:28.100" v="9" actId="165"/>
          <ac:cxnSpMkLst>
            <pc:docMk/>
            <pc:sldMk cId="3657282977" sldId="230716928"/>
            <ac:cxnSpMk id="12" creationId="{BD60054F-05B1-BC05-838B-AD5712199F0A}"/>
          </ac:cxnSpMkLst>
        </pc:cxnChg>
      </pc:sldChg>
    </pc:docChg>
  </pc:docChgLst>
  <pc:docChgLst>
    <pc:chgData name="Iwan Rahabok" userId="156f3981-69fc-4d83-acd3-61e6ecbdd23f" providerId="ADAL" clId="{B173C06F-E80B-4D12-BBEF-827019788871}"/>
    <pc:docChg chg="undo custSel addSld delSld modSld sldOrd modSection">
      <pc:chgData name="Iwan Rahabok" userId="156f3981-69fc-4d83-acd3-61e6ecbdd23f" providerId="ADAL" clId="{B173C06F-E80B-4D12-BBEF-827019788871}" dt="2022-08-23T08:39:45.018" v="498" actId="404"/>
      <pc:docMkLst>
        <pc:docMk/>
      </pc:docMkLst>
      <pc:sldChg chg="del">
        <pc:chgData name="Iwan Rahabok" userId="156f3981-69fc-4d83-acd3-61e6ecbdd23f" providerId="ADAL" clId="{B173C06F-E80B-4D12-BBEF-827019788871}" dt="2022-08-23T08:38:49.472" v="372" actId="47"/>
        <pc:sldMkLst>
          <pc:docMk/>
          <pc:sldMk cId="323994799" sldId="230716774"/>
        </pc:sldMkLst>
      </pc:sldChg>
      <pc:sldChg chg="modSp mod">
        <pc:chgData name="Iwan Rahabok" userId="156f3981-69fc-4d83-acd3-61e6ecbdd23f" providerId="ADAL" clId="{B173C06F-E80B-4D12-BBEF-827019788871}" dt="2022-08-23T08:39:45.018" v="498" actId="404"/>
        <pc:sldMkLst>
          <pc:docMk/>
          <pc:sldMk cId="3646063758" sldId="230716918"/>
        </pc:sldMkLst>
        <pc:graphicFrameChg chg="modGraphic">
          <ac:chgData name="Iwan Rahabok" userId="156f3981-69fc-4d83-acd3-61e6ecbdd23f" providerId="ADAL" clId="{B173C06F-E80B-4D12-BBEF-827019788871}" dt="2022-08-23T08:39:45.018" v="498" actId="404"/>
          <ac:graphicFrameMkLst>
            <pc:docMk/>
            <pc:sldMk cId="3646063758" sldId="230716918"/>
            <ac:graphicFrameMk id="6" creationId="{FA635CEE-E852-3A36-6581-B5A28CF09B08}"/>
          </ac:graphicFrameMkLst>
        </pc:graphicFrameChg>
      </pc:sldChg>
      <pc:sldChg chg="modSp mod">
        <pc:chgData name="Iwan Rahabok" userId="156f3981-69fc-4d83-acd3-61e6ecbdd23f" providerId="ADAL" clId="{B173C06F-E80B-4D12-BBEF-827019788871}" dt="2022-08-23T08:35:01.044" v="371" actId="20577"/>
        <pc:sldMkLst>
          <pc:docMk/>
          <pc:sldMk cId="3588278179" sldId="230716977"/>
        </pc:sldMkLst>
        <pc:spChg chg="mod">
          <ac:chgData name="Iwan Rahabok" userId="156f3981-69fc-4d83-acd3-61e6ecbdd23f" providerId="ADAL" clId="{B173C06F-E80B-4D12-BBEF-827019788871}" dt="2022-08-23T08:34:32.187" v="317" actId="20577"/>
          <ac:spMkLst>
            <pc:docMk/>
            <pc:sldMk cId="3588278179" sldId="230716977"/>
            <ac:spMk id="5" creationId="{DA092283-D1AE-6762-C5C2-D413FAEB32B1}"/>
          </ac:spMkLst>
        </pc:spChg>
        <pc:graphicFrameChg chg="modGraphic">
          <ac:chgData name="Iwan Rahabok" userId="156f3981-69fc-4d83-acd3-61e6ecbdd23f" providerId="ADAL" clId="{B173C06F-E80B-4D12-BBEF-827019788871}" dt="2022-08-23T08:35:01.044" v="371" actId="20577"/>
          <ac:graphicFrameMkLst>
            <pc:docMk/>
            <pc:sldMk cId="3588278179" sldId="230716977"/>
            <ac:graphicFrameMk id="6" creationId="{B387EA5A-0548-E17B-B5A1-3CAA14B57E3F}"/>
          </ac:graphicFrameMkLst>
        </pc:graphicFrameChg>
      </pc:sldChg>
      <pc:sldChg chg="addSp modSp mod">
        <pc:chgData name="Iwan Rahabok" userId="156f3981-69fc-4d83-acd3-61e6ecbdd23f" providerId="ADAL" clId="{B173C06F-E80B-4D12-BBEF-827019788871}" dt="2022-08-23T08:32:23.417" v="227" actId="14100"/>
        <pc:sldMkLst>
          <pc:docMk/>
          <pc:sldMk cId="3620323234" sldId="230716998"/>
        </pc:sldMkLst>
        <pc:spChg chg="add mod">
          <ac:chgData name="Iwan Rahabok" userId="156f3981-69fc-4d83-acd3-61e6ecbdd23f" providerId="ADAL" clId="{B173C06F-E80B-4D12-BBEF-827019788871}" dt="2022-08-23T08:32:23.417" v="227" actId="14100"/>
          <ac:spMkLst>
            <pc:docMk/>
            <pc:sldMk cId="3620323234" sldId="230716998"/>
            <ac:spMk id="7" creationId="{13F11716-A4EC-26FE-4499-6A0CFD8A8B77}"/>
          </ac:spMkLst>
        </pc:spChg>
        <pc:spChg chg="add mod">
          <ac:chgData name="Iwan Rahabok" userId="156f3981-69fc-4d83-acd3-61e6ecbdd23f" providerId="ADAL" clId="{B173C06F-E80B-4D12-BBEF-827019788871}" dt="2022-08-23T08:29:47.828" v="179" actId="20577"/>
          <ac:spMkLst>
            <pc:docMk/>
            <pc:sldMk cId="3620323234" sldId="230716998"/>
            <ac:spMk id="10" creationId="{1E3FA214-1C98-6627-2185-7FABE69B0A28}"/>
          </ac:spMkLst>
        </pc:spChg>
        <pc:graphicFrameChg chg="mod modGraphic">
          <ac:chgData name="Iwan Rahabok" userId="156f3981-69fc-4d83-acd3-61e6ecbdd23f" providerId="ADAL" clId="{B173C06F-E80B-4D12-BBEF-827019788871}" dt="2022-08-23T08:29:34.254" v="154" actId="20577"/>
          <ac:graphicFrameMkLst>
            <pc:docMk/>
            <pc:sldMk cId="3620323234" sldId="230716998"/>
            <ac:graphicFrameMk id="4" creationId="{52E8BA76-2BB7-65F4-4CD4-3FB7A4BB1ABD}"/>
          </ac:graphicFrameMkLst>
        </pc:graphicFrameChg>
        <pc:picChg chg="add mod">
          <ac:chgData name="Iwan Rahabok" userId="156f3981-69fc-4d83-acd3-61e6ecbdd23f" providerId="ADAL" clId="{B173C06F-E80B-4D12-BBEF-827019788871}" dt="2022-08-23T08:26:43.639" v="27" actId="1037"/>
          <ac:picMkLst>
            <pc:docMk/>
            <pc:sldMk cId="3620323234" sldId="230716998"/>
            <ac:picMk id="6" creationId="{A40C8E77-927B-9827-B325-C0A014C31B36}"/>
          </ac:picMkLst>
        </pc:picChg>
        <pc:picChg chg="add mod">
          <ac:chgData name="Iwan Rahabok" userId="156f3981-69fc-4d83-acd3-61e6ecbdd23f" providerId="ADAL" clId="{B173C06F-E80B-4D12-BBEF-827019788871}" dt="2022-08-23T08:29:19.205" v="147" actId="14100"/>
          <ac:picMkLst>
            <pc:docMk/>
            <pc:sldMk cId="3620323234" sldId="230716998"/>
            <ac:picMk id="9" creationId="{CFE97566-E7DD-F59C-B27A-F7461D84EDD7}"/>
          </ac:picMkLst>
        </pc:picChg>
      </pc:sldChg>
      <pc:sldChg chg="new del">
        <pc:chgData name="Iwan Rahabok" userId="156f3981-69fc-4d83-acd3-61e6ecbdd23f" providerId="ADAL" clId="{B173C06F-E80B-4D12-BBEF-827019788871}" dt="2022-08-23T08:33:06.157" v="316" actId="47"/>
        <pc:sldMkLst>
          <pc:docMk/>
          <pc:sldMk cId="2040207705" sldId="230716999"/>
        </pc:sldMkLst>
      </pc:sldChg>
      <pc:sldChg chg="addSp new mod ord">
        <pc:chgData name="Iwan Rahabok" userId="156f3981-69fc-4d83-acd3-61e6ecbdd23f" providerId="ADAL" clId="{B173C06F-E80B-4D12-BBEF-827019788871}" dt="2022-08-23T08:39:22.404" v="445"/>
        <pc:sldMkLst>
          <pc:docMk/>
          <pc:sldMk cId="2411303716" sldId="230716999"/>
        </pc:sldMkLst>
        <pc:picChg chg="add">
          <ac:chgData name="Iwan Rahabok" userId="156f3981-69fc-4d83-acd3-61e6ecbdd23f" providerId="ADAL" clId="{B173C06F-E80B-4D12-BBEF-827019788871}" dt="2022-08-23T08:39:19.034" v="443" actId="22"/>
          <ac:picMkLst>
            <pc:docMk/>
            <pc:sldMk cId="2411303716" sldId="230716999"/>
            <ac:picMk id="3" creationId="{AE0B9F4D-2F96-6AC2-F095-FE65F6472FDE}"/>
          </ac:picMkLst>
        </pc:picChg>
      </pc:sldChg>
    </pc:docChg>
  </pc:docChgLst>
  <pc:docChgLst>
    <pc:chgData name="Iwan Rahabok" userId="156f3981-69fc-4d83-acd3-61e6ecbdd23f" providerId="ADAL" clId="{137C9356-EB68-492A-9A58-92D51C9F1A4A}"/>
    <pc:docChg chg="undo custSel addSld delSld modSld sldOrd modSection">
      <pc:chgData name="Iwan Rahabok" userId="156f3981-69fc-4d83-acd3-61e6ecbdd23f" providerId="ADAL" clId="{137C9356-EB68-492A-9A58-92D51C9F1A4A}" dt="2022-08-25T13:52:10.950" v="1043" actId="1076"/>
      <pc:docMkLst>
        <pc:docMk/>
      </pc:docMkLst>
      <pc:sldChg chg="addSp delSp modSp mod">
        <pc:chgData name="Iwan Rahabok" userId="156f3981-69fc-4d83-acd3-61e6ecbdd23f" providerId="ADAL" clId="{137C9356-EB68-492A-9A58-92D51C9F1A4A}" dt="2022-08-25T13:47:47.387" v="825" actId="20577"/>
        <pc:sldMkLst>
          <pc:docMk/>
          <pc:sldMk cId="2650023030" sldId="2086"/>
        </pc:sldMkLst>
        <pc:spChg chg="mod">
          <ac:chgData name="Iwan Rahabok" userId="156f3981-69fc-4d83-acd3-61e6ecbdd23f" providerId="ADAL" clId="{137C9356-EB68-492A-9A58-92D51C9F1A4A}" dt="2022-08-25T12:13:52.403" v="66" actId="20577"/>
          <ac:spMkLst>
            <pc:docMk/>
            <pc:sldMk cId="2650023030" sldId="2086"/>
            <ac:spMk id="2" creationId="{F9005388-72AD-C045-3352-690574C343C1}"/>
          </ac:spMkLst>
        </pc:spChg>
        <pc:spChg chg="add mod">
          <ac:chgData name="Iwan Rahabok" userId="156f3981-69fc-4d83-acd3-61e6ecbdd23f" providerId="ADAL" clId="{137C9356-EB68-492A-9A58-92D51C9F1A4A}" dt="2022-08-25T13:40:08.740" v="516" actId="1076"/>
          <ac:spMkLst>
            <pc:docMk/>
            <pc:sldMk cId="2650023030" sldId="2086"/>
            <ac:spMk id="3" creationId="{52B170F6-4211-0373-861C-81ED3C78C973}"/>
          </ac:spMkLst>
        </pc:spChg>
        <pc:spChg chg="mod">
          <ac:chgData name="Iwan Rahabok" userId="156f3981-69fc-4d83-acd3-61e6ecbdd23f" providerId="ADAL" clId="{137C9356-EB68-492A-9A58-92D51C9F1A4A}" dt="2022-08-25T12:14:00.843" v="88" actId="20577"/>
          <ac:spMkLst>
            <pc:docMk/>
            <pc:sldMk cId="2650023030" sldId="2086"/>
            <ac:spMk id="5" creationId="{0C5CF9E1-2A80-6806-1AAE-F1E2270D3724}"/>
          </ac:spMkLst>
        </pc:spChg>
        <pc:spChg chg="add mod">
          <ac:chgData name="Iwan Rahabok" userId="156f3981-69fc-4d83-acd3-61e6ecbdd23f" providerId="ADAL" clId="{137C9356-EB68-492A-9A58-92D51C9F1A4A}" dt="2022-08-25T13:46:44.674" v="735" actId="207"/>
          <ac:spMkLst>
            <pc:docMk/>
            <pc:sldMk cId="2650023030" sldId="2086"/>
            <ac:spMk id="9" creationId="{3764F597-98F4-EEC1-7412-82A94AE7C55E}"/>
          </ac:spMkLst>
        </pc:spChg>
        <pc:spChg chg="add mod">
          <ac:chgData name="Iwan Rahabok" userId="156f3981-69fc-4d83-acd3-61e6ecbdd23f" providerId="ADAL" clId="{137C9356-EB68-492A-9A58-92D51C9F1A4A}" dt="2022-08-25T13:40:51.415" v="527" actId="14100"/>
          <ac:spMkLst>
            <pc:docMk/>
            <pc:sldMk cId="2650023030" sldId="2086"/>
            <ac:spMk id="10" creationId="{73FF4F48-0011-E62B-F3AF-6920234AE842}"/>
          </ac:spMkLst>
        </pc:spChg>
        <pc:spChg chg="add mod">
          <ac:chgData name="Iwan Rahabok" userId="156f3981-69fc-4d83-acd3-61e6ecbdd23f" providerId="ADAL" clId="{137C9356-EB68-492A-9A58-92D51C9F1A4A}" dt="2022-08-25T13:47:47.387" v="825" actId="20577"/>
          <ac:spMkLst>
            <pc:docMk/>
            <pc:sldMk cId="2650023030" sldId="2086"/>
            <ac:spMk id="11" creationId="{B7345EAF-1277-3F64-2C25-D783A54403BE}"/>
          </ac:spMkLst>
        </pc:spChg>
        <pc:graphicFrameChg chg="del mod modGraphic">
          <ac:chgData name="Iwan Rahabok" userId="156f3981-69fc-4d83-acd3-61e6ecbdd23f" providerId="ADAL" clId="{137C9356-EB68-492A-9A58-92D51C9F1A4A}" dt="2022-08-25T13:41:33.764" v="552" actId="478"/>
          <ac:graphicFrameMkLst>
            <pc:docMk/>
            <pc:sldMk cId="2650023030" sldId="2086"/>
            <ac:graphicFrameMk id="6" creationId="{EB5FC179-3A01-9EBC-E1C9-46DEE32DEE70}"/>
          </ac:graphicFrameMkLst>
        </pc:graphicFrameChg>
        <pc:graphicFrameChg chg="del">
          <ac:chgData name="Iwan Rahabok" userId="156f3981-69fc-4d83-acd3-61e6ecbdd23f" providerId="ADAL" clId="{137C9356-EB68-492A-9A58-92D51C9F1A4A}" dt="2022-08-25T12:14:04.212" v="89" actId="478"/>
          <ac:graphicFrameMkLst>
            <pc:docMk/>
            <pc:sldMk cId="2650023030" sldId="2086"/>
            <ac:graphicFrameMk id="7" creationId="{B0C5CFDF-5F39-219F-A3E0-08B130937DA5}"/>
          </ac:graphicFrameMkLst>
        </pc:graphicFrameChg>
        <pc:picChg chg="add mod">
          <ac:chgData name="Iwan Rahabok" userId="156f3981-69fc-4d83-acd3-61e6ecbdd23f" providerId="ADAL" clId="{137C9356-EB68-492A-9A58-92D51C9F1A4A}" dt="2022-08-25T13:41:39.790" v="553" actId="1440"/>
          <ac:picMkLst>
            <pc:docMk/>
            <pc:sldMk cId="2650023030" sldId="2086"/>
            <ac:picMk id="4" creationId="{609C5357-87D7-30D0-E849-8381B779966B}"/>
          </ac:picMkLst>
        </pc:picChg>
        <pc:picChg chg="add mod">
          <ac:chgData name="Iwan Rahabok" userId="156f3981-69fc-4d83-acd3-61e6ecbdd23f" providerId="ADAL" clId="{137C9356-EB68-492A-9A58-92D51C9F1A4A}" dt="2022-08-25T13:41:47.087" v="555" actId="1076"/>
          <ac:picMkLst>
            <pc:docMk/>
            <pc:sldMk cId="2650023030" sldId="2086"/>
            <ac:picMk id="8" creationId="{FF72EBD9-5832-7848-51BA-FB53B8489E8B}"/>
          </ac:picMkLst>
        </pc:picChg>
      </pc:sldChg>
      <pc:sldChg chg="addSp modSp mod">
        <pc:chgData name="Iwan Rahabok" userId="156f3981-69fc-4d83-acd3-61e6ecbdd23f" providerId="ADAL" clId="{137C9356-EB68-492A-9A58-92D51C9F1A4A}" dt="2022-08-25T13:50:50.836" v="1041" actId="20577"/>
        <pc:sldMkLst>
          <pc:docMk/>
          <pc:sldMk cId="2788598987" sldId="230716919"/>
        </pc:sldMkLst>
        <pc:spChg chg="add mod">
          <ac:chgData name="Iwan Rahabok" userId="156f3981-69fc-4d83-acd3-61e6ecbdd23f" providerId="ADAL" clId="{137C9356-EB68-492A-9A58-92D51C9F1A4A}" dt="2022-08-25T13:50:32.521" v="1040" actId="17032"/>
          <ac:spMkLst>
            <pc:docMk/>
            <pc:sldMk cId="2788598987" sldId="230716919"/>
            <ac:spMk id="2" creationId="{B02C6391-9C40-AA73-EC3A-66B3A3013F19}"/>
          </ac:spMkLst>
        </pc:spChg>
        <pc:spChg chg="mod">
          <ac:chgData name="Iwan Rahabok" userId="156f3981-69fc-4d83-acd3-61e6ecbdd23f" providerId="ADAL" clId="{137C9356-EB68-492A-9A58-92D51C9F1A4A}" dt="2022-08-25T13:50:50.836" v="1041" actId="20577"/>
          <ac:spMkLst>
            <pc:docMk/>
            <pc:sldMk cId="2788598987" sldId="230716919"/>
            <ac:spMk id="4" creationId="{774C39BD-75C2-3B31-F22D-F2F1F18C19D2}"/>
          </ac:spMkLst>
        </pc:spChg>
      </pc:sldChg>
      <pc:sldChg chg="modSp add mod">
        <pc:chgData name="Iwan Rahabok" userId="156f3981-69fc-4d83-acd3-61e6ecbdd23f" providerId="ADAL" clId="{137C9356-EB68-492A-9A58-92D51C9F1A4A}" dt="2022-08-25T13:45:45.230" v="652" actId="242"/>
        <pc:sldMkLst>
          <pc:docMk/>
          <pc:sldMk cId="2388645716" sldId="230716998"/>
        </pc:sldMkLst>
        <pc:spChg chg="mod">
          <ac:chgData name="Iwan Rahabok" userId="156f3981-69fc-4d83-acd3-61e6ecbdd23f" providerId="ADAL" clId="{137C9356-EB68-492A-9A58-92D51C9F1A4A}" dt="2022-08-25T13:37:12.825" v="386" actId="20577"/>
          <ac:spMkLst>
            <pc:docMk/>
            <pc:sldMk cId="2388645716" sldId="230716998"/>
            <ac:spMk id="2" creationId="{EF2364A8-EF98-49BC-7D4B-21F8B6CBC104}"/>
          </ac:spMkLst>
        </pc:spChg>
        <pc:spChg chg="mod">
          <ac:chgData name="Iwan Rahabok" userId="156f3981-69fc-4d83-acd3-61e6ecbdd23f" providerId="ADAL" clId="{137C9356-EB68-492A-9A58-92D51C9F1A4A}" dt="2022-08-25T13:36:22.390" v="374" actId="20577"/>
          <ac:spMkLst>
            <pc:docMk/>
            <pc:sldMk cId="2388645716" sldId="230716998"/>
            <ac:spMk id="3" creationId="{74FF5BA0-E680-938C-7674-057E9CBD0A07}"/>
          </ac:spMkLst>
        </pc:spChg>
        <pc:spChg chg="mod">
          <ac:chgData name="Iwan Rahabok" userId="156f3981-69fc-4d83-acd3-61e6ecbdd23f" providerId="ADAL" clId="{137C9356-EB68-492A-9A58-92D51C9F1A4A}" dt="2022-08-25T13:36:52.610" v="379" actId="113"/>
          <ac:spMkLst>
            <pc:docMk/>
            <pc:sldMk cId="2388645716" sldId="230716998"/>
            <ac:spMk id="7" creationId="{13F11716-A4EC-26FE-4499-6A0CFD8A8B77}"/>
          </ac:spMkLst>
        </pc:spChg>
        <pc:spChg chg="mod">
          <ac:chgData name="Iwan Rahabok" userId="156f3981-69fc-4d83-acd3-61e6ecbdd23f" providerId="ADAL" clId="{137C9356-EB68-492A-9A58-92D51C9F1A4A}" dt="2022-08-25T13:43:43.487" v="561" actId="692"/>
          <ac:spMkLst>
            <pc:docMk/>
            <pc:sldMk cId="2388645716" sldId="230716998"/>
            <ac:spMk id="10" creationId="{1E3FA214-1C98-6627-2185-7FABE69B0A28}"/>
          </ac:spMkLst>
        </pc:spChg>
        <pc:graphicFrameChg chg="mod modGraphic">
          <ac:chgData name="Iwan Rahabok" userId="156f3981-69fc-4d83-acd3-61e6ecbdd23f" providerId="ADAL" clId="{137C9356-EB68-492A-9A58-92D51C9F1A4A}" dt="2022-08-25T13:45:45.230" v="652" actId="242"/>
          <ac:graphicFrameMkLst>
            <pc:docMk/>
            <pc:sldMk cId="2388645716" sldId="230716998"/>
            <ac:graphicFrameMk id="4" creationId="{52E8BA76-2BB7-65F4-4CD4-3FB7A4BB1ABD}"/>
          </ac:graphicFrameMkLst>
        </pc:graphicFrameChg>
        <pc:picChg chg="mod">
          <ac:chgData name="Iwan Rahabok" userId="156f3981-69fc-4d83-acd3-61e6ecbdd23f" providerId="ADAL" clId="{137C9356-EB68-492A-9A58-92D51C9F1A4A}" dt="2022-08-25T13:36:59.792" v="380" actId="14100"/>
          <ac:picMkLst>
            <pc:docMk/>
            <pc:sldMk cId="2388645716" sldId="230716998"/>
            <ac:picMk id="9" creationId="{CFE97566-E7DD-F59C-B27A-F7461D84EDD7}"/>
          </ac:picMkLst>
        </pc:picChg>
      </pc:sldChg>
      <pc:sldChg chg="del">
        <pc:chgData name="Iwan Rahabok" userId="156f3981-69fc-4d83-acd3-61e6ecbdd23f" providerId="ADAL" clId="{137C9356-EB68-492A-9A58-92D51C9F1A4A}" dt="2022-08-25T13:36:09.169" v="367" actId="2696"/>
        <pc:sldMkLst>
          <pc:docMk/>
          <pc:sldMk cId="3620323234" sldId="230716998"/>
        </pc:sldMkLst>
      </pc:sldChg>
      <pc:sldChg chg="modSp mod">
        <pc:chgData name="Iwan Rahabok" userId="156f3981-69fc-4d83-acd3-61e6ecbdd23f" providerId="ADAL" clId="{137C9356-EB68-492A-9A58-92D51C9F1A4A}" dt="2022-08-25T13:52:10.950" v="1043" actId="1076"/>
        <pc:sldMkLst>
          <pc:docMk/>
          <pc:sldMk cId="2319745199" sldId="230717000"/>
        </pc:sldMkLst>
        <pc:spChg chg="mod">
          <ac:chgData name="Iwan Rahabok" userId="156f3981-69fc-4d83-acd3-61e6ecbdd23f" providerId="ADAL" clId="{137C9356-EB68-492A-9A58-92D51C9F1A4A}" dt="2022-08-25T13:51:21.398" v="1042" actId="1076"/>
          <ac:spMkLst>
            <pc:docMk/>
            <pc:sldMk cId="2319745199" sldId="230717000"/>
            <ac:spMk id="4" creationId="{19F64FEE-F7BC-5876-46EF-2813306A9EAC}"/>
          </ac:spMkLst>
        </pc:spChg>
        <pc:picChg chg="mod">
          <ac:chgData name="Iwan Rahabok" userId="156f3981-69fc-4d83-acd3-61e6ecbdd23f" providerId="ADAL" clId="{137C9356-EB68-492A-9A58-92D51C9F1A4A}" dt="2022-08-25T13:52:10.950" v="1043" actId="1076"/>
          <ac:picMkLst>
            <pc:docMk/>
            <pc:sldMk cId="2319745199" sldId="230717000"/>
            <ac:picMk id="3" creationId="{E72D80D2-AC4B-F88D-3F2A-54843B663C29}"/>
          </ac:picMkLst>
        </pc:picChg>
      </pc:sldChg>
      <pc:sldChg chg="addSp modSp new mod ord modClrScheme chgLayout modNotesTx">
        <pc:chgData name="Iwan Rahabok" userId="156f3981-69fc-4d83-acd3-61e6ecbdd23f" providerId="ADAL" clId="{137C9356-EB68-492A-9A58-92D51C9F1A4A}" dt="2022-08-25T13:49:55.657" v="1036" actId="20577"/>
        <pc:sldMkLst>
          <pc:docMk/>
          <pc:sldMk cId="2161444355" sldId="230717002"/>
        </pc:sldMkLst>
        <pc:spChg chg="add mod ord">
          <ac:chgData name="Iwan Rahabok" userId="156f3981-69fc-4d83-acd3-61e6ecbdd23f" providerId="ADAL" clId="{137C9356-EB68-492A-9A58-92D51C9F1A4A}" dt="2022-08-25T13:48:32.525" v="829"/>
          <ac:spMkLst>
            <pc:docMk/>
            <pc:sldMk cId="2161444355" sldId="230717002"/>
            <ac:spMk id="2" creationId="{BBA25252-852D-E859-A53B-5C9642310DBF}"/>
          </ac:spMkLst>
        </pc:spChg>
        <pc:spChg chg="add mod ord">
          <ac:chgData name="Iwan Rahabok" userId="156f3981-69fc-4d83-acd3-61e6ecbdd23f" providerId="ADAL" clId="{137C9356-EB68-492A-9A58-92D51C9F1A4A}" dt="2022-08-25T13:49:55.657" v="1036" actId="20577"/>
          <ac:spMkLst>
            <pc:docMk/>
            <pc:sldMk cId="2161444355" sldId="230717002"/>
            <ac:spMk id="4" creationId="{2E289D8B-EFE2-8043-6649-4B9E1330AE12}"/>
          </ac:spMkLst>
        </pc:spChg>
        <pc:picChg chg="add mod">
          <ac:chgData name="Iwan Rahabok" userId="156f3981-69fc-4d83-acd3-61e6ecbdd23f" providerId="ADAL" clId="{137C9356-EB68-492A-9A58-92D51C9F1A4A}" dt="2022-08-25T13:48:35.548" v="830" actId="1076"/>
          <ac:picMkLst>
            <pc:docMk/>
            <pc:sldMk cId="2161444355" sldId="230717002"/>
            <ac:picMk id="3" creationId="{17A80112-822B-7BBD-8B5E-85FA255A000D}"/>
          </ac:picMkLst>
        </pc:picChg>
        <pc:picChg chg="add mod">
          <ac:chgData name="Iwan Rahabok" userId="156f3981-69fc-4d83-acd3-61e6ecbdd23f" providerId="ADAL" clId="{137C9356-EB68-492A-9A58-92D51C9F1A4A}" dt="2022-08-25T10:29:37.781" v="4" actId="1076"/>
          <ac:picMkLst>
            <pc:docMk/>
            <pc:sldMk cId="2161444355" sldId="230717002"/>
            <ac:picMk id="5" creationId="{FAD3DF62-39AA-2365-EBCC-2C9CE3AC8238}"/>
          </ac:picMkLst>
        </pc:picChg>
      </pc:sldChg>
      <pc:sldChg chg="addSp modSp new mod ord modClrScheme chgLayout">
        <pc:chgData name="Iwan Rahabok" userId="156f3981-69fc-4d83-acd3-61e6ecbdd23f" providerId="ADAL" clId="{137C9356-EB68-492A-9A58-92D51C9F1A4A}" dt="2022-08-25T12:14:55.907" v="109"/>
        <pc:sldMkLst>
          <pc:docMk/>
          <pc:sldMk cId="860350527" sldId="230717003"/>
        </pc:sldMkLst>
        <pc:spChg chg="add mod ord">
          <ac:chgData name="Iwan Rahabok" userId="156f3981-69fc-4d83-acd3-61e6ecbdd23f" providerId="ADAL" clId="{137C9356-EB68-492A-9A58-92D51C9F1A4A}" dt="2022-08-25T12:09:35.131" v="44" actId="20577"/>
          <ac:spMkLst>
            <pc:docMk/>
            <pc:sldMk cId="860350527" sldId="230717003"/>
            <ac:spMk id="4" creationId="{0C17608B-BF02-9129-CED4-63E17584F60B}"/>
          </ac:spMkLst>
        </pc:spChg>
        <pc:spChg chg="add mod ord">
          <ac:chgData name="Iwan Rahabok" userId="156f3981-69fc-4d83-acd3-61e6ecbdd23f" providerId="ADAL" clId="{137C9356-EB68-492A-9A58-92D51C9F1A4A}" dt="2022-08-25T12:09:30.901" v="26" actId="700"/>
          <ac:spMkLst>
            <pc:docMk/>
            <pc:sldMk cId="860350527" sldId="230717003"/>
            <ac:spMk id="5" creationId="{EB6EA818-DA26-8F8E-DB9A-97366C0ED301}"/>
          </ac:spMkLst>
        </pc:spChg>
        <pc:picChg chg="add mod">
          <ac:chgData name="Iwan Rahabok" userId="156f3981-69fc-4d83-acd3-61e6ecbdd23f" providerId="ADAL" clId="{137C9356-EB68-492A-9A58-92D51C9F1A4A}" dt="2022-08-25T12:09:42.278" v="45" actId="1076"/>
          <ac:picMkLst>
            <pc:docMk/>
            <pc:sldMk cId="860350527" sldId="230717003"/>
            <ac:picMk id="3" creationId="{6457D5B6-20E2-9B7B-6656-4C546C8EBB6C}"/>
          </ac:picMkLst>
        </pc:picChg>
      </pc:sldChg>
      <pc:sldChg chg="addSp delSp modSp new del mod ord">
        <pc:chgData name="Iwan Rahabok" userId="156f3981-69fc-4d83-acd3-61e6ecbdd23f" providerId="ADAL" clId="{137C9356-EB68-492A-9A58-92D51C9F1A4A}" dt="2022-08-25T12:14:42.956" v="100" actId="47"/>
        <pc:sldMkLst>
          <pc:docMk/>
          <pc:sldMk cId="2462024750" sldId="230717004"/>
        </pc:sldMkLst>
        <pc:picChg chg="add del mod">
          <ac:chgData name="Iwan Rahabok" userId="156f3981-69fc-4d83-acd3-61e6ecbdd23f" providerId="ADAL" clId="{137C9356-EB68-492A-9A58-92D51C9F1A4A}" dt="2022-08-25T12:14:09.898" v="90" actId="21"/>
          <ac:picMkLst>
            <pc:docMk/>
            <pc:sldMk cId="2462024750" sldId="230717004"/>
            <ac:picMk id="3" creationId="{475FE46C-E865-8611-5767-681D609E9B69}"/>
          </ac:picMkLst>
        </pc:picChg>
      </pc:sldChg>
      <pc:sldChg chg="modSp new del mod">
        <pc:chgData name="Iwan Rahabok" userId="156f3981-69fc-4d83-acd3-61e6ecbdd23f" providerId="ADAL" clId="{137C9356-EB68-492A-9A58-92D51C9F1A4A}" dt="2022-08-25T13:36:25.924" v="375" actId="47"/>
        <pc:sldMkLst>
          <pc:docMk/>
          <pc:sldMk cId="345282165" sldId="230717005"/>
        </pc:sldMkLst>
        <pc:spChg chg="mod">
          <ac:chgData name="Iwan Rahabok" userId="156f3981-69fc-4d83-acd3-61e6ecbdd23f" providerId="ADAL" clId="{137C9356-EB68-492A-9A58-92D51C9F1A4A}" dt="2022-08-25T12:14:49.813" v="107" actId="20577"/>
          <ac:spMkLst>
            <pc:docMk/>
            <pc:sldMk cId="345282165" sldId="230717005"/>
            <ac:spMk id="3" creationId="{8DF7B207-69AF-8DB7-7FDD-6A0BEBDE620E}"/>
          </ac:spMkLst>
        </pc:spChg>
      </pc:sldChg>
      <pc:sldChg chg="addSp modSp new mod ord">
        <pc:chgData name="Iwan Rahabok" userId="156f3981-69fc-4d83-acd3-61e6ecbdd23f" providerId="ADAL" clId="{137C9356-EB68-492A-9A58-92D51C9F1A4A}" dt="2022-08-25T13:39:49.963" v="513" actId="1076"/>
        <pc:sldMkLst>
          <pc:docMk/>
          <pc:sldMk cId="3199676156" sldId="230717006"/>
        </pc:sldMkLst>
        <pc:spChg chg="mod">
          <ac:chgData name="Iwan Rahabok" userId="156f3981-69fc-4d83-acd3-61e6ecbdd23f" providerId="ADAL" clId="{137C9356-EB68-492A-9A58-92D51C9F1A4A}" dt="2022-08-25T12:16:38.676" v="199" actId="20577"/>
          <ac:spMkLst>
            <pc:docMk/>
            <pc:sldMk cId="3199676156" sldId="230717006"/>
            <ac:spMk id="2" creationId="{FF0BC727-25E5-B358-C327-8966F401C961}"/>
          </ac:spMkLst>
        </pc:spChg>
        <pc:spChg chg="mod">
          <ac:chgData name="Iwan Rahabok" userId="156f3981-69fc-4d83-acd3-61e6ecbdd23f" providerId="ADAL" clId="{137C9356-EB68-492A-9A58-92D51C9F1A4A}" dt="2022-08-25T12:16:11.277" v="140" actId="20577"/>
          <ac:spMkLst>
            <pc:docMk/>
            <pc:sldMk cId="3199676156" sldId="230717006"/>
            <ac:spMk id="3" creationId="{14E4C518-86A5-2F70-81EF-D37BAAB83571}"/>
          </ac:spMkLst>
        </pc:spChg>
        <pc:spChg chg="add mod">
          <ac:chgData name="Iwan Rahabok" userId="156f3981-69fc-4d83-acd3-61e6ecbdd23f" providerId="ADAL" clId="{137C9356-EB68-492A-9A58-92D51C9F1A4A}" dt="2022-08-25T13:39:12.728" v="493" actId="14100"/>
          <ac:spMkLst>
            <pc:docMk/>
            <pc:sldMk cId="3199676156" sldId="230717006"/>
            <ac:spMk id="4" creationId="{2870A8A0-6790-F11A-B861-CEA4AC394A6D}"/>
          </ac:spMkLst>
        </pc:spChg>
        <pc:spChg chg="add mod">
          <ac:chgData name="Iwan Rahabok" userId="156f3981-69fc-4d83-acd3-61e6ecbdd23f" providerId="ADAL" clId="{137C9356-EB68-492A-9A58-92D51C9F1A4A}" dt="2022-08-25T13:39:49.963" v="513" actId="1076"/>
          <ac:spMkLst>
            <pc:docMk/>
            <pc:sldMk cId="3199676156" sldId="230717006"/>
            <ac:spMk id="7" creationId="{EE670176-3219-77C7-E0B6-BD6C680CED63}"/>
          </ac:spMkLst>
        </pc:spChg>
        <pc:graphicFrameChg chg="add mod modGraphic">
          <ac:chgData name="Iwan Rahabok" userId="156f3981-69fc-4d83-acd3-61e6ecbdd23f" providerId="ADAL" clId="{137C9356-EB68-492A-9A58-92D51C9F1A4A}" dt="2022-08-25T13:38:33.558" v="486" actId="1076"/>
          <ac:graphicFrameMkLst>
            <pc:docMk/>
            <pc:sldMk cId="3199676156" sldId="230717006"/>
            <ac:graphicFrameMk id="6" creationId="{8E5C2288-6FA7-D849-FA75-B5D129DB992B}"/>
          </ac:graphicFrameMkLst>
        </pc:graphicFrameChg>
        <pc:picChg chg="add mod">
          <ac:chgData name="Iwan Rahabok" userId="156f3981-69fc-4d83-acd3-61e6ecbdd23f" providerId="ADAL" clId="{137C9356-EB68-492A-9A58-92D51C9F1A4A}" dt="2022-08-25T12:16:04.320" v="115" actId="1076"/>
          <ac:picMkLst>
            <pc:docMk/>
            <pc:sldMk cId="3199676156" sldId="230717006"/>
            <ac:picMk id="5" creationId="{F3D22E99-1FAA-6097-45E9-DF8625BF73EF}"/>
          </ac:picMkLst>
        </pc:picChg>
      </pc:sldChg>
    </pc:docChg>
  </pc:docChgLst>
  <pc:docChgLst>
    <pc:chgData name="Iwan Rahabok" userId="156f3981-69fc-4d83-acd3-61e6ecbdd23f" providerId="ADAL" clId="{60B6CA21-E7CA-467E-B33C-3201385886E3}"/>
    <pc:docChg chg="undo custSel modSld sldOrd">
      <pc:chgData name="Iwan Rahabok" userId="156f3981-69fc-4d83-acd3-61e6ecbdd23f" providerId="ADAL" clId="{60B6CA21-E7CA-467E-B33C-3201385886E3}" dt="2022-08-26T13:22:29.995" v="1381" actId="207"/>
      <pc:docMkLst>
        <pc:docMk/>
      </pc:docMkLst>
      <pc:sldChg chg="addSp modSp mod modAnim">
        <pc:chgData name="Iwan Rahabok" userId="156f3981-69fc-4d83-acd3-61e6ecbdd23f" providerId="ADAL" clId="{60B6CA21-E7CA-467E-B33C-3201385886E3}" dt="2022-08-26T07:33:37.815" v="36"/>
        <pc:sldMkLst>
          <pc:docMk/>
          <pc:sldMk cId="2855605902" sldId="608"/>
        </pc:sldMkLst>
        <pc:spChg chg="add mod">
          <ac:chgData name="Iwan Rahabok" userId="156f3981-69fc-4d83-acd3-61e6ecbdd23f" providerId="ADAL" clId="{60B6CA21-E7CA-467E-B33C-3201385886E3}" dt="2022-08-26T07:32:12.767" v="19" actId="1076"/>
          <ac:spMkLst>
            <pc:docMk/>
            <pc:sldMk cId="2855605902" sldId="608"/>
            <ac:spMk id="2" creationId="{9102941B-50D1-7EB5-BD60-A3B8E87CD709}"/>
          </ac:spMkLst>
        </pc:spChg>
        <pc:spChg chg="add mod">
          <ac:chgData name="Iwan Rahabok" userId="156f3981-69fc-4d83-acd3-61e6ecbdd23f" providerId="ADAL" clId="{60B6CA21-E7CA-467E-B33C-3201385886E3}" dt="2022-08-26T07:32:24.326" v="33" actId="1076"/>
          <ac:spMkLst>
            <pc:docMk/>
            <pc:sldMk cId="2855605902" sldId="608"/>
            <ac:spMk id="18" creationId="{A78A2A4A-180E-1F22-6E70-527FCBE85153}"/>
          </ac:spMkLst>
        </pc:spChg>
      </pc:sldChg>
      <pc:sldChg chg="modSp mod">
        <pc:chgData name="Iwan Rahabok" userId="156f3981-69fc-4d83-acd3-61e6ecbdd23f" providerId="ADAL" clId="{60B6CA21-E7CA-467E-B33C-3201385886E3}" dt="2022-08-26T13:22:29.995" v="1381" actId="207"/>
        <pc:sldMkLst>
          <pc:docMk/>
          <pc:sldMk cId="1945996548" sldId="908"/>
        </pc:sldMkLst>
        <pc:spChg chg="mod">
          <ac:chgData name="Iwan Rahabok" userId="156f3981-69fc-4d83-acd3-61e6ecbdd23f" providerId="ADAL" clId="{60B6CA21-E7CA-467E-B33C-3201385886E3}" dt="2022-08-26T13:22:29.995" v="1381" actId="207"/>
          <ac:spMkLst>
            <pc:docMk/>
            <pc:sldMk cId="1945996548" sldId="908"/>
            <ac:spMk id="8" creationId="{FEE4FC5F-8B0D-F96C-0A81-82C407FC1ED1}"/>
          </ac:spMkLst>
        </pc:spChg>
      </pc:sldChg>
      <pc:sldChg chg="modSp mod">
        <pc:chgData name="Iwan Rahabok" userId="156f3981-69fc-4d83-acd3-61e6ecbdd23f" providerId="ADAL" clId="{60B6CA21-E7CA-467E-B33C-3201385886E3}" dt="2022-08-26T07:56:21.874" v="1309" actId="14100"/>
        <pc:sldMkLst>
          <pc:docMk/>
          <pc:sldMk cId="3646063758" sldId="230716918"/>
        </pc:sldMkLst>
        <pc:graphicFrameChg chg="modGraphic">
          <ac:chgData name="Iwan Rahabok" userId="156f3981-69fc-4d83-acd3-61e6ecbdd23f" providerId="ADAL" clId="{60B6CA21-E7CA-467E-B33C-3201385886E3}" dt="2022-08-26T07:52:05.304" v="1101" actId="20577"/>
          <ac:graphicFrameMkLst>
            <pc:docMk/>
            <pc:sldMk cId="3646063758" sldId="230716918"/>
            <ac:graphicFrameMk id="5" creationId="{E52B229C-882E-99C9-DA0F-CF1DCB4DF7C0}"/>
          </ac:graphicFrameMkLst>
        </pc:graphicFrameChg>
        <pc:graphicFrameChg chg="mod modGraphic">
          <ac:chgData name="Iwan Rahabok" userId="156f3981-69fc-4d83-acd3-61e6ecbdd23f" providerId="ADAL" clId="{60B6CA21-E7CA-467E-B33C-3201385886E3}" dt="2022-08-26T07:56:21.874" v="1309" actId="14100"/>
          <ac:graphicFrameMkLst>
            <pc:docMk/>
            <pc:sldMk cId="3646063758" sldId="230716918"/>
            <ac:graphicFrameMk id="6" creationId="{FA635CEE-E852-3A36-6581-B5A28CF09B08}"/>
          </ac:graphicFrameMkLst>
        </pc:graphicFrameChg>
      </pc:sldChg>
      <pc:sldChg chg="addSp delSp modSp mod delAnim">
        <pc:chgData name="Iwan Rahabok" userId="156f3981-69fc-4d83-acd3-61e6ecbdd23f" providerId="ADAL" clId="{60B6CA21-E7CA-467E-B33C-3201385886E3}" dt="2022-08-26T07:50:14.309" v="793" actId="1076"/>
        <pc:sldMkLst>
          <pc:docMk/>
          <pc:sldMk cId="2788598987" sldId="230716919"/>
        </pc:sldMkLst>
        <pc:spChg chg="del">
          <ac:chgData name="Iwan Rahabok" userId="156f3981-69fc-4d83-acd3-61e6ecbdd23f" providerId="ADAL" clId="{60B6CA21-E7CA-467E-B33C-3201385886E3}" dt="2022-08-26T07:50:11.376" v="792" actId="478"/>
          <ac:spMkLst>
            <pc:docMk/>
            <pc:sldMk cId="2788598987" sldId="230716919"/>
            <ac:spMk id="2" creationId="{B02C6391-9C40-AA73-EC3A-66B3A3013F19}"/>
          </ac:spMkLst>
        </pc:spChg>
        <pc:spChg chg="del">
          <ac:chgData name="Iwan Rahabok" userId="156f3981-69fc-4d83-acd3-61e6ecbdd23f" providerId="ADAL" clId="{60B6CA21-E7CA-467E-B33C-3201385886E3}" dt="2022-08-26T07:50:11.376" v="792" actId="478"/>
          <ac:spMkLst>
            <pc:docMk/>
            <pc:sldMk cId="2788598987" sldId="230716919"/>
            <ac:spMk id="4" creationId="{774C39BD-75C2-3B31-F22D-F2F1F18C19D2}"/>
          </ac:spMkLst>
        </pc:spChg>
        <pc:spChg chg="del">
          <ac:chgData name="Iwan Rahabok" userId="156f3981-69fc-4d83-acd3-61e6ecbdd23f" providerId="ADAL" clId="{60B6CA21-E7CA-467E-B33C-3201385886E3}" dt="2022-08-26T07:49:42.123" v="728" actId="478"/>
          <ac:spMkLst>
            <pc:docMk/>
            <pc:sldMk cId="2788598987" sldId="230716919"/>
            <ac:spMk id="9" creationId="{3F4552CF-E911-7387-7457-F5B6E87D56DE}"/>
          </ac:spMkLst>
        </pc:spChg>
        <pc:spChg chg="add mod">
          <ac:chgData name="Iwan Rahabok" userId="156f3981-69fc-4d83-acd3-61e6ecbdd23f" providerId="ADAL" clId="{60B6CA21-E7CA-467E-B33C-3201385886E3}" dt="2022-08-26T07:49:32.443" v="727" actId="14100"/>
          <ac:spMkLst>
            <pc:docMk/>
            <pc:sldMk cId="2788598987" sldId="230716919"/>
            <ac:spMk id="10" creationId="{672F0D77-E4D3-B8CF-16A7-1D362209C912}"/>
          </ac:spMkLst>
        </pc:spChg>
        <pc:spChg chg="add mod">
          <ac:chgData name="Iwan Rahabok" userId="156f3981-69fc-4d83-acd3-61e6ecbdd23f" providerId="ADAL" clId="{60B6CA21-E7CA-467E-B33C-3201385886E3}" dt="2022-08-26T07:50:07.872" v="791" actId="14100"/>
          <ac:spMkLst>
            <pc:docMk/>
            <pc:sldMk cId="2788598987" sldId="230716919"/>
            <ac:spMk id="11" creationId="{6CDF586B-A651-F4FE-2201-4C1C88FBEB09}"/>
          </ac:spMkLst>
        </pc:spChg>
        <pc:picChg chg="mod">
          <ac:chgData name="Iwan Rahabok" userId="156f3981-69fc-4d83-acd3-61e6ecbdd23f" providerId="ADAL" clId="{60B6CA21-E7CA-467E-B33C-3201385886E3}" dt="2022-08-26T07:50:14.309" v="793" actId="1076"/>
          <ac:picMkLst>
            <pc:docMk/>
            <pc:sldMk cId="2788598987" sldId="230716919"/>
            <ac:picMk id="6" creationId="{47E01840-9031-6F55-238D-B318AA02739F}"/>
          </ac:picMkLst>
        </pc:picChg>
      </pc:sldChg>
      <pc:sldChg chg="addSp delSp modSp mod ord">
        <pc:chgData name="Iwan Rahabok" userId="156f3981-69fc-4d83-acd3-61e6ecbdd23f" providerId="ADAL" clId="{60B6CA21-E7CA-467E-B33C-3201385886E3}" dt="2022-08-26T07:50:28.869" v="796"/>
        <pc:sldMkLst>
          <pc:docMk/>
          <pc:sldMk cId="3415503453" sldId="230716920"/>
        </pc:sldMkLst>
        <pc:spChg chg="del mod">
          <ac:chgData name="Iwan Rahabok" userId="156f3981-69fc-4d83-acd3-61e6ecbdd23f" providerId="ADAL" clId="{60B6CA21-E7CA-467E-B33C-3201385886E3}" dt="2022-08-26T07:48:19.309" v="627" actId="478"/>
          <ac:spMkLst>
            <pc:docMk/>
            <pc:sldMk cId="3415503453" sldId="230716920"/>
            <ac:spMk id="4" creationId="{EA5ED9FA-6CAB-DC0B-4F32-0D3295FA9061}"/>
          </ac:spMkLst>
        </pc:spChg>
        <pc:spChg chg="add mod">
          <ac:chgData name="Iwan Rahabok" userId="156f3981-69fc-4d83-acd3-61e6ecbdd23f" providerId="ADAL" clId="{60B6CA21-E7CA-467E-B33C-3201385886E3}" dt="2022-08-26T07:48:59.046" v="679" actId="207"/>
          <ac:spMkLst>
            <pc:docMk/>
            <pc:sldMk cId="3415503453" sldId="230716920"/>
            <ac:spMk id="5" creationId="{7276FDE2-D52A-2536-0BF2-5DD0B7664DF9}"/>
          </ac:spMkLst>
        </pc:spChg>
        <pc:picChg chg="mod">
          <ac:chgData name="Iwan Rahabok" userId="156f3981-69fc-4d83-acd3-61e6ecbdd23f" providerId="ADAL" clId="{60B6CA21-E7CA-467E-B33C-3201385886E3}" dt="2022-08-26T07:48:16.307" v="625" actId="1076"/>
          <ac:picMkLst>
            <pc:docMk/>
            <pc:sldMk cId="3415503453" sldId="230716920"/>
            <ac:picMk id="3" creationId="{33793095-54D3-C058-33F7-F083B0A59BB7}"/>
          </ac:picMkLst>
        </pc:picChg>
      </pc:sldChg>
      <pc:sldChg chg="addSp modSp mod ord">
        <pc:chgData name="Iwan Rahabok" userId="156f3981-69fc-4d83-acd3-61e6ecbdd23f" providerId="ADAL" clId="{60B6CA21-E7CA-467E-B33C-3201385886E3}" dt="2022-08-26T07:42:10.289" v="228" actId="20577"/>
        <pc:sldMkLst>
          <pc:docMk/>
          <pc:sldMk cId="1343305153" sldId="230716921"/>
        </pc:sldMkLst>
        <pc:spChg chg="add mod">
          <ac:chgData name="Iwan Rahabok" userId="156f3981-69fc-4d83-acd3-61e6ecbdd23f" providerId="ADAL" clId="{60B6CA21-E7CA-467E-B33C-3201385886E3}" dt="2022-08-26T07:42:10.289" v="228" actId="20577"/>
          <ac:spMkLst>
            <pc:docMk/>
            <pc:sldMk cId="1343305153" sldId="230716921"/>
            <ac:spMk id="6" creationId="{79A2BB39-FFE2-1C86-C266-8073FE935A94}"/>
          </ac:spMkLst>
        </pc:spChg>
        <pc:spChg chg="mod">
          <ac:chgData name="Iwan Rahabok" userId="156f3981-69fc-4d83-acd3-61e6ecbdd23f" providerId="ADAL" clId="{60B6CA21-E7CA-467E-B33C-3201385886E3}" dt="2022-08-26T07:40:22.801" v="59" actId="20577"/>
          <ac:spMkLst>
            <pc:docMk/>
            <pc:sldMk cId="1343305153" sldId="230716921"/>
            <ac:spMk id="8" creationId="{66478EA3-4601-2312-D46F-9520029B8389}"/>
          </ac:spMkLst>
        </pc:spChg>
        <pc:picChg chg="mod">
          <ac:chgData name="Iwan Rahabok" userId="156f3981-69fc-4d83-acd3-61e6ecbdd23f" providerId="ADAL" clId="{60B6CA21-E7CA-467E-B33C-3201385886E3}" dt="2022-08-26T07:41:09.694" v="65" actId="1076"/>
          <ac:picMkLst>
            <pc:docMk/>
            <pc:sldMk cId="1343305153" sldId="230716921"/>
            <ac:picMk id="3" creationId="{0AF11A0C-4291-8F64-3CBE-BFAE080873C0}"/>
          </ac:picMkLst>
        </pc:picChg>
        <pc:cxnChg chg="add mod">
          <ac:chgData name="Iwan Rahabok" userId="156f3981-69fc-4d83-acd3-61e6ecbdd23f" providerId="ADAL" clId="{60B6CA21-E7CA-467E-B33C-3201385886E3}" dt="2022-08-26T07:42:07.261" v="218" actId="14100"/>
          <ac:cxnSpMkLst>
            <pc:docMk/>
            <pc:sldMk cId="1343305153" sldId="230716921"/>
            <ac:cxnSpMk id="4" creationId="{2EEB942D-16AE-28CE-C2B0-C3F2F4A337B1}"/>
          </ac:cxnSpMkLst>
        </pc:cxnChg>
      </pc:sldChg>
      <pc:sldChg chg="addSp modSp mod ord">
        <pc:chgData name="Iwan Rahabok" userId="156f3981-69fc-4d83-acd3-61e6ecbdd23f" providerId="ADAL" clId="{60B6CA21-E7CA-467E-B33C-3201385886E3}" dt="2022-08-26T07:48:00.261" v="610" actId="20577"/>
        <pc:sldMkLst>
          <pc:docMk/>
          <pc:sldMk cId="1880046547" sldId="230716924"/>
        </pc:sldMkLst>
        <pc:spChg chg="mod">
          <ac:chgData name="Iwan Rahabok" userId="156f3981-69fc-4d83-acd3-61e6ecbdd23f" providerId="ADAL" clId="{60B6CA21-E7CA-467E-B33C-3201385886E3}" dt="2022-08-26T07:48:00.261" v="610" actId="20577"/>
          <ac:spMkLst>
            <pc:docMk/>
            <pc:sldMk cId="1880046547" sldId="230716924"/>
            <ac:spMk id="5" creationId="{833AD9FA-4CBE-434A-10D4-D76F912CA60C}"/>
          </ac:spMkLst>
        </pc:spChg>
        <pc:spChg chg="add mod">
          <ac:chgData name="Iwan Rahabok" userId="156f3981-69fc-4d83-acd3-61e6ecbdd23f" providerId="ADAL" clId="{60B6CA21-E7CA-467E-B33C-3201385886E3}" dt="2022-08-26T07:43:22.585" v="367" actId="14100"/>
          <ac:spMkLst>
            <pc:docMk/>
            <pc:sldMk cId="1880046547" sldId="230716924"/>
            <ac:spMk id="6" creationId="{66078C06-AF73-FB6F-FC78-7F6B6E79314E}"/>
          </ac:spMkLst>
        </pc:spChg>
        <pc:picChg chg="mod">
          <ac:chgData name="Iwan Rahabok" userId="156f3981-69fc-4d83-acd3-61e6ecbdd23f" providerId="ADAL" clId="{60B6CA21-E7CA-467E-B33C-3201385886E3}" dt="2022-08-26T07:42:25.707" v="229" actId="1076"/>
          <ac:picMkLst>
            <pc:docMk/>
            <pc:sldMk cId="1880046547" sldId="230716924"/>
            <ac:picMk id="3" creationId="{4D61CDFA-0F38-342D-B04A-134EDF9977C0}"/>
          </ac:picMkLst>
        </pc:picChg>
        <pc:cxnChg chg="add mod">
          <ac:chgData name="Iwan Rahabok" userId="156f3981-69fc-4d83-acd3-61e6ecbdd23f" providerId="ADAL" clId="{60B6CA21-E7CA-467E-B33C-3201385886E3}" dt="2022-08-26T07:43:22.585" v="367" actId="14100"/>
          <ac:cxnSpMkLst>
            <pc:docMk/>
            <pc:sldMk cId="1880046547" sldId="230716924"/>
            <ac:cxnSpMk id="4" creationId="{47ACBF8C-A6E7-B7EE-521C-C0B7419311D4}"/>
          </ac:cxnSpMkLst>
        </pc:cxnChg>
      </pc:sldChg>
      <pc:sldChg chg="modSp mod">
        <pc:chgData name="Iwan Rahabok" userId="156f3981-69fc-4d83-acd3-61e6ecbdd23f" providerId="ADAL" clId="{60B6CA21-E7CA-467E-B33C-3201385886E3}" dt="2022-08-26T07:36:07.429" v="39" actId="207"/>
        <pc:sldMkLst>
          <pc:docMk/>
          <pc:sldMk cId="608050631" sldId="230716929"/>
        </pc:sldMkLst>
        <pc:spChg chg="mod">
          <ac:chgData name="Iwan Rahabok" userId="156f3981-69fc-4d83-acd3-61e6ecbdd23f" providerId="ADAL" clId="{60B6CA21-E7CA-467E-B33C-3201385886E3}" dt="2022-08-26T07:36:07.429" v="39" actId="207"/>
          <ac:spMkLst>
            <pc:docMk/>
            <pc:sldMk cId="608050631" sldId="230716929"/>
            <ac:spMk id="29" creationId="{80D67F2D-E7AF-4739-B5AF-078D6500438A}"/>
          </ac:spMkLst>
        </pc:spChg>
        <pc:cxnChg chg="mod">
          <ac:chgData name="Iwan Rahabok" userId="156f3981-69fc-4d83-acd3-61e6ecbdd23f" providerId="ADAL" clId="{60B6CA21-E7CA-467E-B33C-3201385886E3}" dt="2022-08-26T07:35:48.017" v="37" actId="692"/>
          <ac:cxnSpMkLst>
            <pc:docMk/>
            <pc:sldMk cId="608050631" sldId="230716929"/>
            <ac:cxnSpMk id="25" creationId="{4E78EBB6-3255-467C-98E5-15EB55E4AA24}"/>
          </ac:cxnSpMkLst>
        </pc:cxnChg>
        <pc:cxnChg chg="mod">
          <ac:chgData name="Iwan Rahabok" userId="156f3981-69fc-4d83-acd3-61e6ecbdd23f" providerId="ADAL" clId="{60B6CA21-E7CA-467E-B33C-3201385886E3}" dt="2022-08-26T07:35:52.800" v="38" actId="692"/>
          <ac:cxnSpMkLst>
            <pc:docMk/>
            <pc:sldMk cId="608050631" sldId="230716929"/>
            <ac:cxnSpMk id="26" creationId="{97BF7CBA-F94F-4243-A23A-6729F75104E6}"/>
          </ac:cxnSpMkLst>
        </pc:cxnChg>
      </pc:sldChg>
      <pc:sldChg chg="addSp delSp modSp mod ord">
        <pc:chgData name="Iwan Rahabok" userId="156f3981-69fc-4d83-acd3-61e6ecbdd23f" providerId="ADAL" clId="{60B6CA21-E7CA-467E-B33C-3201385886E3}" dt="2022-08-26T07:47:44.221" v="604" actId="20577"/>
        <pc:sldMkLst>
          <pc:docMk/>
          <pc:sldMk cId="2411303716" sldId="230716999"/>
        </pc:sldMkLst>
        <pc:spChg chg="del">
          <ac:chgData name="Iwan Rahabok" userId="156f3981-69fc-4d83-acd3-61e6ecbdd23f" providerId="ADAL" clId="{60B6CA21-E7CA-467E-B33C-3201385886E3}" dt="2022-08-26T07:43:57.533" v="369" actId="478"/>
          <ac:spMkLst>
            <pc:docMk/>
            <pc:sldMk cId="2411303716" sldId="230716999"/>
            <ac:spMk id="4" creationId="{1BB295AB-60D2-3764-B519-C4D89F74C7F9}"/>
          </ac:spMkLst>
        </pc:spChg>
        <pc:spChg chg="add mod">
          <ac:chgData name="Iwan Rahabok" userId="156f3981-69fc-4d83-acd3-61e6ecbdd23f" providerId="ADAL" clId="{60B6CA21-E7CA-467E-B33C-3201385886E3}" dt="2022-08-26T07:45:51.843" v="473" actId="1076"/>
          <ac:spMkLst>
            <pc:docMk/>
            <pc:sldMk cId="2411303716" sldId="230716999"/>
            <ac:spMk id="6" creationId="{58A78388-FC3D-1D7A-D5E5-AD854AA7D983}"/>
          </ac:spMkLst>
        </pc:spChg>
        <pc:spChg chg="add mod">
          <ac:chgData name="Iwan Rahabok" userId="156f3981-69fc-4d83-acd3-61e6ecbdd23f" providerId="ADAL" clId="{60B6CA21-E7CA-467E-B33C-3201385886E3}" dt="2022-08-26T07:46:04.659" v="476" actId="1076"/>
          <ac:spMkLst>
            <pc:docMk/>
            <pc:sldMk cId="2411303716" sldId="230716999"/>
            <ac:spMk id="14" creationId="{563E7123-58E4-B766-6180-9C4E2B49584E}"/>
          </ac:spMkLst>
        </pc:spChg>
        <pc:spChg chg="add mod">
          <ac:chgData name="Iwan Rahabok" userId="156f3981-69fc-4d83-acd3-61e6ecbdd23f" providerId="ADAL" clId="{60B6CA21-E7CA-467E-B33C-3201385886E3}" dt="2022-08-26T07:47:44.221" v="604" actId="20577"/>
          <ac:spMkLst>
            <pc:docMk/>
            <pc:sldMk cId="2411303716" sldId="230716999"/>
            <ac:spMk id="21" creationId="{3F069E8C-4A9B-ACE3-E0D2-A44C67547C0C}"/>
          </ac:spMkLst>
        </pc:spChg>
        <pc:spChg chg="add mod">
          <ac:chgData name="Iwan Rahabok" userId="156f3981-69fc-4d83-acd3-61e6ecbdd23f" providerId="ADAL" clId="{60B6CA21-E7CA-467E-B33C-3201385886E3}" dt="2022-08-26T07:47:21" v="535" actId="20577"/>
          <ac:spMkLst>
            <pc:docMk/>
            <pc:sldMk cId="2411303716" sldId="230716999"/>
            <ac:spMk id="23" creationId="{2C16F798-C7AA-8837-5D99-D65E431AF97A}"/>
          </ac:spMkLst>
        </pc:spChg>
        <pc:picChg chg="mod">
          <ac:chgData name="Iwan Rahabok" userId="156f3981-69fc-4d83-acd3-61e6ecbdd23f" providerId="ADAL" clId="{60B6CA21-E7CA-467E-B33C-3201385886E3}" dt="2022-08-26T07:44:24.601" v="391" actId="1076"/>
          <ac:picMkLst>
            <pc:docMk/>
            <pc:sldMk cId="2411303716" sldId="230716999"/>
            <ac:picMk id="3" creationId="{AE0B9F4D-2F96-6AC2-F095-FE65F6472FDE}"/>
          </ac:picMkLst>
        </pc:picChg>
        <pc:cxnChg chg="add mod">
          <ac:chgData name="Iwan Rahabok" userId="156f3981-69fc-4d83-acd3-61e6ecbdd23f" providerId="ADAL" clId="{60B6CA21-E7CA-467E-B33C-3201385886E3}" dt="2022-08-26T07:46:16.452" v="477" actId="14100"/>
          <ac:cxnSpMkLst>
            <pc:docMk/>
            <pc:sldMk cId="2411303716" sldId="230716999"/>
            <ac:cxnSpMk id="5" creationId="{A603461D-8508-EB69-9B9F-9946F6072514}"/>
          </ac:cxnSpMkLst>
        </pc:cxnChg>
        <pc:cxnChg chg="add mod">
          <ac:chgData name="Iwan Rahabok" userId="156f3981-69fc-4d83-acd3-61e6ecbdd23f" providerId="ADAL" clId="{60B6CA21-E7CA-467E-B33C-3201385886E3}" dt="2022-08-26T07:46:19.094" v="478" actId="14100"/>
          <ac:cxnSpMkLst>
            <pc:docMk/>
            <pc:sldMk cId="2411303716" sldId="230716999"/>
            <ac:cxnSpMk id="11" creationId="{028E3C18-6781-B84A-EAF3-CF9AB091CC67}"/>
          </ac:cxnSpMkLst>
        </pc:cxnChg>
        <pc:cxnChg chg="add mod">
          <ac:chgData name="Iwan Rahabok" userId="156f3981-69fc-4d83-acd3-61e6ecbdd23f" providerId="ADAL" clId="{60B6CA21-E7CA-467E-B33C-3201385886E3}" dt="2022-08-26T07:46:25.219" v="480" actId="1076"/>
          <ac:cxnSpMkLst>
            <pc:docMk/>
            <pc:sldMk cId="2411303716" sldId="230716999"/>
            <ac:cxnSpMk id="20" creationId="{FAA2A54D-87A1-AA3D-F63C-A526CD51CAD6}"/>
          </ac:cxnSpMkLst>
        </pc:cxnChg>
        <pc:cxnChg chg="add mod">
          <ac:chgData name="Iwan Rahabok" userId="156f3981-69fc-4d83-acd3-61e6ecbdd23f" providerId="ADAL" clId="{60B6CA21-E7CA-467E-B33C-3201385886E3}" dt="2022-08-26T07:47:09.289" v="515" actId="14100"/>
          <ac:cxnSpMkLst>
            <pc:docMk/>
            <pc:sldMk cId="2411303716" sldId="230716999"/>
            <ac:cxnSpMk id="22" creationId="{66B46F91-AFAB-926B-D089-9835861FE632}"/>
          </ac:cxnSpMkLst>
        </pc:cxnChg>
      </pc:sldChg>
      <pc:sldChg chg="addSp delSp modSp mod ord">
        <pc:chgData name="Iwan Rahabok" userId="156f3981-69fc-4d83-acd3-61e6ecbdd23f" providerId="ADAL" clId="{60B6CA21-E7CA-467E-B33C-3201385886E3}" dt="2022-08-26T07:51:10.311" v="868" actId="20577"/>
        <pc:sldMkLst>
          <pc:docMk/>
          <pc:sldMk cId="2319745199" sldId="230717000"/>
        </pc:sldMkLst>
        <pc:spChg chg="del">
          <ac:chgData name="Iwan Rahabok" userId="156f3981-69fc-4d83-acd3-61e6ecbdd23f" providerId="ADAL" clId="{60B6CA21-E7CA-467E-B33C-3201385886E3}" dt="2022-08-26T07:50:44.271" v="799" actId="478"/>
          <ac:spMkLst>
            <pc:docMk/>
            <pc:sldMk cId="2319745199" sldId="230717000"/>
            <ac:spMk id="4" creationId="{19F64FEE-F7BC-5876-46EF-2813306A9EAC}"/>
          </ac:spMkLst>
        </pc:spChg>
        <pc:spChg chg="del">
          <ac:chgData name="Iwan Rahabok" userId="156f3981-69fc-4d83-acd3-61e6ecbdd23f" providerId="ADAL" clId="{60B6CA21-E7CA-467E-B33C-3201385886E3}" dt="2022-08-26T07:50:44.271" v="799" actId="478"/>
          <ac:spMkLst>
            <pc:docMk/>
            <pc:sldMk cId="2319745199" sldId="230717000"/>
            <ac:spMk id="5" creationId="{465AC9FD-16A2-EC82-9C71-86FFC16B6C6B}"/>
          </ac:spMkLst>
        </pc:spChg>
        <pc:spChg chg="del">
          <ac:chgData name="Iwan Rahabok" userId="156f3981-69fc-4d83-acd3-61e6ecbdd23f" providerId="ADAL" clId="{60B6CA21-E7CA-467E-B33C-3201385886E3}" dt="2022-08-26T07:50:22.181" v="794" actId="478"/>
          <ac:spMkLst>
            <pc:docMk/>
            <pc:sldMk cId="2319745199" sldId="230717000"/>
            <ac:spMk id="6" creationId="{4380971F-FA0F-A17C-62C0-2949874DA47F}"/>
          </ac:spMkLst>
        </pc:spChg>
        <pc:spChg chg="add mod">
          <ac:chgData name="Iwan Rahabok" userId="156f3981-69fc-4d83-acd3-61e6ecbdd23f" providerId="ADAL" clId="{60B6CA21-E7CA-467E-B33C-3201385886E3}" dt="2022-08-26T07:51:10.311" v="868" actId="20577"/>
          <ac:spMkLst>
            <pc:docMk/>
            <pc:sldMk cId="2319745199" sldId="230717000"/>
            <ac:spMk id="8" creationId="{016E8087-75A6-319B-535E-A7338B719478}"/>
          </ac:spMkLst>
        </pc:spChg>
        <pc:cxnChg chg="add mod">
          <ac:chgData name="Iwan Rahabok" userId="156f3981-69fc-4d83-acd3-61e6ecbdd23f" providerId="ADAL" clId="{60B6CA21-E7CA-467E-B33C-3201385886E3}" dt="2022-08-26T07:50:54.077" v="803" actId="14100"/>
          <ac:cxnSpMkLst>
            <pc:docMk/>
            <pc:sldMk cId="2319745199" sldId="230717000"/>
            <ac:cxnSpMk id="7" creationId="{771461A9-BBFB-E44F-2C88-E12C796FE9D7}"/>
          </ac:cxnSpMkLst>
        </pc:cxnChg>
      </pc:sldChg>
      <pc:sldChg chg="addSp modSp mod">
        <pc:chgData name="Iwan Rahabok" userId="156f3981-69fc-4d83-acd3-61e6ecbdd23f" providerId="ADAL" clId="{60B6CA21-E7CA-467E-B33C-3201385886E3}" dt="2022-08-26T07:58:58.422" v="1379" actId="20577"/>
        <pc:sldMkLst>
          <pc:docMk/>
          <pc:sldMk cId="2161444355" sldId="230717002"/>
        </pc:sldMkLst>
        <pc:spChg chg="add mod">
          <ac:chgData name="Iwan Rahabok" userId="156f3981-69fc-4d83-acd3-61e6ecbdd23f" providerId="ADAL" clId="{60B6CA21-E7CA-467E-B33C-3201385886E3}" dt="2022-08-26T07:58:43.965" v="1370" actId="207"/>
          <ac:spMkLst>
            <pc:docMk/>
            <pc:sldMk cId="2161444355" sldId="230717002"/>
            <ac:spMk id="6" creationId="{FCBF3C34-1E7A-D717-0200-488B49419964}"/>
          </ac:spMkLst>
        </pc:spChg>
        <pc:spChg chg="add mod">
          <ac:chgData name="Iwan Rahabok" userId="156f3981-69fc-4d83-acd3-61e6ecbdd23f" providerId="ADAL" clId="{60B6CA21-E7CA-467E-B33C-3201385886E3}" dt="2022-08-26T07:58:58.422" v="1379" actId="20577"/>
          <ac:spMkLst>
            <pc:docMk/>
            <pc:sldMk cId="2161444355" sldId="230717002"/>
            <ac:spMk id="7" creationId="{C5534EDC-B059-F45F-78B1-BD08EBACDE27}"/>
          </ac:spMkLst>
        </pc:spChg>
        <pc:spChg chg="add mod">
          <ac:chgData name="Iwan Rahabok" userId="156f3981-69fc-4d83-acd3-61e6ecbdd23f" providerId="ADAL" clId="{60B6CA21-E7CA-467E-B33C-3201385886E3}" dt="2022-08-26T07:58:46.776" v="1371" actId="207"/>
          <ac:spMkLst>
            <pc:docMk/>
            <pc:sldMk cId="2161444355" sldId="230717002"/>
            <ac:spMk id="8" creationId="{5A04E7DC-0F87-39E0-DA09-AB24952654E7}"/>
          </ac:spMkLst>
        </pc:spChg>
      </pc:sldChg>
      <pc:sldChg chg="modSp mod">
        <pc:chgData name="Iwan Rahabok" userId="156f3981-69fc-4d83-acd3-61e6ecbdd23f" providerId="ADAL" clId="{60B6CA21-E7CA-467E-B33C-3201385886E3}" dt="2022-08-26T08:04:05.269" v="1380" actId="14100"/>
        <pc:sldMkLst>
          <pc:docMk/>
          <pc:sldMk cId="860350527" sldId="230717003"/>
        </pc:sldMkLst>
        <pc:spChg chg="mod">
          <ac:chgData name="Iwan Rahabok" userId="156f3981-69fc-4d83-acd3-61e6ecbdd23f" providerId="ADAL" clId="{60B6CA21-E7CA-467E-B33C-3201385886E3}" dt="2022-08-26T08:04:05.269" v="1380" actId="14100"/>
          <ac:spMkLst>
            <pc:docMk/>
            <pc:sldMk cId="860350527" sldId="230717003"/>
            <ac:spMk id="12" creationId="{879C829F-952C-DB29-5785-DCDFF70D71D1}"/>
          </ac:spMkLst>
        </pc:spChg>
      </pc:sldChg>
    </pc:docChg>
  </pc:docChgLst>
  <pc:docChgLst>
    <pc:chgData name="Iwan Rahabok" userId="156f3981-69fc-4d83-acd3-61e6ecbdd23f" providerId="ADAL" clId="{98410B71-4C90-4D20-9ABB-CE046906C373}"/>
    <pc:docChg chg="custSel modSld">
      <pc:chgData name="Iwan Rahabok" userId="156f3981-69fc-4d83-acd3-61e6ecbdd23f" providerId="ADAL" clId="{98410B71-4C90-4D20-9ABB-CE046906C373}" dt="2022-07-27T04:04:24.028" v="113" actId="20577"/>
      <pc:docMkLst>
        <pc:docMk/>
      </pc:docMkLst>
      <pc:sldChg chg="modSp mod">
        <pc:chgData name="Iwan Rahabok" userId="156f3981-69fc-4d83-acd3-61e6ecbdd23f" providerId="ADAL" clId="{98410B71-4C90-4D20-9ABB-CE046906C373}" dt="2022-07-27T04:04:24.028" v="113" actId="20577"/>
        <pc:sldMkLst>
          <pc:docMk/>
          <pc:sldMk cId="3156562439" sldId="257"/>
        </pc:sldMkLst>
        <pc:spChg chg="mod">
          <ac:chgData name="Iwan Rahabok" userId="156f3981-69fc-4d83-acd3-61e6ecbdd23f" providerId="ADAL" clId="{98410B71-4C90-4D20-9ABB-CE046906C373}" dt="2022-07-27T04:03:43.100" v="37" actId="20577"/>
          <ac:spMkLst>
            <pc:docMk/>
            <pc:sldMk cId="3156562439" sldId="257"/>
            <ac:spMk id="4" creationId="{9406716F-4AEF-4479-80C6-AAD726E4D3C3}"/>
          </ac:spMkLst>
        </pc:spChg>
        <pc:spChg chg="mod">
          <ac:chgData name="Iwan Rahabok" userId="156f3981-69fc-4d83-acd3-61e6ecbdd23f" providerId="ADAL" clId="{98410B71-4C90-4D20-9ABB-CE046906C373}" dt="2022-07-27T04:04:24.028" v="113" actId="20577"/>
          <ac:spMkLst>
            <pc:docMk/>
            <pc:sldMk cId="3156562439" sldId="257"/>
            <ac:spMk id="5" creationId="{ED09793C-C65D-4B15-8761-B2D2EB5F12C8}"/>
          </ac:spMkLst>
        </pc:spChg>
        <pc:spChg chg="mod">
          <ac:chgData name="Iwan Rahabok" userId="156f3981-69fc-4d83-acd3-61e6ecbdd23f" providerId="ADAL" clId="{98410B71-4C90-4D20-9ABB-CE046906C373}" dt="2022-07-27T04:03:27.362" v="9" actId="20577"/>
          <ac:spMkLst>
            <pc:docMk/>
            <pc:sldMk cId="3156562439" sldId="257"/>
            <ac:spMk id="6" creationId="{F4E42AED-0EBD-4824-BDB8-51278729EE3A}"/>
          </ac:spMkLst>
        </pc:spChg>
      </pc:sldChg>
    </pc:docChg>
  </pc:docChgLst>
  <pc:docChgLst>
    <pc:chgData name="Iwan Rahabok" userId="156f3981-69fc-4d83-acd3-61e6ecbdd23f" providerId="ADAL" clId="{40BD1A58-C96E-4288-8C86-9B6A5262A13A}"/>
    <pc:docChg chg="custSel modSld sldOrd modSection">
      <pc:chgData name="Iwan Rahabok" userId="156f3981-69fc-4d83-acd3-61e6ecbdd23f" providerId="ADAL" clId="{40BD1A58-C96E-4288-8C86-9B6A5262A13A}" dt="2022-08-11T10:18:42.678" v="185" actId="20577"/>
      <pc:docMkLst>
        <pc:docMk/>
      </pc:docMkLst>
      <pc:sldChg chg="modNotesTx">
        <pc:chgData name="Iwan Rahabok" userId="156f3981-69fc-4d83-acd3-61e6ecbdd23f" providerId="ADAL" clId="{40BD1A58-C96E-4288-8C86-9B6A5262A13A}" dt="2022-08-11T03:51:03.345" v="99"/>
        <pc:sldMkLst>
          <pc:docMk/>
          <pc:sldMk cId="1659858450" sldId="342"/>
        </pc:sldMkLst>
      </pc:sldChg>
      <pc:sldChg chg="modSp mod">
        <pc:chgData name="Iwan Rahabok" userId="156f3981-69fc-4d83-acd3-61e6ecbdd23f" providerId="ADAL" clId="{40BD1A58-C96E-4288-8C86-9B6A5262A13A}" dt="2022-08-11T10:18:42.678" v="185" actId="20577"/>
        <pc:sldMkLst>
          <pc:docMk/>
          <pc:sldMk cId="2465555872" sldId="1978"/>
        </pc:sldMkLst>
        <pc:spChg chg="mod">
          <ac:chgData name="Iwan Rahabok" userId="156f3981-69fc-4d83-acd3-61e6ecbdd23f" providerId="ADAL" clId="{40BD1A58-C96E-4288-8C86-9B6A5262A13A}" dt="2022-08-11T10:18:42.678" v="185" actId="20577"/>
          <ac:spMkLst>
            <pc:docMk/>
            <pc:sldMk cId="2465555872" sldId="1978"/>
            <ac:spMk id="9" creationId="{EE2AA2B5-D7E6-4BBA-8624-CB9865A92A86}"/>
          </ac:spMkLst>
        </pc:spChg>
      </pc:sldChg>
      <pc:sldChg chg="ord">
        <pc:chgData name="Iwan Rahabok" userId="156f3981-69fc-4d83-acd3-61e6ecbdd23f" providerId="ADAL" clId="{40BD1A58-C96E-4288-8C86-9B6A5262A13A}" dt="2022-08-11T01:52:26.304" v="1"/>
        <pc:sldMkLst>
          <pc:docMk/>
          <pc:sldMk cId="2847186819" sldId="230716775"/>
        </pc:sldMkLst>
      </pc:sldChg>
      <pc:sldChg chg="mod modShow">
        <pc:chgData name="Iwan Rahabok" userId="156f3981-69fc-4d83-acd3-61e6ecbdd23f" providerId="ADAL" clId="{40BD1A58-C96E-4288-8C86-9B6A5262A13A}" dt="2022-08-11T10:00:52.178" v="100" actId="729"/>
        <pc:sldMkLst>
          <pc:docMk/>
          <pc:sldMk cId="2567128445" sldId="230716776"/>
        </pc:sldMkLst>
      </pc:sldChg>
      <pc:sldChg chg="mod modShow">
        <pc:chgData name="Iwan Rahabok" userId="156f3981-69fc-4d83-acd3-61e6ecbdd23f" providerId="ADAL" clId="{40BD1A58-C96E-4288-8C86-9B6A5262A13A}" dt="2022-08-11T10:00:52.178" v="100" actId="729"/>
        <pc:sldMkLst>
          <pc:docMk/>
          <pc:sldMk cId="4163335920" sldId="230716778"/>
        </pc:sldMkLst>
      </pc:sldChg>
      <pc:sldChg chg="mod modShow">
        <pc:chgData name="Iwan Rahabok" userId="156f3981-69fc-4d83-acd3-61e6ecbdd23f" providerId="ADAL" clId="{40BD1A58-C96E-4288-8C86-9B6A5262A13A}" dt="2022-08-11T10:00:52.178" v="100" actId="729"/>
        <pc:sldMkLst>
          <pc:docMk/>
          <pc:sldMk cId="4134810093" sldId="230716916"/>
        </pc:sldMkLst>
      </pc:sldChg>
      <pc:sldChg chg="mod modShow">
        <pc:chgData name="Iwan Rahabok" userId="156f3981-69fc-4d83-acd3-61e6ecbdd23f" providerId="ADAL" clId="{40BD1A58-C96E-4288-8C86-9B6A5262A13A}" dt="2022-08-11T10:00:56.551" v="101" actId="729"/>
        <pc:sldMkLst>
          <pc:docMk/>
          <pc:sldMk cId="39871594" sldId="230716932"/>
        </pc:sldMkLst>
      </pc:sldChg>
    </pc:docChg>
  </pc:docChgLst>
  <pc:docChgLst>
    <pc:chgData name="Iwan Rahabok" userId="156f3981-69fc-4d83-acd3-61e6ecbdd23f" providerId="ADAL" clId="{484BB049-A59C-4F6F-8A8F-DAAF773BD109}"/>
    <pc:docChg chg="undo custSel addSld modSld sldOrd modSection">
      <pc:chgData name="Iwan Rahabok" userId="156f3981-69fc-4d83-acd3-61e6ecbdd23f" providerId="ADAL" clId="{484BB049-A59C-4F6F-8A8F-DAAF773BD109}" dt="2022-07-31T03:54:34.453" v="2935" actId="20577"/>
      <pc:docMkLst>
        <pc:docMk/>
      </pc:docMkLst>
      <pc:sldChg chg="addSp delSp modSp add mod ord modClrScheme modAnim chgLayout">
        <pc:chgData name="Iwan Rahabok" userId="156f3981-69fc-4d83-acd3-61e6ecbdd23f" providerId="ADAL" clId="{484BB049-A59C-4F6F-8A8F-DAAF773BD109}" dt="2022-07-30T13:08:33.203" v="2074"/>
        <pc:sldMkLst>
          <pc:docMk/>
          <pc:sldMk cId="1659858450" sldId="342"/>
        </pc:sldMkLst>
        <pc:spChg chg="mod ord">
          <ac:chgData name="Iwan Rahabok" userId="156f3981-69fc-4d83-acd3-61e6ecbdd23f" providerId="ADAL" clId="{484BB049-A59C-4F6F-8A8F-DAAF773BD109}" dt="2022-07-30T13:06:25.958" v="1980" actId="700"/>
          <ac:spMkLst>
            <pc:docMk/>
            <pc:sldMk cId="1659858450" sldId="342"/>
            <ac:spMk id="2" creationId="{85D735E1-0B06-4FF6-9728-4E1EBE4EA2CE}"/>
          </ac:spMkLst>
        </pc:spChg>
        <pc:spChg chg="add mod ord">
          <ac:chgData name="Iwan Rahabok" userId="156f3981-69fc-4d83-acd3-61e6ecbdd23f" providerId="ADAL" clId="{484BB049-A59C-4F6F-8A8F-DAAF773BD109}" dt="2022-07-30T13:07:29.841" v="2065" actId="20577"/>
          <ac:spMkLst>
            <pc:docMk/>
            <pc:sldMk cId="1659858450" sldId="342"/>
            <ac:spMk id="3" creationId="{5A6DCC67-3E0E-83D0-A4C8-1FF7B8097A38}"/>
          </ac:spMkLst>
        </pc:spChg>
        <pc:spChg chg="del">
          <ac:chgData name="Iwan Rahabok" userId="156f3981-69fc-4d83-acd3-61e6ecbdd23f" providerId="ADAL" clId="{484BB049-A59C-4F6F-8A8F-DAAF773BD109}" dt="2022-07-30T13:06:21.694" v="1979" actId="478"/>
          <ac:spMkLst>
            <pc:docMk/>
            <pc:sldMk cId="1659858450" sldId="342"/>
            <ac:spMk id="4" creationId="{AB983597-86E1-D51B-4097-9D9F7DAE30C3}"/>
          </ac:spMkLst>
        </pc:spChg>
        <pc:spChg chg="mod topLvl">
          <ac:chgData name="Iwan Rahabok" userId="156f3981-69fc-4d83-acd3-61e6ecbdd23f" providerId="ADAL" clId="{484BB049-A59C-4F6F-8A8F-DAAF773BD109}" dt="2022-07-30T13:08:18.194" v="2071" actId="165"/>
          <ac:spMkLst>
            <pc:docMk/>
            <pc:sldMk cId="1659858450" sldId="342"/>
            <ac:spMk id="7" creationId="{B409388F-7B15-A685-1CDB-28089FA9EEBE}"/>
          </ac:spMkLst>
        </pc:spChg>
        <pc:spChg chg="mod topLvl">
          <ac:chgData name="Iwan Rahabok" userId="156f3981-69fc-4d83-acd3-61e6ecbdd23f" providerId="ADAL" clId="{484BB049-A59C-4F6F-8A8F-DAAF773BD109}" dt="2022-07-30T13:08:18.194" v="2071" actId="165"/>
          <ac:spMkLst>
            <pc:docMk/>
            <pc:sldMk cId="1659858450" sldId="342"/>
            <ac:spMk id="8" creationId="{FCAA6EB5-1834-2379-C3B5-BF4EFF65F05C}"/>
          </ac:spMkLst>
        </pc:spChg>
        <pc:spChg chg="del">
          <ac:chgData name="Iwan Rahabok" userId="156f3981-69fc-4d83-acd3-61e6ecbdd23f" providerId="ADAL" clId="{484BB049-A59C-4F6F-8A8F-DAAF773BD109}" dt="2022-07-30T13:06:21.694" v="1979" actId="478"/>
          <ac:spMkLst>
            <pc:docMk/>
            <pc:sldMk cId="1659858450" sldId="342"/>
            <ac:spMk id="9" creationId="{0E7B47E3-6F0A-DFFB-A981-79C9CCC51BC8}"/>
          </ac:spMkLst>
        </pc:spChg>
        <pc:spChg chg="mod topLvl">
          <ac:chgData name="Iwan Rahabok" userId="156f3981-69fc-4d83-acd3-61e6ecbdd23f" providerId="ADAL" clId="{484BB049-A59C-4F6F-8A8F-DAAF773BD109}" dt="2022-07-30T13:08:18.194" v="2071" actId="165"/>
          <ac:spMkLst>
            <pc:docMk/>
            <pc:sldMk cId="1659858450" sldId="342"/>
            <ac:spMk id="10" creationId="{FDFC6056-51BC-55A0-C442-C3176A9779EB}"/>
          </ac:spMkLst>
        </pc:spChg>
        <pc:spChg chg="mod topLvl">
          <ac:chgData name="Iwan Rahabok" userId="156f3981-69fc-4d83-acd3-61e6ecbdd23f" providerId="ADAL" clId="{484BB049-A59C-4F6F-8A8F-DAAF773BD109}" dt="2022-07-30T13:08:18.194" v="2071" actId="165"/>
          <ac:spMkLst>
            <pc:docMk/>
            <pc:sldMk cId="1659858450" sldId="342"/>
            <ac:spMk id="11" creationId="{71717441-0131-3712-450C-70785431113F}"/>
          </ac:spMkLst>
        </pc:spChg>
        <pc:spChg chg="mod topLvl">
          <ac:chgData name="Iwan Rahabok" userId="156f3981-69fc-4d83-acd3-61e6ecbdd23f" providerId="ADAL" clId="{484BB049-A59C-4F6F-8A8F-DAAF773BD109}" dt="2022-07-30T13:08:18.194" v="2071" actId="165"/>
          <ac:spMkLst>
            <pc:docMk/>
            <pc:sldMk cId="1659858450" sldId="342"/>
            <ac:spMk id="12" creationId="{55D27D48-6282-7183-568D-989F959350E6}"/>
          </ac:spMkLst>
        </pc:spChg>
        <pc:spChg chg="mod topLvl">
          <ac:chgData name="Iwan Rahabok" userId="156f3981-69fc-4d83-acd3-61e6ecbdd23f" providerId="ADAL" clId="{484BB049-A59C-4F6F-8A8F-DAAF773BD109}" dt="2022-07-30T13:08:18.194" v="2071" actId="165"/>
          <ac:spMkLst>
            <pc:docMk/>
            <pc:sldMk cId="1659858450" sldId="342"/>
            <ac:spMk id="13" creationId="{B361939A-22F3-8886-F1E6-35A0EED8264E}"/>
          </ac:spMkLst>
        </pc:spChg>
        <pc:grpChg chg="del mod">
          <ac:chgData name="Iwan Rahabok" userId="156f3981-69fc-4d83-acd3-61e6ecbdd23f" providerId="ADAL" clId="{484BB049-A59C-4F6F-8A8F-DAAF773BD109}" dt="2022-07-30T13:08:18.194" v="2071" actId="165"/>
          <ac:grpSpMkLst>
            <pc:docMk/>
            <pc:sldMk cId="1659858450" sldId="342"/>
            <ac:grpSpMk id="6" creationId="{061AC772-1478-3B78-95A4-0E4048F89698}"/>
          </ac:grpSpMkLst>
        </pc:grpChg>
        <pc:graphicFrameChg chg="del mod modGraphic">
          <ac:chgData name="Iwan Rahabok" userId="156f3981-69fc-4d83-acd3-61e6ecbdd23f" providerId="ADAL" clId="{484BB049-A59C-4F6F-8A8F-DAAF773BD109}" dt="2022-07-30T13:08:04.303" v="2070" actId="18245"/>
          <ac:graphicFrameMkLst>
            <pc:docMk/>
            <pc:sldMk cId="1659858450" sldId="342"/>
            <ac:graphicFrameMk id="5" creationId="{322421B3-E942-05F6-DD6B-1BAEAEC37EF7}"/>
          </ac:graphicFrameMkLst>
        </pc:graphicFrameChg>
      </pc:sldChg>
      <pc:sldChg chg="addSp modSp add mod ord modClrScheme chgLayout">
        <pc:chgData name="Iwan Rahabok" userId="156f3981-69fc-4d83-acd3-61e6ecbdd23f" providerId="ADAL" clId="{484BB049-A59C-4F6F-8A8F-DAAF773BD109}" dt="2022-07-30T03:29:32.048" v="141" actId="1035"/>
        <pc:sldMkLst>
          <pc:docMk/>
          <pc:sldMk cId="3483939538" sldId="510"/>
        </pc:sldMkLst>
        <pc:spChg chg="add mod ord">
          <ac:chgData name="Iwan Rahabok" userId="156f3981-69fc-4d83-acd3-61e6ecbdd23f" providerId="ADAL" clId="{484BB049-A59C-4F6F-8A8F-DAAF773BD109}" dt="2022-07-30T03:27:37.241" v="6" actId="20577"/>
          <ac:spMkLst>
            <pc:docMk/>
            <pc:sldMk cId="3483939538" sldId="510"/>
            <ac:spMk id="2" creationId="{E75DF6F6-6AA0-6388-7308-1CA26BA96708}"/>
          </ac:spMkLst>
        </pc:spChg>
        <pc:spChg chg="mod">
          <ac:chgData name="Iwan Rahabok" userId="156f3981-69fc-4d83-acd3-61e6ecbdd23f" providerId="ADAL" clId="{484BB049-A59C-4F6F-8A8F-DAAF773BD109}" dt="2022-07-30T03:27:45.011" v="7" actId="1076"/>
          <ac:spMkLst>
            <pc:docMk/>
            <pc:sldMk cId="3483939538" sldId="510"/>
            <ac:spMk id="3" creationId="{00000000-0000-0000-0000-000000000000}"/>
          </ac:spMkLst>
        </pc:spChg>
        <pc:spChg chg="add mod ord">
          <ac:chgData name="Iwan Rahabok" userId="156f3981-69fc-4d83-acd3-61e6ecbdd23f" providerId="ADAL" clId="{484BB049-A59C-4F6F-8A8F-DAAF773BD109}" dt="2022-07-30T03:28:14.343" v="76" actId="20577"/>
          <ac:spMkLst>
            <pc:docMk/>
            <pc:sldMk cId="3483939538" sldId="510"/>
            <ac:spMk id="4" creationId="{8DE4359D-3895-0C3A-50DF-4370F002C616}"/>
          </ac:spMkLst>
        </pc:spChg>
        <pc:spChg chg="mod ord">
          <ac:chgData name="Iwan Rahabok" userId="156f3981-69fc-4d83-acd3-61e6ecbdd23f" providerId="ADAL" clId="{484BB049-A59C-4F6F-8A8F-DAAF773BD109}" dt="2022-07-30T03:27:45.011" v="7" actId="1076"/>
          <ac:spMkLst>
            <pc:docMk/>
            <pc:sldMk cId="3483939538" sldId="510"/>
            <ac:spMk id="5" creationId="{00000000-0000-0000-0000-000000000000}"/>
          </ac:spMkLst>
        </pc:spChg>
        <pc:spChg chg="mod">
          <ac:chgData name="Iwan Rahabok" userId="156f3981-69fc-4d83-acd3-61e6ecbdd23f" providerId="ADAL" clId="{484BB049-A59C-4F6F-8A8F-DAAF773BD109}" dt="2022-07-30T03:27:45.011" v="7" actId="1076"/>
          <ac:spMkLst>
            <pc:docMk/>
            <pc:sldMk cId="3483939538" sldId="510"/>
            <ac:spMk id="7" creationId="{00000000-0000-0000-0000-000000000000}"/>
          </ac:spMkLst>
        </pc:spChg>
        <pc:spChg chg="mod">
          <ac:chgData name="Iwan Rahabok" userId="156f3981-69fc-4d83-acd3-61e6ecbdd23f" providerId="ADAL" clId="{484BB049-A59C-4F6F-8A8F-DAAF773BD109}" dt="2022-07-30T03:27:45.011" v="7" actId="1076"/>
          <ac:spMkLst>
            <pc:docMk/>
            <pc:sldMk cId="3483939538" sldId="510"/>
            <ac:spMk id="8" creationId="{00000000-0000-0000-0000-000000000000}"/>
          </ac:spMkLst>
        </pc:spChg>
        <pc:spChg chg="mod">
          <ac:chgData name="Iwan Rahabok" userId="156f3981-69fc-4d83-acd3-61e6ecbdd23f" providerId="ADAL" clId="{484BB049-A59C-4F6F-8A8F-DAAF773BD109}" dt="2022-07-30T03:27:32.857" v="4" actId="21"/>
          <ac:spMkLst>
            <pc:docMk/>
            <pc:sldMk cId="3483939538" sldId="510"/>
            <ac:spMk id="15" creationId="{00000000-0000-0000-0000-000000000000}"/>
          </ac:spMkLst>
        </pc:spChg>
        <pc:spChg chg="mod">
          <ac:chgData name="Iwan Rahabok" userId="156f3981-69fc-4d83-acd3-61e6ecbdd23f" providerId="ADAL" clId="{484BB049-A59C-4F6F-8A8F-DAAF773BD109}" dt="2022-07-30T03:28:51.940" v="97" actId="555"/>
          <ac:spMkLst>
            <pc:docMk/>
            <pc:sldMk cId="3483939538" sldId="510"/>
            <ac:spMk id="19" creationId="{00000000-0000-0000-0000-000000000000}"/>
          </ac:spMkLst>
        </pc:spChg>
        <pc:spChg chg="mod">
          <ac:chgData name="Iwan Rahabok" userId="156f3981-69fc-4d83-acd3-61e6ecbdd23f" providerId="ADAL" clId="{484BB049-A59C-4F6F-8A8F-DAAF773BD109}" dt="2022-07-30T03:28:51.940" v="97" actId="555"/>
          <ac:spMkLst>
            <pc:docMk/>
            <pc:sldMk cId="3483939538" sldId="510"/>
            <ac:spMk id="20" creationId="{00000000-0000-0000-0000-000000000000}"/>
          </ac:spMkLst>
        </pc:spChg>
        <pc:spChg chg="mod">
          <ac:chgData name="Iwan Rahabok" userId="156f3981-69fc-4d83-acd3-61e6ecbdd23f" providerId="ADAL" clId="{484BB049-A59C-4F6F-8A8F-DAAF773BD109}" dt="2022-07-30T03:28:51.940" v="97" actId="555"/>
          <ac:spMkLst>
            <pc:docMk/>
            <pc:sldMk cId="3483939538" sldId="510"/>
            <ac:spMk id="22" creationId="{00000000-0000-0000-0000-000000000000}"/>
          </ac:spMkLst>
        </pc:spChg>
        <pc:spChg chg="mod">
          <ac:chgData name="Iwan Rahabok" userId="156f3981-69fc-4d83-acd3-61e6ecbdd23f" providerId="ADAL" clId="{484BB049-A59C-4F6F-8A8F-DAAF773BD109}" dt="2022-07-30T03:29:32.048" v="141" actId="1035"/>
          <ac:spMkLst>
            <pc:docMk/>
            <pc:sldMk cId="3483939538" sldId="510"/>
            <ac:spMk id="23" creationId="{00000000-0000-0000-0000-000000000000}"/>
          </ac:spMkLst>
        </pc:spChg>
        <pc:grpChg chg="mod">
          <ac:chgData name="Iwan Rahabok" userId="156f3981-69fc-4d83-acd3-61e6ecbdd23f" providerId="ADAL" clId="{484BB049-A59C-4F6F-8A8F-DAAF773BD109}" dt="2022-07-30T03:27:45.011" v="7" actId="1076"/>
          <ac:grpSpMkLst>
            <pc:docMk/>
            <pc:sldMk cId="3483939538" sldId="510"/>
            <ac:grpSpMk id="24" creationId="{00000000-0000-0000-0000-000000000000}"/>
          </ac:grpSpMkLst>
        </pc:grpChg>
        <pc:picChg chg="mod">
          <ac:chgData name="Iwan Rahabok" userId="156f3981-69fc-4d83-acd3-61e6ecbdd23f" providerId="ADAL" clId="{484BB049-A59C-4F6F-8A8F-DAAF773BD109}" dt="2022-07-30T03:27:45.011" v="7" actId="1076"/>
          <ac:picMkLst>
            <pc:docMk/>
            <pc:sldMk cId="3483939538" sldId="510"/>
            <ac:picMk id="9" creationId="{00000000-0000-0000-0000-000000000000}"/>
          </ac:picMkLst>
        </pc:picChg>
        <pc:cxnChg chg="mod">
          <ac:chgData name="Iwan Rahabok" userId="156f3981-69fc-4d83-acd3-61e6ecbdd23f" providerId="ADAL" clId="{484BB049-A59C-4F6F-8A8F-DAAF773BD109}" dt="2022-07-30T03:27:45.011" v="7" actId="1076"/>
          <ac:cxnSpMkLst>
            <pc:docMk/>
            <pc:sldMk cId="3483939538" sldId="510"/>
            <ac:cxnSpMk id="13" creationId="{00000000-0000-0000-0000-000000000000}"/>
          </ac:cxnSpMkLst>
        </pc:cxnChg>
      </pc:sldChg>
      <pc:sldChg chg="addSp modSp mod modAnim">
        <pc:chgData name="Iwan Rahabok" userId="156f3981-69fc-4d83-acd3-61e6ecbdd23f" providerId="ADAL" clId="{484BB049-A59C-4F6F-8A8F-DAAF773BD109}" dt="2022-07-30T12:37:50.464" v="1466"/>
        <pc:sldMkLst>
          <pc:docMk/>
          <pc:sldMk cId="3545643597" sldId="907"/>
        </pc:sldMkLst>
        <pc:spChg chg="add mod">
          <ac:chgData name="Iwan Rahabok" userId="156f3981-69fc-4d83-acd3-61e6ecbdd23f" providerId="ADAL" clId="{484BB049-A59C-4F6F-8A8F-DAAF773BD109}" dt="2022-07-30T12:36:42.431" v="1459" actId="207"/>
          <ac:spMkLst>
            <pc:docMk/>
            <pc:sldMk cId="3545643597" sldId="907"/>
            <ac:spMk id="2" creationId="{FE1E9DFB-1941-C15D-3BBC-6410E2EAF81D}"/>
          </ac:spMkLst>
        </pc:spChg>
        <pc:picChg chg="mod">
          <ac:chgData name="Iwan Rahabok" userId="156f3981-69fc-4d83-acd3-61e6ecbdd23f" providerId="ADAL" clId="{484BB049-A59C-4F6F-8A8F-DAAF773BD109}" dt="2022-07-30T12:35:36.679" v="1395" actId="1076"/>
          <ac:picMkLst>
            <pc:docMk/>
            <pc:sldMk cId="3545643597" sldId="907"/>
            <ac:picMk id="10" creationId="{C7C54FBF-7D2E-5540-90E6-F382F2F934E4}"/>
          </ac:picMkLst>
        </pc:picChg>
      </pc:sldChg>
      <pc:sldChg chg="addSp modSp mod modAnim">
        <pc:chgData name="Iwan Rahabok" userId="156f3981-69fc-4d83-acd3-61e6ecbdd23f" providerId="ADAL" clId="{484BB049-A59C-4F6F-8A8F-DAAF773BD109}" dt="2022-07-30T12:38:59.801" v="1478"/>
        <pc:sldMkLst>
          <pc:docMk/>
          <pc:sldMk cId="1945996548" sldId="908"/>
        </pc:sldMkLst>
        <pc:spChg chg="mod">
          <ac:chgData name="Iwan Rahabok" userId="156f3981-69fc-4d83-acd3-61e6ecbdd23f" providerId="ADAL" clId="{484BB049-A59C-4F6F-8A8F-DAAF773BD109}" dt="2022-07-30T12:38:53.521" v="1476" actId="164"/>
          <ac:spMkLst>
            <pc:docMk/>
            <pc:sldMk cId="1945996548" sldId="908"/>
            <ac:spMk id="7" creationId="{AF94E5CB-7E8C-ED80-8AB7-E6EC611E9835}"/>
          </ac:spMkLst>
        </pc:spChg>
        <pc:spChg chg="mod">
          <ac:chgData name="Iwan Rahabok" userId="156f3981-69fc-4d83-acd3-61e6ecbdd23f" providerId="ADAL" clId="{484BB049-A59C-4F6F-8A8F-DAAF773BD109}" dt="2022-07-30T12:38:53.521" v="1476" actId="164"/>
          <ac:spMkLst>
            <pc:docMk/>
            <pc:sldMk cId="1945996548" sldId="908"/>
            <ac:spMk id="8" creationId="{FEE4FC5F-8B0D-F96C-0A81-82C407FC1ED1}"/>
          </ac:spMkLst>
        </pc:spChg>
        <pc:spChg chg="mod">
          <ac:chgData name="Iwan Rahabok" userId="156f3981-69fc-4d83-acd3-61e6ecbdd23f" providerId="ADAL" clId="{484BB049-A59C-4F6F-8A8F-DAAF773BD109}" dt="2022-07-30T12:38:53.521" v="1476" actId="164"/>
          <ac:spMkLst>
            <pc:docMk/>
            <pc:sldMk cId="1945996548" sldId="908"/>
            <ac:spMk id="14" creationId="{9DC3392A-7F4D-9EAC-55F7-66C072F65B95}"/>
          </ac:spMkLst>
        </pc:spChg>
        <pc:spChg chg="add mod">
          <ac:chgData name="Iwan Rahabok" userId="156f3981-69fc-4d83-acd3-61e6ecbdd23f" providerId="ADAL" clId="{484BB049-A59C-4F6F-8A8F-DAAF773BD109}" dt="2022-07-30T12:38:42.890" v="1475" actId="14100"/>
          <ac:spMkLst>
            <pc:docMk/>
            <pc:sldMk cId="1945996548" sldId="908"/>
            <ac:spMk id="15" creationId="{4487234E-782A-C4FF-8CA8-244CD37627B3}"/>
          </ac:spMkLst>
        </pc:spChg>
        <pc:grpChg chg="add mod">
          <ac:chgData name="Iwan Rahabok" userId="156f3981-69fc-4d83-acd3-61e6ecbdd23f" providerId="ADAL" clId="{484BB049-A59C-4F6F-8A8F-DAAF773BD109}" dt="2022-07-30T12:38:53.521" v="1476" actId="164"/>
          <ac:grpSpMkLst>
            <pc:docMk/>
            <pc:sldMk cId="1945996548" sldId="908"/>
            <ac:grpSpMk id="16" creationId="{FC9CA773-2BEF-AC25-C1D0-37BFE46F835E}"/>
          </ac:grpSpMkLst>
        </pc:grpChg>
      </pc:sldChg>
      <pc:sldChg chg="modSp">
        <pc:chgData name="Iwan Rahabok" userId="156f3981-69fc-4d83-acd3-61e6ecbdd23f" providerId="ADAL" clId="{484BB049-A59C-4F6F-8A8F-DAAF773BD109}" dt="2022-07-31T02:55:48.023" v="2802" actId="20577"/>
        <pc:sldMkLst>
          <pc:docMk/>
          <pc:sldMk cId="2533235856" sldId="2083"/>
        </pc:sldMkLst>
        <pc:spChg chg="mod">
          <ac:chgData name="Iwan Rahabok" userId="156f3981-69fc-4d83-acd3-61e6ecbdd23f" providerId="ADAL" clId="{484BB049-A59C-4F6F-8A8F-DAAF773BD109}" dt="2022-07-31T02:55:48.023" v="2802" actId="20577"/>
          <ac:spMkLst>
            <pc:docMk/>
            <pc:sldMk cId="2533235856" sldId="2083"/>
            <ac:spMk id="8" creationId="{776C16AD-0B53-4195-8A3A-1F2FC56C1BF3}"/>
          </ac:spMkLst>
        </pc:spChg>
      </pc:sldChg>
      <pc:sldChg chg="modAnim">
        <pc:chgData name="Iwan Rahabok" userId="156f3981-69fc-4d83-acd3-61e6ecbdd23f" providerId="ADAL" clId="{484BB049-A59C-4F6F-8A8F-DAAF773BD109}" dt="2022-07-30T12:39:17.613" v="1479"/>
        <pc:sldMkLst>
          <pc:docMk/>
          <pc:sldMk cId="4235764895" sldId="2084"/>
        </pc:sldMkLst>
      </pc:sldChg>
      <pc:sldChg chg="modSp mod">
        <pc:chgData name="Iwan Rahabok" userId="156f3981-69fc-4d83-acd3-61e6ecbdd23f" providerId="ADAL" clId="{484BB049-A59C-4F6F-8A8F-DAAF773BD109}" dt="2022-07-31T03:26:35.806" v="2806" actId="20577"/>
        <pc:sldMkLst>
          <pc:docMk/>
          <pc:sldMk cId="2598593516" sldId="2085"/>
        </pc:sldMkLst>
        <pc:spChg chg="mod">
          <ac:chgData name="Iwan Rahabok" userId="156f3981-69fc-4d83-acd3-61e6ecbdd23f" providerId="ADAL" clId="{484BB049-A59C-4F6F-8A8F-DAAF773BD109}" dt="2022-07-31T03:26:35.806" v="2806" actId="20577"/>
          <ac:spMkLst>
            <pc:docMk/>
            <pc:sldMk cId="2598593516" sldId="2085"/>
            <ac:spMk id="2" creationId="{E7D718F3-5E90-A6CE-D526-373776160B16}"/>
          </ac:spMkLst>
        </pc:spChg>
      </pc:sldChg>
      <pc:sldChg chg="modSp mod modAnim">
        <pc:chgData name="Iwan Rahabok" userId="156f3981-69fc-4d83-acd3-61e6ecbdd23f" providerId="ADAL" clId="{484BB049-A59C-4F6F-8A8F-DAAF773BD109}" dt="2022-07-30T12:35:00.588" v="1393"/>
        <pc:sldMkLst>
          <pc:docMk/>
          <pc:sldMk cId="932931226" sldId="2089"/>
        </pc:sldMkLst>
        <pc:spChg chg="mod">
          <ac:chgData name="Iwan Rahabok" userId="156f3981-69fc-4d83-acd3-61e6ecbdd23f" providerId="ADAL" clId="{484BB049-A59C-4F6F-8A8F-DAAF773BD109}" dt="2022-07-30T12:34:24.125" v="1389" actId="207"/>
          <ac:spMkLst>
            <pc:docMk/>
            <pc:sldMk cId="932931226" sldId="2089"/>
            <ac:spMk id="8" creationId="{ED2F23BA-D6F2-6D6A-356C-7EBDFAEA188D}"/>
          </ac:spMkLst>
        </pc:spChg>
        <pc:spChg chg="mod">
          <ac:chgData name="Iwan Rahabok" userId="156f3981-69fc-4d83-acd3-61e6ecbdd23f" providerId="ADAL" clId="{484BB049-A59C-4F6F-8A8F-DAAF773BD109}" dt="2022-07-30T12:34:24.125" v="1389" actId="207"/>
          <ac:spMkLst>
            <pc:docMk/>
            <pc:sldMk cId="932931226" sldId="2089"/>
            <ac:spMk id="9" creationId="{F6DDA3DF-BEBB-10C8-A3AE-884C4506722C}"/>
          </ac:spMkLst>
        </pc:spChg>
        <pc:spChg chg="mod">
          <ac:chgData name="Iwan Rahabok" userId="156f3981-69fc-4d83-acd3-61e6ecbdd23f" providerId="ADAL" clId="{484BB049-A59C-4F6F-8A8F-DAAF773BD109}" dt="2022-07-30T12:34:24.125" v="1389" actId="207"/>
          <ac:spMkLst>
            <pc:docMk/>
            <pc:sldMk cId="932931226" sldId="2089"/>
            <ac:spMk id="12" creationId="{32CE6C23-5C44-10A9-7CAB-57A94B687EB4}"/>
          </ac:spMkLst>
        </pc:spChg>
      </pc:sldChg>
      <pc:sldChg chg="modSp mod">
        <pc:chgData name="Iwan Rahabok" userId="156f3981-69fc-4d83-acd3-61e6ecbdd23f" providerId="ADAL" clId="{484BB049-A59C-4F6F-8A8F-DAAF773BD109}" dt="2022-07-31T02:27:28.065" v="2725" actId="17032"/>
        <pc:sldMkLst>
          <pc:docMk/>
          <pc:sldMk cId="45062338" sldId="230716773"/>
        </pc:sldMkLst>
        <pc:spChg chg="mod">
          <ac:chgData name="Iwan Rahabok" userId="156f3981-69fc-4d83-acd3-61e6ecbdd23f" providerId="ADAL" clId="{484BB049-A59C-4F6F-8A8F-DAAF773BD109}" dt="2022-07-31T02:27:28.065" v="2725" actId="17032"/>
          <ac:spMkLst>
            <pc:docMk/>
            <pc:sldMk cId="45062338" sldId="230716773"/>
            <ac:spMk id="10" creationId="{05A77587-54B5-C397-B146-01DA4651C18A}"/>
          </ac:spMkLst>
        </pc:spChg>
      </pc:sldChg>
      <pc:sldChg chg="addSp modSp mod modAnim">
        <pc:chgData name="Iwan Rahabok" userId="156f3981-69fc-4d83-acd3-61e6ecbdd23f" providerId="ADAL" clId="{484BB049-A59C-4F6F-8A8F-DAAF773BD109}" dt="2022-07-30T11:37:34.928" v="1362"/>
        <pc:sldMkLst>
          <pc:docMk/>
          <pc:sldMk cId="2847186819" sldId="230716775"/>
        </pc:sldMkLst>
        <pc:spChg chg="add mod">
          <ac:chgData name="Iwan Rahabok" userId="156f3981-69fc-4d83-acd3-61e6ecbdd23f" providerId="ADAL" clId="{484BB049-A59C-4F6F-8A8F-DAAF773BD109}" dt="2022-07-30T11:37:05.388" v="1354" actId="255"/>
          <ac:spMkLst>
            <pc:docMk/>
            <pc:sldMk cId="2847186819" sldId="230716775"/>
            <ac:spMk id="3" creationId="{31D9368A-F67E-0901-BA79-502667E281BA}"/>
          </ac:spMkLst>
        </pc:spChg>
        <pc:spChg chg="add mod">
          <ac:chgData name="Iwan Rahabok" userId="156f3981-69fc-4d83-acd3-61e6ecbdd23f" providerId="ADAL" clId="{484BB049-A59C-4F6F-8A8F-DAAF773BD109}" dt="2022-07-30T11:37:26.625" v="1361" actId="20577"/>
          <ac:spMkLst>
            <pc:docMk/>
            <pc:sldMk cId="2847186819" sldId="230716775"/>
            <ac:spMk id="4" creationId="{85B31122-8C7F-E264-A920-965C0376852F}"/>
          </ac:spMkLst>
        </pc:spChg>
        <pc:picChg chg="mod">
          <ac:chgData name="Iwan Rahabok" userId="156f3981-69fc-4d83-acd3-61e6ecbdd23f" providerId="ADAL" clId="{484BB049-A59C-4F6F-8A8F-DAAF773BD109}" dt="2022-07-30T11:36:28.863" v="1349" actId="1076"/>
          <ac:picMkLst>
            <pc:docMk/>
            <pc:sldMk cId="2847186819" sldId="230716775"/>
            <ac:picMk id="8" creationId="{168EFA11-C9F4-6E83-B588-81D73A062B1A}"/>
          </ac:picMkLst>
        </pc:picChg>
      </pc:sldChg>
      <pc:sldChg chg="addSp modSp mod modAnim">
        <pc:chgData name="Iwan Rahabok" userId="156f3981-69fc-4d83-acd3-61e6ecbdd23f" providerId="ADAL" clId="{484BB049-A59C-4F6F-8A8F-DAAF773BD109}" dt="2022-07-30T11:38:30.452" v="1374" actId="20577"/>
        <pc:sldMkLst>
          <pc:docMk/>
          <pc:sldMk cId="2567128445" sldId="230716776"/>
        </pc:sldMkLst>
        <pc:spChg chg="add mod">
          <ac:chgData name="Iwan Rahabok" userId="156f3981-69fc-4d83-acd3-61e6ecbdd23f" providerId="ADAL" clId="{484BB049-A59C-4F6F-8A8F-DAAF773BD109}" dt="2022-07-30T11:37:49.371" v="1364" actId="1076"/>
          <ac:spMkLst>
            <pc:docMk/>
            <pc:sldMk cId="2567128445" sldId="230716776"/>
            <ac:spMk id="3" creationId="{3F1EC4DB-ACE7-844A-7400-2E960A345820}"/>
          </ac:spMkLst>
        </pc:spChg>
        <pc:spChg chg="add mod">
          <ac:chgData name="Iwan Rahabok" userId="156f3981-69fc-4d83-acd3-61e6ecbdd23f" providerId="ADAL" clId="{484BB049-A59C-4F6F-8A8F-DAAF773BD109}" dt="2022-07-30T11:38:18.590" v="1370" actId="14100"/>
          <ac:spMkLst>
            <pc:docMk/>
            <pc:sldMk cId="2567128445" sldId="230716776"/>
            <ac:spMk id="4" creationId="{F092F005-E675-C9FB-EC3A-4855795F1F04}"/>
          </ac:spMkLst>
        </pc:spChg>
        <pc:spChg chg="add mod">
          <ac:chgData name="Iwan Rahabok" userId="156f3981-69fc-4d83-acd3-61e6ecbdd23f" providerId="ADAL" clId="{484BB049-A59C-4F6F-8A8F-DAAF773BD109}" dt="2022-07-30T11:38:30.452" v="1374" actId="20577"/>
          <ac:spMkLst>
            <pc:docMk/>
            <pc:sldMk cId="2567128445" sldId="230716776"/>
            <ac:spMk id="5" creationId="{82DCE546-C130-EED0-E11F-9CF5505C8201}"/>
          </ac:spMkLst>
        </pc:spChg>
      </pc:sldChg>
      <pc:sldChg chg="addSp delSp modSp mod modClrScheme modAnim chgLayout">
        <pc:chgData name="Iwan Rahabok" userId="156f3981-69fc-4d83-acd3-61e6ecbdd23f" providerId="ADAL" clId="{484BB049-A59C-4F6F-8A8F-DAAF773BD109}" dt="2022-07-30T13:43:42.303" v="2342" actId="20577"/>
        <pc:sldMkLst>
          <pc:docMk/>
          <pc:sldMk cId="1577387280" sldId="230716777"/>
        </pc:sldMkLst>
        <pc:spChg chg="add mod">
          <ac:chgData name="Iwan Rahabok" userId="156f3981-69fc-4d83-acd3-61e6ecbdd23f" providerId="ADAL" clId="{484BB049-A59C-4F6F-8A8F-DAAF773BD109}" dt="2022-07-30T10:27:10.939" v="252" actId="20577"/>
          <ac:spMkLst>
            <pc:docMk/>
            <pc:sldMk cId="1577387280" sldId="230716777"/>
            <ac:spMk id="2" creationId="{FF3FA697-EB41-D8D0-E0FC-18C8EA1C632C}"/>
          </ac:spMkLst>
        </pc:spChg>
        <pc:spChg chg="add mod">
          <ac:chgData name="Iwan Rahabok" userId="156f3981-69fc-4d83-acd3-61e6ecbdd23f" providerId="ADAL" clId="{484BB049-A59C-4F6F-8A8F-DAAF773BD109}" dt="2022-07-30T10:26:54.421" v="216" actId="20577"/>
          <ac:spMkLst>
            <pc:docMk/>
            <pc:sldMk cId="1577387280" sldId="230716777"/>
            <ac:spMk id="3" creationId="{50D76796-59E7-0359-607F-C9FF7F5AD38C}"/>
          </ac:spMkLst>
        </pc:spChg>
        <pc:spChg chg="add del">
          <ac:chgData name="Iwan Rahabok" userId="156f3981-69fc-4d83-acd3-61e6ecbdd23f" providerId="ADAL" clId="{484BB049-A59C-4F6F-8A8F-DAAF773BD109}" dt="2022-07-30T10:49:40.532" v="260" actId="478"/>
          <ac:spMkLst>
            <pc:docMk/>
            <pc:sldMk cId="1577387280" sldId="230716777"/>
            <ac:spMk id="5" creationId="{CF8C6EDA-F974-5D3E-CF0E-E47986C8222B}"/>
          </ac:spMkLst>
        </pc:spChg>
        <pc:spChg chg="add mod">
          <ac:chgData name="Iwan Rahabok" userId="156f3981-69fc-4d83-acd3-61e6ecbdd23f" providerId="ADAL" clId="{484BB049-A59C-4F6F-8A8F-DAAF773BD109}" dt="2022-07-30T13:43:42.303" v="2342" actId="20577"/>
          <ac:spMkLst>
            <pc:docMk/>
            <pc:sldMk cId="1577387280" sldId="230716777"/>
            <ac:spMk id="7" creationId="{44A9BD29-8FA5-0750-BAE7-10CADA196E54}"/>
          </ac:spMkLst>
        </pc:spChg>
        <pc:graphicFrameChg chg="add mod modGraphic">
          <ac:chgData name="Iwan Rahabok" userId="156f3981-69fc-4d83-acd3-61e6ecbdd23f" providerId="ADAL" clId="{484BB049-A59C-4F6F-8A8F-DAAF773BD109}" dt="2022-07-30T12:43:31.675" v="1491" actId="207"/>
          <ac:graphicFrameMkLst>
            <pc:docMk/>
            <pc:sldMk cId="1577387280" sldId="230716777"/>
            <ac:graphicFrameMk id="4" creationId="{2F2F3132-CDD7-8E81-C645-2E888B4DB395}"/>
          </ac:graphicFrameMkLst>
        </pc:graphicFrameChg>
        <pc:graphicFrameChg chg="add mod modGraphic">
          <ac:chgData name="Iwan Rahabok" userId="156f3981-69fc-4d83-acd3-61e6ecbdd23f" providerId="ADAL" clId="{484BB049-A59C-4F6F-8A8F-DAAF773BD109}" dt="2022-07-30T11:34:48.555" v="1337" actId="6549"/>
          <ac:graphicFrameMkLst>
            <pc:docMk/>
            <pc:sldMk cId="1577387280" sldId="230716777"/>
            <ac:graphicFrameMk id="6" creationId="{39E2CBC7-9A27-D4F5-7AFB-36AE1237BB82}"/>
          </ac:graphicFrameMkLst>
        </pc:graphicFrameChg>
      </pc:sldChg>
      <pc:sldChg chg="addSp modSp new mod modAnim">
        <pc:chgData name="Iwan Rahabok" userId="156f3981-69fc-4d83-acd3-61e6ecbdd23f" providerId="ADAL" clId="{484BB049-A59C-4F6F-8A8F-DAAF773BD109}" dt="2022-07-30T12:33:13.709" v="1387" actId="14100"/>
        <pc:sldMkLst>
          <pc:docMk/>
          <pc:sldMk cId="4163335920" sldId="230716778"/>
        </pc:sldMkLst>
        <pc:spChg chg="add mod">
          <ac:chgData name="Iwan Rahabok" userId="156f3981-69fc-4d83-acd3-61e6ecbdd23f" providerId="ADAL" clId="{484BB049-A59C-4F6F-8A8F-DAAF773BD109}" dt="2022-07-30T12:32:52.731" v="1381" actId="1076"/>
          <ac:spMkLst>
            <pc:docMk/>
            <pc:sldMk cId="4163335920" sldId="230716778"/>
            <ac:spMk id="4" creationId="{9C0FCC07-E620-6D33-538B-B1E730B999E8}"/>
          </ac:spMkLst>
        </pc:spChg>
        <pc:spChg chg="add mod">
          <ac:chgData name="Iwan Rahabok" userId="156f3981-69fc-4d83-acd3-61e6ecbdd23f" providerId="ADAL" clId="{484BB049-A59C-4F6F-8A8F-DAAF773BD109}" dt="2022-07-30T12:33:13.709" v="1387" actId="14100"/>
          <ac:spMkLst>
            <pc:docMk/>
            <pc:sldMk cId="4163335920" sldId="230716778"/>
            <ac:spMk id="5" creationId="{68C8AF67-262D-A562-A52F-752AC5D7ACF7}"/>
          </ac:spMkLst>
        </pc:spChg>
        <pc:picChg chg="add">
          <ac:chgData name="Iwan Rahabok" userId="156f3981-69fc-4d83-acd3-61e6ecbdd23f" providerId="ADAL" clId="{484BB049-A59C-4F6F-8A8F-DAAF773BD109}" dt="2022-07-30T12:32:31.051" v="1376" actId="22"/>
          <ac:picMkLst>
            <pc:docMk/>
            <pc:sldMk cId="4163335920" sldId="230716778"/>
            <ac:picMk id="3" creationId="{7F2E2A37-4205-C7B7-C873-98526F4BB7F6}"/>
          </ac:picMkLst>
        </pc:picChg>
      </pc:sldChg>
      <pc:sldChg chg="addSp modSp new mod">
        <pc:chgData name="Iwan Rahabok" userId="156f3981-69fc-4d83-acd3-61e6ecbdd23f" providerId="ADAL" clId="{484BB049-A59C-4F6F-8A8F-DAAF773BD109}" dt="2022-07-30T12:42:29.274" v="1490" actId="207"/>
        <pc:sldMkLst>
          <pc:docMk/>
          <pc:sldMk cId="846130995" sldId="230716779"/>
        </pc:sldMkLst>
        <pc:spChg chg="add mod">
          <ac:chgData name="Iwan Rahabok" userId="156f3981-69fc-4d83-acd3-61e6ecbdd23f" providerId="ADAL" clId="{484BB049-A59C-4F6F-8A8F-DAAF773BD109}" dt="2022-07-30T12:42:29.274" v="1490" actId="207"/>
          <ac:spMkLst>
            <pc:docMk/>
            <pc:sldMk cId="846130995" sldId="230716779"/>
            <ac:spMk id="6" creationId="{8DE1487C-B92A-B577-A7FB-12A414F136B5}"/>
          </ac:spMkLst>
        </pc:spChg>
        <pc:picChg chg="add mod">
          <ac:chgData name="Iwan Rahabok" userId="156f3981-69fc-4d83-acd3-61e6ecbdd23f" providerId="ADAL" clId="{484BB049-A59C-4F6F-8A8F-DAAF773BD109}" dt="2022-07-30T12:42:16.259" v="1486" actId="1076"/>
          <ac:picMkLst>
            <pc:docMk/>
            <pc:sldMk cId="846130995" sldId="230716779"/>
            <ac:picMk id="3" creationId="{F5C9E763-BB47-16CE-302B-934471A82561}"/>
          </ac:picMkLst>
        </pc:picChg>
        <pc:picChg chg="add mod">
          <ac:chgData name="Iwan Rahabok" userId="156f3981-69fc-4d83-acd3-61e6ecbdd23f" providerId="ADAL" clId="{484BB049-A59C-4F6F-8A8F-DAAF773BD109}" dt="2022-07-30T12:42:14.450" v="1485" actId="1076"/>
          <ac:picMkLst>
            <pc:docMk/>
            <pc:sldMk cId="846130995" sldId="230716779"/>
            <ac:picMk id="5" creationId="{CA64AB10-3B65-DDCB-AD44-14EBB63D5713}"/>
          </ac:picMkLst>
        </pc:picChg>
      </pc:sldChg>
      <pc:sldChg chg="addSp modSp new mod">
        <pc:chgData name="Iwan Rahabok" userId="156f3981-69fc-4d83-acd3-61e6ecbdd23f" providerId="ADAL" clId="{484BB049-A59C-4F6F-8A8F-DAAF773BD109}" dt="2022-07-31T01:57:29.157" v="2724" actId="20577"/>
        <pc:sldMkLst>
          <pc:docMk/>
          <pc:sldMk cId="4012631577" sldId="230716780"/>
        </pc:sldMkLst>
        <pc:spChg chg="mod">
          <ac:chgData name="Iwan Rahabok" userId="156f3981-69fc-4d83-acd3-61e6ecbdd23f" providerId="ADAL" clId="{484BB049-A59C-4F6F-8A8F-DAAF773BD109}" dt="2022-07-31T01:57:29.157" v="2724" actId="20577"/>
          <ac:spMkLst>
            <pc:docMk/>
            <pc:sldMk cId="4012631577" sldId="230716780"/>
            <ac:spMk id="2" creationId="{C0CC7DAB-5251-390C-9A5E-85E42DF1DD5F}"/>
          </ac:spMkLst>
        </pc:spChg>
        <pc:spChg chg="mod">
          <ac:chgData name="Iwan Rahabok" userId="156f3981-69fc-4d83-acd3-61e6ecbdd23f" providerId="ADAL" clId="{484BB049-A59C-4F6F-8A8F-DAAF773BD109}" dt="2022-07-30T13:44:20.443" v="2395" actId="20577"/>
          <ac:spMkLst>
            <pc:docMk/>
            <pc:sldMk cId="4012631577" sldId="230716780"/>
            <ac:spMk id="3" creationId="{296E439E-00DC-220C-E727-3F5299C4C2B3}"/>
          </ac:spMkLst>
        </pc:spChg>
        <pc:spChg chg="add mod">
          <ac:chgData name="Iwan Rahabok" userId="156f3981-69fc-4d83-acd3-61e6ecbdd23f" providerId="ADAL" clId="{484BB049-A59C-4F6F-8A8F-DAAF773BD109}" dt="2022-07-30T13:03:00.026" v="1854" actId="113"/>
          <ac:spMkLst>
            <pc:docMk/>
            <pc:sldMk cId="4012631577" sldId="230716780"/>
            <ac:spMk id="4" creationId="{9B03766B-8655-3DA5-D2F4-1FB82C69B6BB}"/>
          </ac:spMkLst>
        </pc:spChg>
        <pc:spChg chg="add mod">
          <ac:chgData name="Iwan Rahabok" userId="156f3981-69fc-4d83-acd3-61e6ecbdd23f" providerId="ADAL" clId="{484BB049-A59C-4F6F-8A8F-DAAF773BD109}" dt="2022-07-30T13:03:00.026" v="1854" actId="113"/>
          <ac:spMkLst>
            <pc:docMk/>
            <pc:sldMk cId="4012631577" sldId="230716780"/>
            <ac:spMk id="5" creationId="{40E93319-5D9E-ABC4-ABE7-E738567943E2}"/>
          </ac:spMkLst>
        </pc:spChg>
        <pc:spChg chg="add mod">
          <ac:chgData name="Iwan Rahabok" userId="156f3981-69fc-4d83-acd3-61e6ecbdd23f" providerId="ADAL" clId="{484BB049-A59C-4F6F-8A8F-DAAF773BD109}" dt="2022-07-30T13:03:00.026" v="1854" actId="113"/>
          <ac:spMkLst>
            <pc:docMk/>
            <pc:sldMk cId="4012631577" sldId="230716780"/>
            <ac:spMk id="6" creationId="{D7F6D191-0145-D631-5B05-35D567131993}"/>
          </ac:spMkLst>
        </pc:spChg>
        <pc:spChg chg="add mod">
          <ac:chgData name="Iwan Rahabok" userId="156f3981-69fc-4d83-acd3-61e6ecbdd23f" providerId="ADAL" clId="{484BB049-A59C-4F6F-8A8F-DAAF773BD109}" dt="2022-07-30T13:03:00.026" v="1854" actId="113"/>
          <ac:spMkLst>
            <pc:docMk/>
            <pc:sldMk cId="4012631577" sldId="230716780"/>
            <ac:spMk id="7" creationId="{D6ED758C-60D6-2F56-CDC3-223BC3EF9EF9}"/>
          </ac:spMkLst>
        </pc:spChg>
        <pc:spChg chg="add mod">
          <ac:chgData name="Iwan Rahabok" userId="156f3981-69fc-4d83-acd3-61e6ecbdd23f" providerId="ADAL" clId="{484BB049-A59C-4F6F-8A8F-DAAF773BD109}" dt="2022-07-30T13:03:00.026" v="1854" actId="113"/>
          <ac:spMkLst>
            <pc:docMk/>
            <pc:sldMk cId="4012631577" sldId="230716780"/>
            <ac:spMk id="14" creationId="{F3D83C9D-F735-54C1-D4FC-8F25DA9EB557}"/>
          </ac:spMkLst>
        </pc:spChg>
        <pc:spChg chg="add mod">
          <ac:chgData name="Iwan Rahabok" userId="156f3981-69fc-4d83-acd3-61e6ecbdd23f" providerId="ADAL" clId="{484BB049-A59C-4F6F-8A8F-DAAF773BD109}" dt="2022-07-30T13:03:00.026" v="1854" actId="113"/>
          <ac:spMkLst>
            <pc:docMk/>
            <pc:sldMk cId="4012631577" sldId="230716780"/>
            <ac:spMk id="17" creationId="{26354B88-A387-28BD-A850-9FEE34B78961}"/>
          </ac:spMkLst>
        </pc:spChg>
        <pc:spChg chg="add mod">
          <ac:chgData name="Iwan Rahabok" userId="156f3981-69fc-4d83-acd3-61e6ecbdd23f" providerId="ADAL" clId="{484BB049-A59C-4F6F-8A8F-DAAF773BD109}" dt="2022-07-30T13:03:00.026" v="1854" actId="113"/>
          <ac:spMkLst>
            <pc:docMk/>
            <pc:sldMk cId="4012631577" sldId="230716780"/>
            <ac:spMk id="30" creationId="{16FEC2A4-9C77-A144-F063-186ABD9E2550}"/>
          </ac:spMkLst>
        </pc:spChg>
        <pc:spChg chg="add mod">
          <ac:chgData name="Iwan Rahabok" userId="156f3981-69fc-4d83-acd3-61e6ecbdd23f" providerId="ADAL" clId="{484BB049-A59C-4F6F-8A8F-DAAF773BD109}" dt="2022-07-30T13:03:00.026" v="1854" actId="113"/>
          <ac:spMkLst>
            <pc:docMk/>
            <pc:sldMk cId="4012631577" sldId="230716780"/>
            <ac:spMk id="40" creationId="{522736F7-276B-4A54-BD10-6D5183404937}"/>
          </ac:spMkLst>
        </pc:spChg>
        <pc:spChg chg="add mod">
          <ac:chgData name="Iwan Rahabok" userId="156f3981-69fc-4d83-acd3-61e6ecbdd23f" providerId="ADAL" clId="{484BB049-A59C-4F6F-8A8F-DAAF773BD109}" dt="2022-07-30T13:03:00.026" v="1854" actId="113"/>
          <ac:spMkLst>
            <pc:docMk/>
            <pc:sldMk cId="4012631577" sldId="230716780"/>
            <ac:spMk id="50" creationId="{0B08F338-503D-7557-9393-99048371C37F}"/>
          </ac:spMkLst>
        </pc:spChg>
        <pc:spChg chg="add mod">
          <ac:chgData name="Iwan Rahabok" userId="156f3981-69fc-4d83-acd3-61e6ecbdd23f" providerId="ADAL" clId="{484BB049-A59C-4F6F-8A8F-DAAF773BD109}" dt="2022-07-30T13:03:18.956" v="1876" actId="2711"/>
          <ac:spMkLst>
            <pc:docMk/>
            <pc:sldMk cId="4012631577" sldId="230716780"/>
            <ac:spMk id="72" creationId="{D251D38F-4B1C-5703-6071-7601CDDBFC70}"/>
          </ac:spMkLst>
        </pc:spChg>
        <pc:spChg chg="add mod">
          <ac:chgData name="Iwan Rahabok" userId="156f3981-69fc-4d83-acd3-61e6ecbdd23f" providerId="ADAL" clId="{484BB049-A59C-4F6F-8A8F-DAAF773BD109}" dt="2022-07-30T13:03:31.666" v="1900" actId="20577"/>
          <ac:spMkLst>
            <pc:docMk/>
            <pc:sldMk cId="4012631577" sldId="230716780"/>
            <ac:spMk id="73" creationId="{80758D37-7FC8-4972-9488-716B1A8B3CCC}"/>
          </ac:spMkLst>
        </pc:spChg>
        <pc:spChg chg="add mod">
          <ac:chgData name="Iwan Rahabok" userId="156f3981-69fc-4d83-acd3-61e6ecbdd23f" providerId="ADAL" clId="{484BB049-A59C-4F6F-8A8F-DAAF773BD109}" dt="2022-07-30T13:04:20.313" v="1976" actId="20577"/>
          <ac:spMkLst>
            <pc:docMk/>
            <pc:sldMk cId="4012631577" sldId="230716780"/>
            <ac:spMk id="74" creationId="{0FD3D6FC-0208-8530-5608-77DAFAF0F0A7}"/>
          </ac:spMkLst>
        </pc:spChg>
        <pc:spChg chg="add mod">
          <ac:chgData name="Iwan Rahabok" userId="156f3981-69fc-4d83-acd3-61e6ecbdd23f" providerId="ADAL" clId="{484BB049-A59C-4F6F-8A8F-DAAF773BD109}" dt="2022-07-30T13:45:10.272" v="2442" actId="20577"/>
          <ac:spMkLst>
            <pc:docMk/>
            <pc:sldMk cId="4012631577" sldId="230716780"/>
            <ac:spMk id="75" creationId="{EB0CA946-373A-54C7-E100-799FB9C952AF}"/>
          </ac:spMkLst>
        </pc:spChg>
        <pc:cxnChg chg="add mod">
          <ac:chgData name="Iwan Rahabok" userId="156f3981-69fc-4d83-acd3-61e6ecbdd23f" providerId="ADAL" clId="{484BB049-A59C-4F6F-8A8F-DAAF773BD109}" dt="2022-07-30T13:02:27.758" v="1842" actId="1076"/>
          <ac:cxnSpMkLst>
            <pc:docMk/>
            <pc:sldMk cId="4012631577" sldId="230716780"/>
            <ac:cxnSpMk id="9" creationId="{1E4A0470-36E5-D605-EAD7-5D61B7518412}"/>
          </ac:cxnSpMkLst>
        </pc:cxnChg>
        <pc:cxnChg chg="add mod">
          <ac:chgData name="Iwan Rahabok" userId="156f3981-69fc-4d83-acd3-61e6ecbdd23f" providerId="ADAL" clId="{484BB049-A59C-4F6F-8A8F-DAAF773BD109}" dt="2022-07-30T13:02:27.758" v="1842" actId="1076"/>
          <ac:cxnSpMkLst>
            <pc:docMk/>
            <pc:sldMk cId="4012631577" sldId="230716780"/>
            <ac:cxnSpMk id="11" creationId="{810A69CA-1AA4-22DE-9024-9EE79A0EF250}"/>
          </ac:cxnSpMkLst>
        </pc:cxnChg>
        <pc:cxnChg chg="add mod">
          <ac:chgData name="Iwan Rahabok" userId="156f3981-69fc-4d83-acd3-61e6ecbdd23f" providerId="ADAL" clId="{484BB049-A59C-4F6F-8A8F-DAAF773BD109}" dt="2022-07-30T13:02:19.802" v="1841" actId="1076"/>
          <ac:cxnSpMkLst>
            <pc:docMk/>
            <pc:sldMk cId="4012631577" sldId="230716780"/>
            <ac:cxnSpMk id="13" creationId="{556E8D1A-FAA2-786F-C69E-7187F20AF0D1}"/>
          </ac:cxnSpMkLst>
        </pc:cxnChg>
        <pc:cxnChg chg="add mod">
          <ac:chgData name="Iwan Rahabok" userId="156f3981-69fc-4d83-acd3-61e6ecbdd23f" providerId="ADAL" clId="{484BB049-A59C-4F6F-8A8F-DAAF773BD109}" dt="2022-07-30T13:02:19.802" v="1841" actId="1076"/>
          <ac:cxnSpMkLst>
            <pc:docMk/>
            <pc:sldMk cId="4012631577" sldId="230716780"/>
            <ac:cxnSpMk id="16" creationId="{BCADB6B2-B03D-2F8F-6734-9C4E4CA1B1D9}"/>
          </ac:cxnSpMkLst>
        </pc:cxnChg>
        <pc:cxnChg chg="add mod">
          <ac:chgData name="Iwan Rahabok" userId="156f3981-69fc-4d83-acd3-61e6ecbdd23f" providerId="ADAL" clId="{484BB049-A59C-4F6F-8A8F-DAAF773BD109}" dt="2022-07-30T13:02:27.758" v="1842" actId="1076"/>
          <ac:cxnSpMkLst>
            <pc:docMk/>
            <pc:sldMk cId="4012631577" sldId="230716780"/>
            <ac:cxnSpMk id="18" creationId="{2D24FB9C-C1FE-E930-CC18-D7E3A01DBB72}"/>
          </ac:cxnSpMkLst>
        </pc:cxnChg>
        <pc:cxnChg chg="add mod">
          <ac:chgData name="Iwan Rahabok" userId="156f3981-69fc-4d83-acd3-61e6ecbdd23f" providerId="ADAL" clId="{484BB049-A59C-4F6F-8A8F-DAAF773BD109}" dt="2022-07-30T13:02:19.802" v="1841" actId="1076"/>
          <ac:cxnSpMkLst>
            <pc:docMk/>
            <pc:sldMk cId="4012631577" sldId="230716780"/>
            <ac:cxnSpMk id="31" creationId="{522369D7-5FB2-5E3D-79BB-CD7A12465351}"/>
          </ac:cxnSpMkLst>
        </pc:cxnChg>
        <pc:cxnChg chg="add mod">
          <ac:chgData name="Iwan Rahabok" userId="156f3981-69fc-4d83-acd3-61e6ecbdd23f" providerId="ADAL" clId="{484BB049-A59C-4F6F-8A8F-DAAF773BD109}" dt="2022-07-30T13:02:19.802" v="1841" actId="1076"/>
          <ac:cxnSpMkLst>
            <pc:docMk/>
            <pc:sldMk cId="4012631577" sldId="230716780"/>
            <ac:cxnSpMk id="35" creationId="{2EFD73CD-CEB9-B8A8-91CB-96D46729C543}"/>
          </ac:cxnSpMkLst>
        </pc:cxnChg>
        <pc:cxnChg chg="add mod">
          <ac:chgData name="Iwan Rahabok" userId="156f3981-69fc-4d83-acd3-61e6ecbdd23f" providerId="ADAL" clId="{484BB049-A59C-4F6F-8A8F-DAAF773BD109}" dt="2022-07-30T13:00:22.759" v="1792" actId="1076"/>
          <ac:cxnSpMkLst>
            <pc:docMk/>
            <pc:sldMk cId="4012631577" sldId="230716780"/>
            <ac:cxnSpMk id="41" creationId="{EF754648-511A-D0C4-49B9-02E5A4FF38D7}"/>
          </ac:cxnSpMkLst>
        </pc:cxnChg>
        <pc:cxnChg chg="add mod">
          <ac:chgData name="Iwan Rahabok" userId="156f3981-69fc-4d83-acd3-61e6ecbdd23f" providerId="ADAL" clId="{484BB049-A59C-4F6F-8A8F-DAAF773BD109}" dt="2022-07-30T13:02:19.802" v="1841" actId="1076"/>
          <ac:cxnSpMkLst>
            <pc:docMk/>
            <pc:sldMk cId="4012631577" sldId="230716780"/>
            <ac:cxnSpMk id="45" creationId="{E67ED2ED-6C49-CF45-B497-57F240582584}"/>
          </ac:cxnSpMkLst>
        </pc:cxnChg>
        <pc:cxnChg chg="add mod">
          <ac:chgData name="Iwan Rahabok" userId="156f3981-69fc-4d83-acd3-61e6ecbdd23f" providerId="ADAL" clId="{484BB049-A59C-4F6F-8A8F-DAAF773BD109}" dt="2022-07-30T13:00:34.521" v="1797" actId="14100"/>
          <ac:cxnSpMkLst>
            <pc:docMk/>
            <pc:sldMk cId="4012631577" sldId="230716780"/>
            <ac:cxnSpMk id="51" creationId="{3186D4D6-FA83-9EC3-CB59-268F550E877D}"/>
          </ac:cxnSpMkLst>
        </pc:cxnChg>
      </pc:sldChg>
      <pc:sldChg chg="addSp delSp modSp new mod modClrScheme chgLayout">
        <pc:chgData name="Iwan Rahabok" userId="156f3981-69fc-4d83-acd3-61e6ecbdd23f" providerId="ADAL" clId="{484BB049-A59C-4F6F-8A8F-DAAF773BD109}" dt="2022-07-31T03:54:34.453" v="2935" actId="20577"/>
        <pc:sldMkLst>
          <pc:docMk/>
          <pc:sldMk cId="4115514717" sldId="230716781"/>
        </pc:sldMkLst>
        <pc:spChg chg="del mod ord">
          <ac:chgData name="Iwan Rahabok" userId="156f3981-69fc-4d83-acd3-61e6ecbdd23f" providerId="ADAL" clId="{484BB049-A59C-4F6F-8A8F-DAAF773BD109}" dt="2022-07-30T13:10:51.314" v="2105" actId="700"/>
          <ac:spMkLst>
            <pc:docMk/>
            <pc:sldMk cId="4115514717" sldId="230716781"/>
            <ac:spMk id="2" creationId="{18F26260-7959-FED0-D756-063F55AC6B1E}"/>
          </ac:spMkLst>
        </pc:spChg>
        <pc:spChg chg="mod ord">
          <ac:chgData name="Iwan Rahabok" userId="156f3981-69fc-4d83-acd3-61e6ecbdd23f" providerId="ADAL" clId="{484BB049-A59C-4F6F-8A8F-DAAF773BD109}" dt="2022-07-31T03:26:30.067" v="2804" actId="20577"/>
          <ac:spMkLst>
            <pc:docMk/>
            <pc:sldMk cId="4115514717" sldId="230716781"/>
            <ac:spMk id="3" creationId="{39CCFBAD-15C1-60B9-020B-640FEA4A0BC2}"/>
          </ac:spMkLst>
        </pc:spChg>
        <pc:spChg chg="add mod ord">
          <ac:chgData name="Iwan Rahabok" userId="156f3981-69fc-4d83-acd3-61e6ecbdd23f" providerId="ADAL" clId="{484BB049-A59C-4F6F-8A8F-DAAF773BD109}" dt="2022-07-30T13:10:51.314" v="2105" actId="700"/>
          <ac:spMkLst>
            <pc:docMk/>
            <pc:sldMk cId="4115514717" sldId="230716781"/>
            <ac:spMk id="4" creationId="{242B8D71-E720-96FE-EF76-DF73CF82B62A}"/>
          </ac:spMkLst>
        </pc:spChg>
        <pc:spChg chg="add mod ord">
          <ac:chgData name="Iwan Rahabok" userId="156f3981-69fc-4d83-acd3-61e6ecbdd23f" providerId="ADAL" clId="{484BB049-A59C-4F6F-8A8F-DAAF773BD109}" dt="2022-07-31T03:54:34.453" v="2935" actId="20577"/>
          <ac:spMkLst>
            <pc:docMk/>
            <pc:sldMk cId="4115514717" sldId="230716781"/>
            <ac:spMk id="5" creationId="{472686B6-A920-979F-D3DC-0204F4D0C81C}"/>
          </ac:spMkLst>
        </pc:spChg>
        <pc:graphicFrameChg chg="add mod">
          <ac:chgData name="Iwan Rahabok" userId="156f3981-69fc-4d83-acd3-61e6ecbdd23f" providerId="ADAL" clId="{484BB049-A59C-4F6F-8A8F-DAAF773BD109}" dt="2022-07-31T01:55:45.363" v="2653"/>
          <ac:graphicFrameMkLst>
            <pc:docMk/>
            <pc:sldMk cId="4115514717" sldId="230716781"/>
            <ac:graphicFrameMk id="6" creationId="{DD17B3D2-457E-89E2-9777-6884892A7FC0}"/>
          </ac:graphicFrameMkLst>
        </pc:graphicFrameChg>
      </pc:sldChg>
    </pc:docChg>
  </pc:docChgLst>
  <pc:docChgLst>
    <pc:chgData name="Iwan Rahabok" userId="156f3981-69fc-4d83-acd3-61e6ecbdd23f" providerId="ADAL" clId="{0F79D71D-B441-486D-942A-F1AF5FC26A96}"/>
    <pc:docChg chg="custSel modSld">
      <pc:chgData name="Iwan Rahabok" userId="156f3981-69fc-4d83-acd3-61e6ecbdd23f" providerId="ADAL" clId="{0F79D71D-B441-486D-942A-F1AF5FC26A96}" dt="2022-09-16T23:43:13.692" v="5" actId="1076"/>
      <pc:docMkLst>
        <pc:docMk/>
      </pc:docMkLst>
      <pc:sldChg chg="addSp delSp modSp mod">
        <pc:chgData name="Iwan Rahabok" userId="156f3981-69fc-4d83-acd3-61e6ecbdd23f" providerId="ADAL" clId="{0F79D71D-B441-486D-942A-F1AF5FC26A96}" dt="2022-09-16T23:43:13.692" v="5" actId="1076"/>
        <pc:sldMkLst>
          <pc:docMk/>
          <pc:sldMk cId="2164416471" sldId="230716822"/>
        </pc:sldMkLst>
        <pc:picChg chg="add mod">
          <ac:chgData name="Iwan Rahabok" userId="156f3981-69fc-4d83-acd3-61e6ecbdd23f" providerId="ADAL" clId="{0F79D71D-B441-486D-942A-F1AF5FC26A96}" dt="2022-09-16T23:43:13.692" v="5" actId="1076"/>
          <ac:picMkLst>
            <pc:docMk/>
            <pc:sldMk cId="2164416471" sldId="230716822"/>
            <ac:picMk id="4" creationId="{93C8AB55-5472-DE68-F596-AE0155A9F8B1}"/>
          </ac:picMkLst>
        </pc:picChg>
        <pc:picChg chg="del">
          <ac:chgData name="Iwan Rahabok" userId="156f3981-69fc-4d83-acd3-61e6ecbdd23f" providerId="ADAL" clId="{0F79D71D-B441-486D-942A-F1AF5FC26A96}" dt="2022-09-16T23:42:33.388" v="0" actId="478"/>
          <ac:picMkLst>
            <pc:docMk/>
            <pc:sldMk cId="2164416471" sldId="230716822"/>
            <ac:picMk id="11" creationId="{A2FC2BDB-DF38-3438-36F9-2760A8FD5CFE}"/>
          </ac:picMkLst>
        </pc:picChg>
      </pc:sldChg>
    </pc:docChg>
  </pc:docChgLst>
  <pc:docChgLst>
    <pc:chgData name="Iwan Rahabok" userId="156f3981-69fc-4d83-acd3-61e6ecbdd23f" providerId="ADAL" clId="{5525A2A0-EDC5-4261-B911-569859F94012}"/>
    <pc:docChg chg="modSld">
      <pc:chgData name="Iwan Rahabok" userId="156f3981-69fc-4d83-acd3-61e6ecbdd23f" providerId="ADAL" clId="{5525A2A0-EDC5-4261-B911-569859F94012}" dt="2022-09-21T14:34:10.677" v="4" actId="20577"/>
      <pc:docMkLst>
        <pc:docMk/>
      </pc:docMkLst>
      <pc:sldChg chg="modSp">
        <pc:chgData name="Iwan Rahabok" userId="156f3981-69fc-4d83-acd3-61e6ecbdd23f" providerId="ADAL" clId="{5525A2A0-EDC5-4261-B911-569859F94012}" dt="2022-09-21T14:34:10.677" v="4" actId="20577"/>
        <pc:sldMkLst>
          <pc:docMk/>
          <pc:sldMk cId="667431172" sldId="230716922"/>
        </pc:sldMkLst>
        <pc:spChg chg="mod">
          <ac:chgData name="Iwan Rahabok" userId="156f3981-69fc-4d83-acd3-61e6ecbdd23f" providerId="ADAL" clId="{5525A2A0-EDC5-4261-B911-569859F94012}" dt="2022-09-21T14:34:10.677" v="4" actId="20577"/>
          <ac:spMkLst>
            <pc:docMk/>
            <pc:sldMk cId="667431172" sldId="230716922"/>
            <ac:spMk id="19" creationId="{F2989894-4194-EC79-3CDC-E4ECBEB2C875}"/>
          </ac:spMkLst>
        </pc:spChg>
      </pc:sldChg>
    </pc:docChg>
  </pc:docChgLst>
  <pc:docChgLst>
    <pc:chgData name="Iwan Rahabok" userId="156f3981-69fc-4d83-acd3-61e6ecbdd23f" providerId="ADAL" clId="{E1D176DC-33B6-4CA4-B8D5-EF2FD08ED557}"/>
    <pc:docChg chg="undo custSel addSld delSld modSld sldOrd modSection">
      <pc:chgData name="Iwan Rahabok" userId="156f3981-69fc-4d83-acd3-61e6ecbdd23f" providerId="ADAL" clId="{E1D176DC-33B6-4CA4-B8D5-EF2FD08ED557}" dt="2022-09-04T14:41:28.778" v="1748" actId="20577"/>
      <pc:docMkLst>
        <pc:docMk/>
      </pc:docMkLst>
      <pc:sldChg chg="addSp delSp modSp mod">
        <pc:chgData name="Iwan Rahabok" userId="156f3981-69fc-4d83-acd3-61e6ecbdd23f" providerId="ADAL" clId="{E1D176DC-33B6-4CA4-B8D5-EF2FD08ED557}" dt="2022-09-04T14:02:09.802" v="271" actId="167"/>
        <pc:sldMkLst>
          <pc:docMk/>
          <pc:sldMk cId="1724418060" sldId="1628"/>
        </pc:sldMkLst>
        <pc:picChg chg="del">
          <ac:chgData name="Iwan Rahabok" userId="156f3981-69fc-4d83-acd3-61e6ecbdd23f" providerId="ADAL" clId="{E1D176DC-33B6-4CA4-B8D5-EF2FD08ED557}" dt="2022-09-04T14:02:05.739" v="269" actId="478"/>
          <ac:picMkLst>
            <pc:docMk/>
            <pc:sldMk cId="1724418060" sldId="1628"/>
            <ac:picMk id="4" creationId="{63575CF8-733F-6CD3-0275-7CC1CF60FE92}"/>
          </ac:picMkLst>
        </pc:picChg>
        <pc:picChg chg="add ord">
          <ac:chgData name="Iwan Rahabok" userId="156f3981-69fc-4d83-acd3-61e6ecbdd23f" providerId="ADAL" clId="{E1D176DC-33B6-4CA4-B8D5-EF2FD08ED557}" dt="2022-09-04T14:02:09.802" v="271" actId="167"/>
          <ac:picMkLst>
            <pc:docMk/>
            <pc:sldMk cId="1724418060" sldId="1628"/>
            <ac:picMk id="5" creationId="{B82AB1F1-5B0D-1DBC-4918-C668A70218CD}"/>
          </ac:picMkLst>
        </pc:picChg>
      </pc:sldChg>
      <pc:sldChg chg="addSp delSp modSp mod">
        <pc:chgData name="Iwan Rahabok" userId="156f3981-69fc-4d83-acd3-61e6ecbdd23f" providerId="ADAL" clId="{E1D176DC-33B6-4CA4-B8D5-EF2FD08ED557}" dt="2022-09-04T13:57:22.585" v="184" actId="14100"/>
        <pc:sldMkLst>
          <pc:docMk/>
          <pc:sldMk cId="4115514717" sldId="230716781"/>
        </pc:sldMkLst>
        <pc:spChg chg="mod">
          <ac:chgData name="Iwan Rahabok" userId="156f3981-69fc-4d83-acd3-61e6ecbdd23f" providerId="ADAL" clId="{E1D176DC-33B6-4CA4-B8D5-EF2FD08ED557}" dt="2022-09-04T13:57:18.858" v="183" actId="404"/>
          <ac:spMkLst>
            <pc:docMk/>
            <pc:sldMk cId="4115514717" sldId="230716781"/>
            <ac:spMk id="7" creationId="{BA3B0BA3-D10B-A0EC-1524-A3F106F83730}"/>
          </ac:spMkLst>
        </pc:spChg>
        <pc:spChg chg="mod">
          <ac:chgData name="Iwan Rahabok" userId="156f3981-69fc-4d83-acd3-61e6ecbdd23f" providerId="ADAL" clId="{E1D176DC-33B6-4CA4-B8D5-EF2FD08ED557}" dt="2022-09-04T13:56:57.370" v="178" actId="14100"/>
          <ac:spMkLst>
            <pc:docMk/>
            <pc:sldMk cId="4115514717" sldId="230716781"/>
            <ac:spMk id="9" creationId="{7AD0CEE0-60FF-8DED-9014-D9B333E3A923}"/>
          </ac:spMkLst>
        </pc:spChg>
        <pc:spChg chg="mod">
          <ac:chgData name="Iwan Rahabok" userId="156f3981-69fc-4d83-acd3-61e6ecbdd23f" providerId="ADAL" clId="{E1D176DC-33B6-4CA4-B8D5-EF2FD08ED557}" dt="2022-09-04T13:57:22.585" v="184" actId="14100"/>
          <ac:spMkLst>
            <pc:docMk/>
            <pc:sldMk cId="4115514717" sldId="230716781"/>
            <ac:spMk id="10" creationId="{0D8D82B0-B6E9-66B2-1DA5-19C9118FDDAA}"/>
          </ac:spMkLst>
        </pc:spChg>
        <pc:spChg chg="mod">
          <ac:chgData name="Iwan Rahabok" userId="156f3981-69fc-4d83-acd3-61e6ecbdd23f" providerId="ADAL" clId="{E1D176DC-33B6-4CA4-B8D5-EF2FD08ED557}" dt="2022-09-04T13:57:05.183" v="181" actId="1038"/>
          <ac:spMkLst>
            <pc:docMk/>
            <pc:sldMk cId="4115514717" sldId="230716781"/>
            <ac:spMk id="11" creationId="{068DE03A-6237-21E4-D758-5DCEB196FAFA}"/>
          </ac:spMkLst>
        </pc:spChg>
        <pc:picChg chg="add mod ord">
          <ac:chgData name="Iwan Rahabok" userId="156f3981-69fc-4d83-acd3-61e6ecbdd23f" providerId="ADAL" clId="{E1D176DC-33B6-4CA4-B8D5-EF2FD08ED557}" dt="2022-09-04T13:55:26.952" v="3" actId="167"/>
          <ac:picMkLst>
            <pc:docMk/>
            <pc:sldMk cId="4115514717" sldId="230716781"/>
            <ac:picMk id="5" creationId="{6F29EE7C-D8DA-561D-3330-27CCEDF0310A}"/>
          </ac:picMkLst>
        </pc:picChg>
        <pc:picChg chg="del">
          <ac:chgData name="Iwan Rahabok" userId="156f3981-69fc-4d83-acd3-61e6ecbdd23f" providerId="ADAL" clId="{E1D176DC-33B6-4CA4-B8D5-EF2FD08ED557}" dt="2022-09-04T13:55:18.443" v="0" actId="478"/>
          <ac:picMkLst>
            <pc:docMk/>
            <pc:sldMk cId="4115514717" sldId="230716781"/>
            <ac:picMk id="6" creationId="{DF1B19CB-2E5D-00CD-BE56-7620375322D9}"/>
          </ac:picMkLst>
        </pc:picChg>
      </pc:sldChg>
      <pc:sldChg chg="modSp mod">
        <pc:chgData name="Iwan Rahabok" userId="156f3981-69fc-4d83-acd3-61e6ecbdd23f" providerId="ADAL" clId="{E1D176DC-33B6-4CA4-B8D5-EF2FD08ED557}" dt="2022-09-04T14:17:10.519" v="776" actId="14100"/>
        <pc:sldMkLst>
          <pc:docMk/>
          <pc:sldMk cId="3646063758" sldId="230716918"/>
        </pc:sldMkLst>
        <pc:graphicFrameChg chg="modGraphic">
          <ac:chgData name="Iwan Rahabok" userId="156f3981-69fc-4d83-acd3-61e6ecbdd23f" providerId="ADAL" clId="{E1D176DC-33B6-4CA4-B8D5-EF2FD08ED557}" dt="2022-09-04T14:17:10.519" v="776" actId="14100"/>
          <ac:graphicFrameMkLst>
            <pc:docMk/>
            <pc:sldMk cId="3646063758" sldId="230716918"/>
            <ac:graphicFrameMk id="6" creationId="{FA635CEE-E852-3A36-6581-B5A28CF09B08}"/>
          </ac:graphicFrameMkLst>
        </pc:graphicFrameChg>
      </pc:sldChg>
      <pc:sldChg chg="addSp modSp mod ord">
        <pc:chgData name="Iwan Rahabok" userId="156f3981-69fc-4d83-acd3-61e6ecbdd23f" providerId="ADAL" clId="{E1D176DC-33B6-4CA4-B8D5-EF2FD08ED557}" dt="2022-09-04T14:36:17.824" v="1528" actId="20577"/>
        <pc:sldMkLst>
          <pc:docMk/>
          <pc:sldMk cId="2788598987" sldId="230716919"/>
        </pc:sldMkLst>
        <pc:spChg chg="mod">
          <ac:chgData name="Iwan Rahabok" userId="156f3981-69fc-4d83-acd3-61e6ecbdd23f" providerId="ADAL" clId="{E1D176DC-33B6-4CA4-B8D5-EF2FD08ED557}" dt="2022-09-04T14:31:09.829" v="1451" actId="14100"/>
          <ac:spMkLst>
            <pc:docMk/>
            <pc:sldMk cId="2788598987" sldId="230716919"/>
            <ac:spMk id="7" creationId="{90DE21F1-31C3-4ADB-73D4-56D555877A88}"/>
          </ac:spMkLst>
        </pc:spChg>
        <pc:spChg chg="mod">
          <ac:chgData name="Iwan Rahabok" userId="156f3981-69fc-4d83-acd3-61e6ecbdd23f" providerId="ADAL" clId="{E1D176DC-33B6-4CA4-B8D5-EF2FD08ED557}" dt="2022-09-04T14:30:15.385" v="1404" actId="1076"/>
          <ac:spMkLst>
            <pc:docMk/>
            <pc:sldMk cId="2788598987" sldId="230716919"/>
            <ac:spMk id="8" creationId="{83708E97-6DFF-1C9C-3976-21E450BDCABB}"/>
          </ac:spMkLst>
        </pc:spChg>
        <pc:spChg chg="add mod">
          <ac:chgData name="Iwan Rahabok" userId="156f3981-69fc-4d83-acd3-61e6ecbdd23f" providerId="ADAL" clId="{E1D176DC-33B6-4CA4-B8D5-EF2FD08ED557}" dt="2022-09-04T14:30:04.442" v="1403" actId="20577"/>
          <ac:spMkLst>
            <pc:docMk/>
            <pc:sldMk cId="2788598987" sldId="230716919"/>
            <ac:spMk id="9" creationId="{BBE11435-9A47-1DA3-E476-B170EAE7B500}"/>
          </ac:spMkLst>
        </pc:spChg>
        <pc:spChg chg="mod">
          <ac:chgData name="Iwan Rahabok" userId="156f3981-69fc-4d83-acd3-61e6ecbdd23f" providerId="ADAL" clId="{E1D176DC-33B6-4CA4-B8D5-EF2FD08ED557}" dt="2022-09-04T14:30:15.385" v="1404" actId="1076"/>
          <ac:spMkLst>
            <pc:docMk/>
            <pc:sldMk cId="2788598987" sldId="230716919"/>
            <ac:spMk id="10" creationId="{672F0D77-E4D3-B8CF-16A7-1D362209C912}"/>
          </ac:spMkLst>
        </pc:spChg>
        <pc:spChg chg="mod">
          <ac:chgData name="Iwan Rahabok" userId="156f3981-69fc-4d83-acd3-61e6ecbdd23f" providerId="ADAL" clId="{E1D176DC-33B6-4CA4-B8D5-EF2FD08ED557}" dt="2022-09-04T14:31:13.398" v="1452" actId="1076"/>
          <ac:spMkLst>
            <pc:docMk/>
            <pc:sldMk cId="2788598987" sldId="230716919"/>
            <ac:spMk id="11" creationId="{6CDF586B-A651-F4FE-2201-4C1C88FBEB09}"/>
          </ac:spMkLst>
        </pc:spChg>
        <pc:spChg chg="add mod">
          <ac:chgData name="Iwan Rahabok" userId="156f3981-69fc-4d83-acd3-61e6ecbdd23f" providerId="ADAL" clId="{E1D176DC-33B6-4CA4-B8D5-EF2FD08ED557}" dt="2022-09-04T14:30:38.968" v="1445" actId="20577"/>
          <ac:spMkLst>
            <pc:docMk/>
            <pc:sldMk cId="2788598987" sldId="230716919"/>
            <ac:spMk id="13" creationId="{C75FEDF7-78A2-DAA9-C2FF-E87F8811508F}"/>
          </ac:spMkLst>
        </pc:spChg>
        <pc:spChg chg="add mod">
          <ac:chgData name="Iwan Rahabok" userId="156f3981-69fc-4d83-acd3-61e6ecbdd23f" providerId="ADAL" clId="{E1D176DC-33B6-4CA4-B8D5-EF2FD08ED557}" dt="2022-09-04T14:36:17.824" v="1528" actId="20577"/>
          <ac:spMkLst>
            <pc:docMk/>
            <pc:sldMk cId="2788598987" sldId="230716919"/>
            <ac:spMk id="18" creationId="{B3314505-4B11-8AD4-082F-4A0419F26C93}"/>
          </ac:spMkLst>
        </pc:spChg>
        <pc:picChg chg="mod">
          <ac:chgData name="Iwan Rahabok" userId="156f3981-69fc-4d83-acd3-61e6ecbdd23f" providerId="ADAL" clId="{E1D176DC-33B6-4CA4-B8D5-EF2FD08ED557}" dt="2022-09-04T14:30:15.385" v="1404" actId="1076"/>
          <ac:picMkLst>
            <pc:docMk/>
            <pc:sldMk cId="2788598987" sldId="230716919"/>
            <ac:picMk id="6" creationId="{47E01840-9031-6F55-238D-B318AA02739F}"/>
          </ac:picMkLst>
        </pc:picChg>
        <pc:cxnChg chg="add mod">
          <ac:chgData name="Iwan Rahabok" userId="156f3981-69fc-4d83-acd3-61e6ecbdd23f" providerId="ADAL" clId="{E1D176DC-33B6-4CA4-B8D5-EF2FD08ED557}" dt="2022-09-04T14:31:17.530" v="1453" actId="14100"/>
          <ac:cxnSpMkLst>
            <pc:docMk/>
            <pc:sldMk cId="2788598987" sldId="230716919"/>
            <ac:cxnSpMk id="12" creationId="{D2D4E86F-CFBE-5EA6-C71C-06250A5C9A8A}"/>
          </ac:cxnSpMkLst>
        </pc:cxnChg>
        <pc:cxnChg chg="add mod">
          <ac:chgData name="Iwan Rahabok" userId="156f3981-69fc-4d83-acd3-61e6ecbdd23f" providerId="ADAL" clId="{E1D176DC-33B6-4CA4-B8D5-EF2FD08ED557}" dt="2022-09-04T14:30:58.799" v="1449" actId="1035"/>
          <ac:cxnSpMkLst>
            <pc:docMk/>
            <pc:sldMk cId="2788598987" sldId="230716919"/>
            <ac:cxnSpMk id="14" creationId="{0C8D4F29-6D12-EC70-FEC9-7D715E3323B2}"/>
          </ac:cxnSpMkLst>
        </pc:cxnChg>
        <pc:cxnChg chg="add mod">
          <ac:chgData name="Iwan Rahabok" userId="156f3981-69fc-4d83-acd3-61e6ecbdd23f" providerId="ADAL" clId="{E1D176DC-33B6-4CA4-B8D5-EF2FD08ED557}" dt="2022-09-04T14:31:25.101" v="1456" actId="14100"/>
          <ac:cxnSpMkLst>
            <pc:docMk/>
            <pc:sldMk cId="2788598987" sldId="230716919"/>
            <ac:cxnSpMk id="15" creationId="{8333E3B8-8319-C4C0-8487-A2E000A09E4E}"/>
          </ac:cxnSpMkLst>
        </pc:cxnChg>
        <pc:cxnChg chg="add mod">
          <ac:chgData name="Iwan Rahabok" userId="156f3981-69fc-4d83-acd3-61e6ecbdd23f" providerId="ADAL" clId="{E1D176DC-33B6-4CA4-B8D5-EF2FD08ED557}" dt="2022-09-04T14:36:07.195" v="1510" actId="14100"/>
          <ac:cxnSpMkLst>
            <pc:docMk/>
            <pc:sldMk cId="2788598987" sldId="230716919"/>
            <ac:cxnSpMk id="16" creationId="{C4AA1CDB-ECEC-B28B-4DB4-25F802609BBC}"/>
          </ac:cxnSpMkLst>
        </pc:cxnChg>
        <pc:cxnChg chg="add mod">
          <ac:chgData name="Iwan Rahabok" userId="156f3981-69fc-4d83-acd3-61e6ecbdd23f" providerId="ADAL" clId="{E1D176DC-33B6-4CA4-B8D5-EF2FD08ED557}" dt="2022-09-04T14:36:03.680" v="1509" actId="14100"/>
          <ac:cxnSpMkLst>
            <pc:docMk/>
            <pc:sldMk cId="2788598987" sldId="230716919"/>
            <ac:cxnSpMk id="17" creationId="{FE2D579D-7891-5912-EA42-D6FE8EE500F5}"/>
          </ac:cxnSpMkLst>
        </pc:cxnChg>
      </pc:sldChg>
      <pc:sldChg chg="delSp del mod">
        <pc:chgData name="Iwan Rahabok" userId="156f3981-69fc-4d83-acd3-61e6ecbdd23f" providerId="ADAL" clId="{E1D176DC-33B6-4CA4-B8D5-EF2FD08ED557}" dt="2022-09-04T14:23:51.362" v="985" actId="47"/>
        <pc:sldMkLst>
          <pc:docMk/>
          <pc:sldMk cId="3415503453" sldId="230716920"/>
        </pc:sldMkLst>
        <pc:spChg chg="del">
          <ac:chgData name="Iwan Rahabok" userId="156f3981-69fc-4d83-acd3-61e6ecbdd23f" providerId="ADAL" clId="{E1D176DC-33B6-4CA4-B8D5-EF2FD08ED557}" dt="2022-09-04T14:20:57.266" v="832" actId="478"/>
          <ac:spMkLst>
            <pc:docMk/>
            <pc:sldMk cId="3415503453" sldId="230716920"/>
            <ac:spMk id="5" creationId="{7276FDE2-D52A-2536-0BF2-5DD0B7664DF9}"/>
          </ac:spMkLst>
        </pc:spChg>
      </pc:sldChg>
      <pc:sldChg chg="addSp delSp modSp mod addAnim delAnim">
        <pc:chgData name="Iwan Rahabok" userId="156f3981-69fc-4d83-acd3-61e6ecbdd23f" providerId="ADAL" clId="{E1D176DC-33B6-4CA4-B8D5-EF2FD08ED557}" dt="2022-09-04T14:00:09.488" v="268" actId="20577"/>
        <pc:sldMkLst>
          <pc:docMk/>
          <pc:sldMk cId="667431172" sldId="230716922"/>
        </pc:sldMkLst>
        <pc:spChg chg="del">
          <ac:chgData name="Iwan Rahabok" userId="156f3981-69fc-4d83-acd3-61e6ecbdd23f" providerId="ADAL" clId="{E1D176DC-33B6-4CA4-B8D5-EF2FD08ED557}" dt="2022-09-04T13:57:36.291" v="187" actId="478"/>
          <ac:spMkLst>
            <pc:docMk/>
            <pc:sldMk cId="667431172" sldId="230716922"/>
            <ac:spMk id="14" creationId="{C4994865-D7EB-9099-055B-9199551758E8}"/>
          </ac:spMkLst>
        </pc:spChg>
        <pc:spChg chg="del">
          <ac:chgData name="Iwan Rahabok" userId="156f3981-69fc-4d83-acd3-61e6ecbdd23f" providerId="ADAL" clId="{E1D176DC-33B6-4CA4-B8D5-EF2FD08ED557}" dt="2022-09-04T13:57:37.460" v="188" actId="478"/>
          <ac:spMkLst>
            <pc:docMk/>
            <pc:sldMk cId="667431172" sldId="230716922"/>
            <ac:spMk id="15" creationId="{1C62C783-D21A-7F3F-704C-031865522F61}"/>
          </ac:spMkLst>
        </pc:spChg>
        <pc:spChg chg="mod">
          <ac:chgData name="Iwan Rahabok" userId="156f3981-69fc-4d83-acd3-61e6ecbdd23f" providerId="ADAL" clId="{E1D176DC-33B6-4CA4-B8D5-EF2FD08ED557}" dt="2022-09-04T13:58:33.545" v="202" actId="1076"/>
          <ac:spMkLst>
            <pc:docMk/>
            <pc:sldMk cId="667431172" sldId="230716922"/>
            <ac:spMk id="16" creationId="{AB54601D-A928-CD71-0E5A-4A89CCB4347C}"/>
          </ac:spMkLst>
        </pc:spChg>
        <pc:spChg chg="del">
          <ac:chgData name="Iwan Rahabok" userId="156f3981-69fc-4d83-acd3-61e6ecbdd23f" providerId="ADAL" clId="{E1D176DC-33B6-4CA4-B8D5-EF2FD08ED557}" dt="2022-09-04T13:58:10.427" v="194" actId="478"/>
          <ac:spMkLst>
            <pc:docMk/>
            <pc:sldMk cId="667431172" sldId="230716922"/>
            <ac:spMk id="18" creationId="{A6A831FC-F3F4-5809-534F-62944B807AC2}"/>
          </ac:spMkLst>
        </pc:spChg>
        <pc:spChg chg="mod">
          <ac:chgData name="Iwan Rahabok" userId="156f3981-69fc-4d83-acd3-61e6ecbdd23f" providerId="ADAL" clId="{E1D176DC-33B6-4CA4-B8D5-EF2FD08ED557}" dt="2022-09-04T14:00:09.488" v="268" actId="20577"/>
          <ac:spMkLst>
            <pc:docMk/>
            <pc:sldMk cId="667431172" sldId="230716922"/>
            <ac:spMk id="19" creationId="{F2989894-4194-EC79-3CDC-E4ECBEB2C875}"/>
          </ac:spMkLst>
        </pc:spChg>
        <pc:spChg chg="mod">
          <ac:chgData name="Iwan Rahabok" userId="156f3981-69fc-4d83-acd3-61e6ecbdd23f" providerId="ADAL" clId="{E1D176DC-33B6-4CA4-B8D5-EF2FD08ED557}" dt="2022-09-04T13:59:05.959" v="207" actId="1076"/>
          <ac:spMkLst>
            <pc:docMk/>
            <pc:sldMk cId="667431172" sldId="230716922"/>
            <ac:spMk id="20" creationId="{EB51E5EA-CC5A-F871-E63E-3BF87D67A028}"/>
          </ac:spMkLst>
        </pc:spChg>
        <pc:spChg chg="mod">
          <ac:chgData name="Iwan Rahabok" userId="156f3981-69fc-4d83-acd3-61e6ecbdd23f" providerId="ADAL" clId="{E1D176DC-33B6-4CA4-B8D5-EF2FD08ED557}" dt="2022-09-04T13:59:05.959" v="207" actId="1076"/>
          <ac:spMkLst>
            <pc:docMk/>
            <pc:sldMk cId="667431172" sldId="230716922"/>
            <ac:spMk id="21" creationId="{0FD0B917-4D17-BE2F-4819-60F90A2DDF92}"/>
          </ac:spMkLst>
        </pc:spChg>
        <pc:spChg chg="mod">
          <ac:chgData name="Iwan Rahabok" userId="156f3981-69fc-4d83-acd3-61e6ecbdd23f" providerId="ADAL" clId="{E1D176DC-33B6-4CA4-B8D5-EF2FD08ED557}" dt="2022-09-04T13:59:05.959" v="207" actId="1076"/>
          <ac:spMkLst>
            <pc:docMk/>
            <pc:sldMk cId="667431172" sldId="230716922"/>
            <ac:spMk id="22" creationId="{99B09D18-8223-EF29-E9BD-B8A26A174B60}"/>
          </ac:spMkLst>
        </pc:spChg>
        <pc:spChg chg="mod">
          <ac:chgData name="Iwan Rahabok" userId="156f3981-69fc-4d83-acd3-61e6ecbdd23f" providerId="ADAL" clId="{E1D176DC-33B6-4CA4-B8D5-EF2FD08ED557}" dt="2022-09-04T13:59:05.959" v="207" actId="1076"/>
          <ac:spMkLst>
            <pc:docMk/>
            <pc:sldMk cId="667431172" sldId="230716922"/>
            <ac:spMk id="23" creationId="{57F07AC7-B917-E8A2-6DE9-536A4665AB30}"/>
          </ac:spMkLst>
        </pc:spChg>
        <pc:spChg chg="add del mod">
          <ac:chgData name="Iwan Rahabok" userId="156f3981-69fc-4d83-acd3-61e6ecbdd23f" providerId="ADAL" clId="{E1D176DC-33B6-4CA4-B8D5-EF2FD08ED557}" dt="2022-09-04T13:59:46.426" v="245" actId="20577"/>
          <ac:spMkLst>
            <pc:docMk/>
            <pc:sldMk cId="667431172" sldId="230716922"/>
            <ac:spMk id="24" creationId="{E98CA61D-1A21-0256-E2E6-B65EC5640404}"/>
          </ac:spMkLst>
        </pc:spChg>
        <pc:spChg chg="del">
          <ac:chgData name="Iwan Rahabok" userId="156f3981-69fc-4d83-acd3-61e6ecbdd23f" providerId="ADAL" clId="{E1D176DC-33B6-4CA4-B8D5-EF2FD08ED557}" dt="2022-09-04T13:58:21.151" v="197" actId="478"/>
          <ac:spMkLst>
            <pc:docMk/>
            <pc:sldMk cId="667431172" sldId="230716922"/>
            <ac:spMk id="25" creationId="{0AC14D34-12ED-98A5-4ACF-ACAFD379FAD9}"/>
          </ac:spMkLst>
        </pc:spChg>
        <pc:spChg chg="del mod">
          <ac:chgData name="Iwan Rahabok" userId="156f3981-69fc-4d83-acd3-61e6ecbdd23f" providerId="ADAL" clId="{E1D176DC-33B6-4CA4-B8D5-EF2FD08ED557}" dt="2022-09-04T13:58:19.579" v="196" actId="478"/>
          <ac:spMkLst>
            <pc:docMk/>
            <pc:sldMk cId="667431172" sldId="230716922"/>
            <ac:spMk id="26" creationId="{DE65CD19-5F86-F9EE-C157-3DE7B55230F5}"/>
          </ac:spMkLst>
        </pc:spChg>
        <pc:spChg chg="del">
          <ac:chgData name="Iwan Rahabok" userId="156f3981-69fc-4d83-acd3-61e6ecbdd23f" providerId="ADAL" clId="{E1D176DC-33B6-4CA4-B8D5-EF2FD08ED557}" dt="2022-09-04T13:57:49.008" v="191" actId="478"/>
          <ac:spMkLst>
            <pc:docMk/>
            <pc:sldMk cId="667431172" sldId="230716922"/>
            <ac:spMk id="27" creationId="{F8C2F35D-3E52-9292-33F9-3B9DEDE6CF66}"/>
          </ac:spMkLst>
        </pc:spChg>
        <pc:spChg chg="mod">
          <ac:chgData name="Iwan Rahabok" userId="156f3981-69fc-4d83-acd3-61e6ecbdd23f" providerId="ADAL" clId="{E1D176DC-33B6-4CA4-B8D5-EF2FD08ED557}" dt="2022-09-04T13:59:24.298" v="214" actId="20577"/>
          <ac:spMkLst>
            <pc:docMk/>
            <pc:sldMk cId="667431172" sldId="230716922"/>
            <ac:spMk id="28" creationId="{09301CD6-C1C7-D882-923A-8DC4FF132177}"/>
          </ac:spMkLst>
        </pc:spChg>
      </pc:sldChg>
      <pc:sldChg chg="addSp modSp mod">
        <pc:chgData name="Iwan Rahabok" userId="156f3981-69fc-4d83-acd3-61e6ecbdd23f" providerId="ADAL" clId="{E1D176DC-33B6-4CA4-B8D5-EF2FD08ED557}" dt="2022-09-04T14:39:12.038" v="1648" actId="14100"/>
        <pc:sldMkLst>
          <pc:docMk/>
          <pc:sldMk cId="2411303716" sldId="230716999"/>
        </pc:sldMkLst>
        <pc:spChg chg="mod">
          <ac:chgData name="Iwan Rahabok" userId="156f3981-69fc-4d83-acd3-61e6ecbdd23f" providerId="ADAL" clId="{E1D176DC-33B6-4CA4-B8D5-EF2FD08ED557}" dt="2022-09-04T14:38:45.770" v="1640" actId="1038"/>
          <ac:spMkLst>
            <pc:docMk/>
            <pc:sldMk cId="2411303716" sldId="230716999"/>
            <ac:spMk id="6" creationId="{58A78388-FC3D-1D7A-D5E5-AD854AA7D983}"/>
          </ac:spMkLst>
        </pc:spChg>
        <pc:spChg chg="add mod">
          <ac:chgData name="Iwan Rahabok" userId="156f3981-69fc-4d83-acd3-61e6ecbdd23f" providerId="ADAL" clId="{E1D176DC-33B6-4CA4-B8D5-EF2FD08ED557}" dt="2022-09-04T14:38:35.109" v="1590" actId="20577"/>
          <ac:spMkLst>
            <pc:docMk/>
            <pc:sldMk cId="2411303716" sldId="230716999"/>
            <ac:spMk id="13" creationId="{E89DB9C2-4E09-7182-4C6D-233BF39DDCD5}"/>
          </ac:spMkLst>
        </pc:spChg>
        <pc:spChg chg="mod">
          <ac:chgData name="Iwan Rahabok" userId="156f3981-69fc-4d83-acd3-61e6ecbdd23f" providerId="ADAL" clId="{E1D176DC-33B6-4CA4-B8D5-EF2FD08ED557}" dt="2022-09-04T14:39:02.045" v="1644" actId="14100"/>
          <ac:spMkLst>
            <pc:docMk/>
            <pc:sldMk cId="2411303716" sldId="230716999"/>
            <ac:spMk id="14" creationId="{563E7123-58E4-B766-6180-9C4E2B49584E}"/>
          </ac:spMkLst>
        </pc:spChg>
        <pc:spChg chg="mod">
          <ac:chgData name="Iwan Rahabok" userId="156f3981-69fc-4d83-acd3-61e6ecbdd23f" providerId="ADAL" clId="{E1D176DC-33B6-4CA4-B8D5-EF2FD08ED557}" dt="2022-09-04T14:39:12.038" v="1648" actId="14100"/>
          <ac:spMkLst>
            <pc:docMk/>
            <pc:sldMk cId="2411303716" sldId="230716999"/>
            <ac:spMk id="21" creationId="{3F069E8C-4A9B-ACE3-E0D2-A44C67547C0C}"/>
          </ac:spMkLst>
        </pc:spChg>
        <pc:spChg chg="mod">
          <ac:chgData name="Iwan Rahabok" userId="156f3981-69fc-4d83-acd3-61e6ecbdd23f" providerId="ADAL" clId="{E1D176DC-33B6-4CA4-B8D5-EF2FD08ED557}" dt="2022-09-04T14:38:51.306" v="1641" actId="1076"/>
          <ac:spMkLst>
            <pc:docMk/>
            <pc:sldMk cId="2411303716" sldId="230716999"/>
            <ac:spMk id="23" creationId="{2C16F798-C7AA-8837-5D99-D65E431AF97A}"/>
          </ac:spMkLst>
        </pc:spChg>
        <pc:picChg chg="mod">
          <ac:chgData name="Iwan Rahabok" userId="156f3981-69fc-4d83-acd3-61e6ecbdd23f" providerId="ADAL" clId="{E1D176DC-33B6-4CA4-B8D5-EF2FD08ED557}" dt="2022-09-04T14:38:45.770" v="1640" actId="1038"/>
          <ac:picMkLst>
            <pc:docMk/>
            <pc:sldMk cId="2411303716" sldId="230716999"/>
            <ac:picMk id="3" creationId="{AE0B9F4D-2F96-6AC2-F095-FE65F6472FDE}"/>
          </ac:picMkLst>
        </pc:picChg>
        <pc:cxnChg chg="mod">
          <ac:chgData name="Iwan Rahabok" userId="156f3981-69fc-4d83-acd3-61e6ecbdd23f" providerId="ADAL" clId="{E1D176DC-33B6-4CA4-B8D5-EF2FD08ED557}" dt="2022-09-04T14:39:06.966" v="1646" actId="14100"/>
          <ac:cxnSpMkLst>
            <pc:docMk/>
            <pc:sldMk cId="2411303716" sldId="230716999"/>
            <ac:cxnSpMk id="5" creationId="{A603461D-8508-EB69-9B9F-9946F6072514}"/>
          </ac:cxnSpMkLst>
        </pc:cxnChg>
        <pc:cxnChg chg="mod">
          <ac:chgData name="Iwan Rahabok" userId="156f3981-69fc-4d83-acd3-61e6ecbdd23f" providerId="ADAL" clId="{E1D176DC-33B6-4CA4-B8D5-EF2FD08ED557}" dt="2022-09-04T14:39:04.590" v="1645" actId="14100"/>
          <ac:cxnSpMkLst>
            <pc:docMk/>
            <pc:sldMk cId="2411303716" sldId="230716999"/>
            <ac:cxnSpMk id="11" creationId="{028E3C18-6781-B84A-EAF3-CF9AB091CC67}"/>
          </ac:cxnSpMkLst>
        </pc:cxnChg>
        <pc:cxnChg chg="mod">
          <ac:chgData name="Iwan Rahabok" userId="156f3981-69fc-4d83-acd3-61e6ecbdd23f" providerId="ADAL" clId="{E1D176DC-33B6-4CA4-B8D5-EF2FD08ED557}" dt="2022-09-04T14:39:12.038" v="1648" actId="14100"/>
          <ac:cxnSpMkLst>
            <pc:docMk/>
            <pc:sldMk cId="2411303716" sldId="230716999"/>
            <ac:cxnSpMk id="20" creationId="{FAA2A54D-87A1-AA3D-F63C-A526CD51CAD6}"/>
          </ac:cxnSpMkLst>
        </pc:cxnChg>
        <pc:cxnChg chg="mod">
          <ac:chgData name="Iwan Rahabok" userId="156f3981-69fc-4d83-acd3-61e6ecbdd23f" providerId="ADAL" clId="{E1D176DC-33B6-4CA4-B8D5-EF2FD08ED557}" dt="2022-09-04T14:38:54.078" v="1642" actId="14100"/>
          <ac:cxnSpMkLst>
            <pc:docMk/>
            <pc:sldMk cId="2411303716" sldId="230716999"/>
            <ac:cxnSpMk id="22" creationId="{66B46F91-AFAB-926B-D089-9835861FE632}"/>
          </ac:cxnSpMkLst>
        </pc:cxnChg>
      </pc:sldChg>
      <pc:sldChg chg="addSp modSp mod ord">
        <pc:chgData name="Iwan Rahabok" userId="156f3981-69fc-4d83-acd3-61e6ecbdd23f" providerId="ADAL" clId="{E1D176DC-33B6-4CA4-B8D5-EF2FD08ED557}" dt="2022-09-04T14:29:34.090" v="1382" actId="14100"/>
        <pc:sldMkLst>
          <pc:docMk/>
          <pc:sldMk cId="2319745199" sldId="230717000"/>
        </pc:sldMkLst>
        <pc:spChg chg="add mod">
          <ac:chgData name="Iwan Rahabok" userId="156f3981-69fc-4d83-acd3-61e6ecbdd23f" providerId="ADAL" clId="{E1D176DC-33B6-4CA4-B8D5-EF2FD08ED557}" dt="2022-09-04T14:28:29.884" v="1277"/>
          <ac:spMkLst>
            <pc:docMk/>
            <pc:sldMk cId="2319745199" sldId="230717000"/>
            <ac:spMk id="5" creationId="{FBE19E72-8EC3-14E1-9115-E7A05F2DCD71}"/>
          </ac:spMkLst>
        </pc:spChg>
        <pc:spChg chg="add mod">
          <ac:chgData name="Iwan Rahabok" userId="156f3981-69fc-4d83-acd3-61e6ecbdd23f" providerId="ADAL" clId="{E1D176DC-33B6-4CA4-B8D5-EF2FD08ED557}" dt="2022-09-04T14:29:30.635" v="1381" actId="14100"/>
          <ac:spMkLst>
            <pc:docMk/>
            <pc:sldMk cId="2319745199" sldId="230717000"/>
            <ac:spMk id="6" creationId="{2E25964F-7BA9-2C0A-3134-40D7835CEF36}"/>
          </ac:spMkLst>
        </pc:spChg>
        <pc:spChg chg="mod">
          <ac:chgData name="Iwan Rahabok" userId="156f3981-69fc-4d83-acd3-61e6ecbdd23f" providerId="ADAL" clId="{E1D176DC-33B6-4CA4-B8D5-EF2FD08ED557}" dt="2022-09-04T14:29:34.090" v="1382" actId="14100"/>
          <ac:spMkLst>
            <pc:docMk/>
            <pc:sldMk cId="2319745199" sldId="230717000"/>
            <ac:spMk id="8" creationId="{016E8087-75A6-319B-535E-A7338B719478}"/>
          </ac:spMkLst>
        </pc:spChg>
        <pc:spChg chg="add mod">
          <ac:chgData name="Iwan Rahabok" userId="156f3981-69fc-4d83-acd3-61e6ecbdd23f" providerId="ADAL" clId="{E1D176DC-33B6-4CA4-B8D5-EF2FD08ED557}" dt="2022-09-04T14:29:28.090" v="1380" actId="14100"/>
          <ac:spMkLst>
            <pc:docMk/>
            <pc:sldMk cId="2319745199" sldId="230717000"/>
            <ac:spMk id="9" creationId="{26A4F1BC-BC6C-3B70-1BF3-56ACE3F76A9D}"/>
          </ac:spMkLst>
        </pc:spChg>
        <pc:cxnChg chg="mod">
          <ac:chgData name="Iwan Rahabok" userId="156f3981-69fc-4d83-acd3-61e6ecbdd23f" providerId="ADAL" clId="{E1D176DC-33B6-4CA4-B8D5-EF2FD08ED557}" dt="2022-09-04T14:29:34.090" v="1382" actId="14100"/>
          <ac:cxnSpMkLst>
            <pc:docMk/>
            <pc:sldMk cId="2319745199" sldId="230717000"/>
            <ac:cxnSpMk id="7" creationId="{771461A9-BBFB-E44F-2C88-E12C796FE9D7}"/>
          </ac:cxnSpMkLst>
        </pc:cxnChg>
      </pc:sldChg>
      <pc:sldChg chg="addSp modSp mod">
        <pc:chgData name="Iwan Rahabok" userId="156f3981-69fc-4d83-acd3-61e6ecbdd23f" providerId="ADAL" clId="{E1D176DC-33B6-4CA4-B8D5-EF2FD08ED557}" dt="2022-09-04T14:10:48.666" v="774" actId="20577"/>
        <pc:sldMkLst>
          <pc:docMk/>
          <pc:sldMk cId="2005159887" sldId="230717008"/>
        </pc:sldMkLst>
        <pc:spChg chg="mod">
          <ac:chgData name="Iwan Rahabok" userId="156f3981-69fc-4d83-acd3-61e6ecbdd23f" providerId="ADAL" clId="{E1D176DC-33B6-4CA4-B8D5-EF2FD08ED557}" dt="2022-09-04T14:04:52.745" v="302" actId="20577"/>
          <ac:spMkLst>
            <pc:docMk/>
            <pc:sldMk cId="2005159887" sldId="230717008"/>
            <ac:spMk id="2" creationId="{97669E52-1395-29CF-A02F-1C2D7DBA040B}"/>
          </ac:spMkLst>
        </pc:spChg>
        <pc:spChg chg="add mod">
          <ac:chgData name="Iwan Rahabok" userId="156f3981-69fc-4d83-acd3-61e6ecbdd23f" providerId="ADAL" clId="{E1D176DC-33B6-4CA4-B8D5-EF2FD08ED557}" dt="2022-09-04T14:06:23.874" v="460" actId="1076"/>
          <ac:spMkLst>
            <pc:docMk/>
            <pc:sldMk cId="2005159887" sldId="230717008"/>
            <ac:spMk id="6" creationId="{5560AAEE-9CF7-341F-36E6-51FA6458503C}"/>
          </ac:spMkLst>
        </pc:spChg>
        <pc:spChg chg="add mod">
          <ac:chgData name="Iwan Rahabok" userId="156f3981-69fc-4d83-acd3-61e6ecbdd23f" providerId="ADAL" clId="{E1D176DC-33B6-4CA4-B8D5-EF2FD08ED557}" dt="2022-09-04T14:10:48.666" v="774" actId="20577"/>
          <ac:spMkLst>
            <pc:docMk/>
            <pc:sldMk cId="2005159887" sldId="230717008"/>
            <ac:spMk id="7" creationId="{AAC1D5A9-1C8E-7621-384F-1089B9410A99}"/>
          </ac:spMkLst>
        </pc:spChg>
        <pc:spChg chg="add mod">
          <ac:chgData name="Iwan Rahabok" userId="156f3981-69fc-4d83-acd3-61e6ecbdd23f" providerId="ADAL" clId="{E1D176DC-33B6-4CA4-B8D5-EF2FD08ED557}" dt="2022-09-04T14:10:15.930" v="752" actId="20577"/>
          <ac:spMkLst>
            <pc:docMk/>
            <pc:sldMk cId="2005159887" sldId="230717008"/>
            <ac:spMk id="8" creationId="{71177E21-502B-2D3B-C545-C2152DACD9A2}"/>
          </ac:spMkLst>
        </pc:spChg>
        <pc:picChg chg="add mod">
          <ac:chgData name="Iwan Rahabok" userId="156f3981-69fc-4d83-acd3-61e6ecbdd23f" providerId="ADAL" clId="{E1D176DC-33B6-4CA4-B8D5-EF2FD08ED557}" dt="2022-09-04T14:04:59.012" v="303" actId="1076"/>
          <ac:picMkLst>
            <pc:docMk/>
            <pc:sldMk cId="2005159887" sldId="230717008"/>
            <ac:picMk id="5" creationId="{26AD1C69-2AAC-4886-EC64-57E0910F62D7}"/>
          </ac:picMkLst>
        </pc:picChg>
      </pc:sldChg>
      <pc:sldChg chg="addSp modSp new mod modAnim">
        <pc:chgData name="Iwan Rahabok" userId="156f3981-69fc-4d83-acd3-61e6ecbdd23f" providerId="ADAL" clId="{E1D176DC-33B6-4CA4-B8D5-EF2FD08ED557}" dt="2022-09-04T14:37:27.647" v="1573" actId="14100"/>
        <pc:sldMkLst>
          <pc:docMk/>
          <pc:sldMk cId="333357388" sldId="230717009"/>
        </pc:sldMkLst>
        <pc:spChg chg="add mod">
          <ac:chgData name="Iwan Rahabok" userId="156f3981-69fc-4d83-acd3-61e6ecbdd23f" providerId="ADAL" clId="{E1D176DC-33B6-4CA4-B8D5-EF2FD08ED557}" dt="2022-09-04T14:34:55.570" v="1485" actId="20577"/>
          <ac:spMkLst>
            <pc:docMk/>
            <pc:sldMk cId="333357388" sldId="230717009"/>
            <ac:spMk id="4" creationId="{F18C11F9-ACE7-EA8E-4B97-05ACAF6AE383}"/>
          </ac:spMkLst>
        </pc:spChg>
        <pc:spChg chg="add mod">
          <ac:chgData name="Iwan Rahabok" userId="156f3981-69fc-4d83-acd3-61e6ecbdd23f" providerId="ADAL" clId="{E1D176DC-33B6-4CA4-B8D5-EF2FD08ED557}" dt="2022-09-04T14:36:30.785" v="1544" actId="20577"/>
          <ac:spMkLst>
            <pc:docMk/>
            <pc:sldMk cId="333357388" sldId="230717009"/>
            <ac:spMk id="7" creationId="{AE618572-5C41-C6F7-5D47-C9FAD2C2A799}"/>
          </ac:spMkLst>
        </pc:spChg>
        <pc:spChg chg="add mod">
          <ac:chgData name="Iwan Rahabok" userId="156f3981-69fc-4d83-acd3-61e6ecbdd23f" providerId="ADAL" clId="{E1D176DC-33B6-4CA4-B8D5-EF2FD08ED557}" dt="2022-09-04T14:37:12.211" v="1554" actId="14100"/>
          <ac:spMkLst>
            <pc:docMk/>
            <pc:sldMk cId="333357388" sldId="230717009"/>
            <ac:spMk id="12" creationId="{70C0D4BF-9DA8-94DC-7D91-35C5F1F45B7C}"/>
          </ac:spMkLst>
        </pc:spChg>
        <pc:spChg chg="add mod">
          <ac:chgData name="Iwan Rahabok" userId="156f3981-69fc-4d83-acd3-61e6ecbdd23f" providerId="ADAL" clId="{E1D176DC-33B6-4CA4-B8D5-EF2FD08ED557}" dt="2022-09-04T14:37:27.647" v="1573" actId="14100"/>
          <ac:spMkLst>
            <pc:docMk/>
            <pc:sldMk cId="333357388" sldId="230717009"/>
            <ac:spMk id="13" creationId="{065CDE66-0030-170B-116A-1AA709F47DB4}"/>
          </ac:spMkLst>
        </pc:spChg>
        <pc:picChg chg="add mod">
          <ac:chgData name="Iwan Rahabok" userId="156f3981-69fc-4d83-acd3-61e6ecbdd23f" providerId="ADAL" clId="{E1D176DC-33B6-4CA4-B8D5-EF2FD08ED557}" dt="2022-09-04T14:37:02.776" v="1551" actId="1076"/>
          <ac:picMkLst>
            <pc:docMk/>
            <pc:sldMk cId="333357388" sldId="230717009"/>
            <ac:picMk id="3" creationId="{77F1C043-9021-D031-4601-88BEAD41F195}"/>
          </ac:picMkLst>
        </pc:picChg>
        <pc:cxnChg chg="add mod">
          <ac:chgData name="Iwan Rahabok" userId="156f3981-69fc-4d83-acd3-61e6ecbdd23f" providerId="ADAL" clId="{E1D176DC-33B6-4CA4-B8D5-EF2FD08ED557}" dt="2022-09-04T14:36:45.147" v="1548" actId="14100"/>
          <ac:cxnSpMkLst>
            <pc:docMk/>
            <pc:sldMk cId="333357388" sldId="230717009"/>
            <ac:cxnSpMk id="5" creationId="{20D90D31-16EC-713C-E4A1-487BFA18C4DE}"/>
          </ac:cxnSpMkLst>
        </pc:cxnChg>
        <pc:cxnChg chg="add mod">
          <ac:chgData name="Iwan Rahabok" userId="156f3981-69fc-4d83-acd3-61e6ecbdd23f" providerId="ADAL" clId="{E1D176DC-33B6-4CA4-B8D5-EF2FD08ED557}" dt="2022-09-04T14:36:37.611" v="1546" actId="14100"/>
          <ac:cxnSpMkLst>
            <pc:docMk/>
            <pc:sldMk cId="333357388" sldId="230717009"/>
            <ac:cxnSpMk id="6" creationId="{25B348BE-0495-A107-F426-193991CCB534}"/>
          </ac:cxnSpMkLst>
        </pc:cxnChg>
      </pc:sldChg>
      <pc:sldChg chg="addSp delSp modSp add mod modAnim">
        <pc:chgData name="Iwan Rahabok" userId="156f3981-69fc-4d83-acd3-61e6ecbdd23f" providerId="ADAL" clId="{E1D176DC-33B6-4CA4-B8D5-EF2FD08ED557}" dt="2022-09-04T14:20:27.012" v="831" actId="13926"/>
        <pc:sldMkLst>
          <pc:docMk/>
          <pc:sldMk cId="908258868" sldId="230717010"/>
        </pc:sldMkLst>
        <pc:spChg chg="del">
          <ac:chgData name="Iwan Rahabok" userId="156f3981-69fc-4d83-acd3-61e6ecbdd23f" providerId="ADAL" clId="{E1D176DC-33B6-4CA4-B8D5-EF2FD08ED557}" dt="2022-09-04T14:20:17.538" v="821" actId="478"/>
          <ac:spMkLst>
            <pc:docMk/>
            <pc:sldMk cId="908258868" sldId="230717010"/>
            <ac:spMk id="6" creationId="{66078C06-AF73-FB6F-FC78-7F6B6E79314E}"/>
          </ac:spMkLst>
        </pc:spChg>
        <pc:spChg chg="mod">
          <ac:chgData name="Iwan Rahabok" userId="156f3981-69fc-4d83-acd3-61e6ecbdd23f" providerId="ADAL" clId="{E1D176DC-33B6-4CA4-B8D5-EF2FD08ED557}" dt="2022-09-04T14:18:12.562" v="791" actId="20577"/>
          <ac:spMkLst>
            <pc:docMk/>
            <pc:sldMk cId="908258868" sldId="230717010"/>
            <ac:spMk id="8" creationId="{60B5DF8D-9A4A-1DEF-9AE4-1D724C3B6FE0}"/>
          </ac:spMkLst>
        </pc:spChg>
        <pc:spChg chg="add mod">
          <ac:chgData name="Iwan Rahabok" userId="156f3981-69fc-4d83-acd3-61e6ecbdd23f" providerId="ADAL" clId="{E1D176DC-33B6-4CA4-B8D5-EF2FD08ED557}" dt="2022-09-04T14:19:11.873" v="800" actId="1076"/>
          <ac:spMkLst>
            <pc:docMk/>
            <pc:sldMk cId="908258868" sldId="230717010"/>
            <ac:spMk id="10" creationId="{4832AB5A-2039-318F-A6BA-CE69F2C15914}"/>
          </ac:spMkLst>
        </pc:spChg>
        <pc:spChg chg="add mod">
          <ac:chgData name="Iwan Rahabok" userId="156f3981-69fc-4d83-acd3-61e6ecbdd23f" providerId="ADAL" clId="{E1D176DC-33B6-4CA4-B8D5-EF2FD08ED557}" dt="2022-09-04T14:19:25.727" v="813" actId="1076"/>
          <ac:spMkLst>
            <pc:docMk/>
            <pc:sldMk cId="908258868" sldId="230717010"/>
            <ac:spMk id="11" creationId="{63E921F2-DFEF-A9F5-FE14-DF507EAD532A}"/>
          </ac:spMkLst>
        </pc:spChg>
        <pc:spChg chg="add mod">
          <ac:chgData name="Iwan Rahabok" userId="156f3981-69fc-4d83-acd3-61e6ecbdd23f" providerId="ADAL" clId="{E1D176DC-33B6-4CA4-B8D5-EF2FD08ED557}" dt="2022-09-04T14:20:27.012" v="831" actId="13926"/>
          <ac:spMkLst>
            <pc:docMk/>
            <pc:sldMk cId="908258868" sldId="230717010"/>
            <ac:spMk id="12" creationId="{E6241156-E452-4E7E-899D-47303F00815D}"/>
          </ac:spMkLst>
        </pc:spChg>
        <pc:picChg chg="add del">
          <ac:chgData name="Iwan Rahabok" userId="156f3981-69fc-4d83-acd3-61e6ecbdd23f" providerId="ADAL" clId="{E1D176DC-33B6-4CA4-B8D5-EF2FD08ED557}" dt="2022-09-04T14:18:19.124" v="792" actId="478"/>
          <ac:picMkLst>
            <pc:docMk/>
            <pc:sldMk cId="908258868" sldId="230717010"/>
            <ac:picMk id="3" creationId="{D9943A99-9FFA-9DAF-BC17-73E24B8D07AE}"/>
          </ac:picMkLst>
        </pc:picChg>
        <pc:picChg chg="del">
          <ac:chgData name="Iwan Rahabok" userId="156f3981-69fc-4d83-acd3-61e6ecbdd23f" providerId="ADAL" clId="{E1D176DC-33B6-4CA4-B8D5-EF2FD08ED557}" dt="2022-09-04T14:18:07.385" v="779" actId="478"/>
          <ac:picMkLst>
            <pc:docMk/>
            <pc:sldMk cId="908258868" sldId="230717010"/>
            <ac:picMk id="7" creationId="{8F5EC247-B830-AD77-D21D-6B11091F9F0B}"/>
          </ac:picMkLst>
        </pc:picChg>
        <pc:picChg chg="add mod ord">
          <ac:chgData name="Iwan Rahabok" userId="156f3981-69fc-4d83-acd3-61e6ecbdd23f" providerId="ADAL" clId="{E1D176DC-33B6-4CA4-B8D5-EF2FD08ED557}" dt="2022-09-04T14:18:46.208" v="796" actId="167"/>
          <ac:picMkLst>
            <pc:docMk/>
            <pc:sldMk cId="908258868" sldId="230717010"/>
            <ac:picMk id="9" creationId="{F7015952-E938-F24A-4648-7607D7DCEA82}"/>
          </ac:picMkLst>
        </pc:picChg>
        <pc:cxnChg chg="mod">
          <ac:chgData name="Iwan Rahabok" userId="156f3981-69fc-4d83-acd3-61e6ecbdd23f" providerId="ADAL" clId="{E1D176DC-33B6-4CA4-B8D5-EF2FD08ED557}" dt="2022-09-04T14:20:01.727" v="819" actId="14100"/>
          <ac:cxnSpMkLst>
            <pc:docMk/>
            <pc:sldMk cId="908258868" sldId="230717010"/>
            <ac:cxnSpMk id="4" creationId="{47ACBF8C-A6E7-B7EE-521C-C0B7419311D4}"/>
          </ac:cxnSpMkLst>
        </pc:cxnChg>
      </pc:sldChg>
      <pc:sldChg chg="addSp delSp modSp add mod delAnim">
        <pc:chgData name="Iwan Rahabok" userId="156f3981-69fc-4d83-acd3-61e6ecbdd23f" providerId="ADAL" clId="{E1D176DC-33B6-4CA4-B8D5-EF2FD08ED557}" dt="2022-09-04T14:23:35.560" v="984" actId="20577"/>
        <pc:sldMkLst>
          <pc:docMk/>
          <pc:sldMk cId="3873079142" sldId="230717011"/>
        </pc:sldMkLst>
        <pc:spChg chg="del mod">
          <ac:chgData name="Iwan Rahabok" userId="156f3981-69fc-4d83-acd3-61e6ecbdd23f" providerId="ADAL" clId="{E1D176DC-33B6-4CA4-B8D5-EF2FD08ED557}" dt="2022-09-04T14:21:57.379" v="842" actId="478"/>
          <ac:spMkLst>
            <pc:docMk/>
            <pc:sldMk cId="3873079142" sldId="230717011"/>
            <ac:spMk id="10" creationId="{4832AB5A-2039-318F-A6BA-CE69F2C15914}"/>
          </ac:spMkLst>
        </pc:spChg>
        <pc:spChg chg="mod">
          <ac:chgData name="Iwan Rahabok" userId="156f3981-69fc-4d83-acd3-61e6ecbdd23f" providerId="ADAL" clId="{E1D176DC-33B6-4CA4-B8D5-EF2FD08ED557}" dt="2022-09-04T14:22:42.258" v="908" actId="1076"/>
          <ac:spMkLst>
            <pc:docMk/>
            <pc:sldMk cId="3873079142" sldId="230717011"/>
            <ac:spMk id="11" creationId="{63E921F2-DFEF-A9F5-FE14-DF507EAD532A}"/>
          </ac:spMkLst>
        </pc:spChg>
        <pc:spChg chg="del mod">
          <ac:chgData name="Iwan Rahabok" userId="156f3981-69fc-4d83-acd3-61e6ecbdd23f" providerId="ADAL" clId="{E1D176DC-33B6-4CA4-B8D5-EF2FD08ED557}" dt="2022-09-04T14:22:53.599" v="912" actId="478"/>
          <ac:spMkLst>
            <pc:docMk/>
            <pc:sldMk cId="3873079142" sldId="230717011"/>
            <ac:spMk id="12" creationId="{E6241156-E452-4E7E-899D-47303F00815D}"/>
          </ac:spMkLst>
        </pc:spChg>
        <pc:spChg chg="add mod">
          <ac:chgData name="Iwan Rahabok" userId="156f3981-69fc-4d83-acd3-61e6ecbdd23f" providerId="ADAL" clId="{E1D176DC-33B6-4CA4-B8D5-EF2FD08ED557}" dt="2022-09-04T14:23:35.560" v="984" actId="20577"/>
          <ac:spMkLst>
            <pc:docMk/>
            <pc:sldMk cId="3873079142" sldId="230717011"/>
            <ac:spMk id="14" creationId="{8E12A486-E568-DD70-EE4F-A5EAF21FADD7}"/>
          </ac:spMkLst>
        </pc:spChg>
        <pc:picChg chg="add mod ord">
          <ac:chgData name="Iwan Rahabok" userId="156f3981-69fc-4d83-acd3-61e6ecbdd23f" providerId="ADAL" clId="{E1D176DC-33B6-4CA4-B8D5-EF2FD08ED557}" dt="2022-09-04T14:21:39.440" v="839" actId="167"/>
          <ac:picMkLst>
            <pc:docMk/>
            <pc:sldMk cId="3873079142" sldId="230717011"/>
            <ac:picMk id="3" creationId="{7C387606-BFB1-40CB-C67E-A90BD2C01CD8}"/>
          </ac:picMkLst>
        </pc:picChg>
        <pc:picChg chg="del">
          <ac:chgData name="Iwan Rahabok" userId="156f3981-69fc-4d83-acd3-61e6ecbdd23f" providerId="ADAL" clId="{E1D176DC-33B6-4CA4-B8D5-EF2FD08ED557}" dt="2022-09-04T14:21:29.312" v="834" actId="478"/>
          <ac:picMkLst>
            <pc:docMk/>
            <pc:sldMk cId="3873079142" sldId="230717011"/>
            <ac:picMk id="9" creationId="{F7015952-E938-F24A-4648-7607D7DCEA82}"/>
          </ac:picMkLst>
        </pc:picChg>
        <pc:cxnChg chg="mod">
          <ac:chgData name="Iwan Rahabok" userId="156f3981-69fc-4d83-acd3-61e6ecbdd23f" providerId="ADAL" clId="{E1D176DC-33B6-4CA4-B8D5-EF2FD08ED557}" dt="2022-09-04T14:22:51.847" v="911" actId="14100"/>
          <ac:cxnSpMkLst>
            <pc:docMk/>
            <pc:sldMk cId="3873079142" sldId="230717011"/>
            <ac:cxnSpMk id="4" creationId="{47ACBF8C-A6E7-B7EE-521C-C0B7419311D4}"/>
          </ac:cxnSpMkLst>
        </pc:cxnChg>
        <pc:cxnChg chg="add mod">
          <ac:chgData name="Iwan Rahabok" userId="156f3981-69fc-4d83-acd3-61e6ecbdd23f" providerId="ADAL" clId="{E1D176DC-33B6-4CA4-B8D5-EF2FD08ED557}" dt="2022-09-04T14:23:14.239" v="915" actId="14100"/>
          <ac:cxnSpMkLst>
            <pc:docMk/>
            <pc:sldMk cId="3873079142" sldId="230717011"/>
            <ac:cxnSpMk id="13" creationId="{C1156B45-03CD-0454-6D07-69F0335E5518}"/>
          </ac:cxnSpMkLst>
        </pc:cxnChg>
      </pc:sldChg>
      <pc:sldChg chg="addSp delSp modSp add mod">
        <pc:chgData name="Iwan Rahabok" userId="156f3981-69fc-4d83-acd3-61e6ecbdd23f" providerId="ADAL" clId="{E1D176DC-33B6-4CA4-B8D5-EF2FD08ED557}" dt="2022-09-04T14:28:21.787" v="1276" actId="20577"/>
        <pc:sldMkLst>
          <pc:docMk/>
          <pc:sldMk cId="1209773903" sldId="230717012"/>
        </pc:sldMkLst>
        <pc:spChg chg="mod">
          <ac:chgData name="Iwan Rahabok" userId="156f3981-69fc-4d83-acd3-61e6ecbdd23f" providerId="ADAL" clId="{E1D176DC-33B6-4CA4-B8D5-EF2FD08ED557}" dt="2022-09-04T14:25:14.459" v="1008" actId="20577"/>
          <ac:spMkLst>
            <pc:docMk/>
            <pc:sldMk cId="1209773903" sldId="230717012"/>
            <ac:spMk id="8" creationId="{60B5DF8D-9A4A-1DEF-9AE4-1D724C3B6FE0}"/>
          </ac:spMkLst>
        </pc:spChg>
        <pc:spChg chg="mod">
          <ac:chgData name="Iwan Rahabok" userId="156f3981-69fc-4d83-acd3-61e6ecbdd23f" providerId="ADAL" clId="{E1D176DC-33B6-4CA4-B8D5-EF2FD08ED557}" dt="2022-09-04T14:27:51.386" v="1183" actId="20577"/>
          <ac:spMkLst>
            <pc:docMk/>
            <pc:sldMk cId="1209773903" sldId="230717012"/>
            <ac:spMk id="11" creationId="{63E921F2-DFEF-A9F5-FE14-DF507EAD532A}"/>
          </ac:spMkLst>
        </pc:spChg>
        <pc:spChg chg="mod">
          <ac:chgData name="Iwan Rahabok" userId="156f3981-69fc-4d83-acd3-61e6ecbdd23f" providerId="ADAL" clId="{E1D176DC-33B6-4CA4-B8D5-EF2FD08ED557}" dt="2022-09-04T14:25:41.108" v="1065" actId="20577"/>
          <ac:spMkLst>
            <pc:docMk/>
            <pc:sldMk cId="1209773903" sldId="230717012"/>
            <ac:spMk id="14" creationId="{8E12A486-E568-DD70-EE4F-A5EAF21FADD7}"/>
          </ac:spMkLst>
        </pc:spChg>
        <pc:spChg chg="add mod">
          <ac:chgData name="Iwan Rahabok" userId="156f3981-69fc-4d83-acd3-61e6ecbdd23f" providerId="ADAL" clId="{E1D176DC-33B6-4CA4-B8D5-EF2FD08ED557}" dt="2022-09-04T14:28:21.787" v="1276" actId="20577"/>
          <ac:spMkLst>
            <pc:docMk/>
            <pc:sldMk cId="1209773903" sldId="230717012"/>
            <ac:spMk id="17" creationId="{956DA431-C786-81EF-486A-DFDDB9E5EAD3}"/>
          </ac:spMkLst>
        </pc:spChg>
        <pc:picChg chg="del">
          <ac:chgData name="Iwan Rahabok" userId="156f3981-69fc-4d83-acd3-61e6ecbdd23f" providerId="ADAL" clId="{E1D176DC-33B6-4CA4-B8D5-EF2FD08ED557}" dt="2022-09-04T14:25:08.554" v="987" actId="478"/>
          <ac:picMkLst>
            <pc:docMk/>
            <pc:sldMk cId="1209773903" sldId="230717012"/>
            <ac:picMk id="3" creationId="{7C387606-BFB1-40CB-C67E-A90BD2C01CD8}"/>
          </ac:picMkLst>
        </pc:picChg>
        <pc:picChg chg="add ord">
          <ac:chgData name="Iwan Rahabok" userId="156f3981-69fc-4d83-acd3-61e6ecbdd23f" providerId="ADAL" clId="{E1D176DC-33B6-4CA4-B8D5-EF2FD08ED557}" dt="2022-09-04T14:25:20.715" v="1009" actId="167"/>
          <ac:picMkLst>
            <pc:docMk/>
            <pc:sldMk cId="1209773903" sldId="230717012"/>
            <ac:picMk id="5" creationId="{58E6DE02-0D0F-A49A-B32C-4012F6DCEFC6}"/>
          </ac:picMkLst>
        </pc:picChg>
        <pc:cxnChg chg="mod">
          <ac:chgData name="Iwan Rahabok" userId="156f3981-69fc-4d83-acd3-61e6ecbdd23f" providerId="ADAL" clId="{E1D176DC-33B6-4CA4-B8D5-EF2FD08ED557}" dt="2022-09-04T14:26:06.606" v="1114" actId="14100"/>
          <ac:cxnSpMkLst>
            <pc:docMk/>
            <pc:sldMk cId="1209773903" sldId="230717012"/>
            <ac:cxnSpMk id="4" creationId="{47ACBF8C-A6E7-B7EE-521C-C0B7419311D4}"/>
          </ac:cxnSpMkLst>
        </pc:cxnChg>
        <pc:cxnChg chg="mod">
          <ac:chgData name="Iwan Rahabok" userId="156f3981-69fc-4d83-acd3-61e6ecbdd23f" providerId="ADAL" clId="{E1D176DC-33B6-4CA4-B8D5-EF2FD08ED557}" dt="2022-09-04T14:25:28.326" v="1011" actId="14100"/>
          <ac:cxnSpMkLst>
            <pc:docMk/>
            <pc:sldMk cId="1209773903" sldId="230717012"/>
            <ac:cxnSpMk id="13" creationId="{C1156B45-03CD-0454-6D07-69F0335E5518}"/>
          </ac:cxnSpMkLst>
        </pc:cxnChg>
        <pc:cxnChg chg="add mod">
          <ac:chgData name="Iwan Rahabok" userId="156f3981-69fc-4d83-acd3-61e6ecbdd23f" providerId="ADAL" clId="{E1D176DC-33B6-4CA4-B8D5-EF2FD08ED557}" dt="2022-09-04T14:26:30.581" v="1125" actId="692"/>
          <ac:cxnSpMkLst>
            <pc:docMk/>
            <pc:sldMk cId="1209773903" sldId="230717012"/>
            <ac:cxnSpMk id="15" creationId="{2EDCC3E8-AC2D-EFF6-208E-82ED733AF3C0}"/>
          </ac:cxnSpMkLst>
        </pc:cxnChg>
        <pc:cxnChg chg="add mod">
          <ac:chgData name="Iwan Rahabok" userId="156f3981-69fc-4d83-acd3-61e6ecbdd23f" providerId="ADAL" clId="{E1D176DC-33B6-4CA4-B8D5-EF2FD08ED557}" dt="2022-09-04T14:27:58.031" v="1185" actId="1076"/>
          <ac:cxnSpMkLst>
            <pc:docMk/>
            <pc:sldMk cId="1209773903" sldId="230717012"/>
            <ac:cxnSpMk id="16" creationId="{171F9603-62E1-D96D-E7AC-5308D4E14613}"/>
          </ac:cxnSpMkLst>
        </pc:cxnChg>
      </pc:sldChg>
      <pc:sldChg chg="addSp delSp modSp add mod">
        <pc:chgData name="Iwan Rahabok" userId="156f3981-69fc-4d83-acd3-61e6ecbdd23f" providerId="ADAL" clId="{E1D176DC-33B6-4CA4-B8D5-EF2FD08ED557}" dt="2022-09-04T14:41:28.778" v="1748" actId="20577"/>
        <pc:sldMkLst>
          <pc:docMk/>
          <pc:sldMk cId="728787309" sldId="230717013"/>
        </pc:sldMkLst>
        <pc:spChg chg="mod">
          <ac:chgData name="Iwan Rahabok" userId="156f3981-69fc-4d83-acd3-61e6ecbdd23f" providerId="ADAL" clId="{E1D176DC-33B6-4CA4-B8D5-EF2FD08ED557}" dt="2022-09-04T14:41:28.778" v="1748" actId="20577"/>
          <ac:spMkLst>
            <pc:docMk/>
            <pc:sldMk cId="728787309" sldId="230717013"/>
            <ac:spMk id="6" creationId="{58A78388-FC3D-1D7A-D5E5-AD854AA7D983}"/>
          </ac:spMkLst>
        </pc:spChg>
        <pc:spChg chg="mod">
          <ac:chgData name="Iwan Rahabok" userId="156f3981-69fc-4d83-acd3-61e6ecbdd23f" providerId="ADAL" clId="{E1D176DC-33B6-4CA4-B8D5-EF2FD08ED557}" dt="2022-09-04T14:39:57.016" v="1659" actId="20577"/>
          <ac:spMkLst>
            <pc:docMk/>
            <pc:sldMk cId="728787309" sldId="230717013"/>
            <ac:spMk id="13" creationId="{E89DB9C2-4E09-7182-4C6D-233BF39DDCD5}"/>
          </ac:spMkLst>
        </pc:spChg>
        <pc:spChg chg="mod">
          <ac:chgData name="Iwan Rahabok" userId="156f3981-69fc-4d83-acd3-61e6ecbdd23f" providerId="ADAL" clId="{E1D176DC-33B6-4CA4-B8D5-EF2FD08ED557}" dt="2022-09-04T14:41:06.901" v="1717" actId="1076"/>
          <ac:spMkLst>
            <pc:docMk/>
            <pc:sldMk cId="728787309" sldId="230717013"/>
            <ac:spMk id="14" creationId="{563E7123-58E4-B766-6180-9C4E2B49584E}"/>
          </ac:spMkLst>
        </pc:spChg>
        <pc:spChg chg="del">
          <ac:chgData name="Iwan Rahabok" userId="156f3981-69fc-4d83-acd3-61e6ecbdd23f" providerId="ADAL" clId="{E1D176DC-33B6-4CA4-B8D5-EF2FD08ED557}" dt="2022-09-04T14:41:22.649" v="1721" actId="478"/>
          <ac:spMkLst>
            <pc:docMk/>
            <pc:sldMk cId="728787309" sldId="230717013"/>
            <ac:spMk id="21" creationId="{3F069E8C-4A9B-ACE3-E0D2-A44C67547C0C}"/>
          </ac:spMkLst>
        </pc:spChg>
        <pc:spChg chg="mod">
          <ac:chgData name="Iwan Rahabok" userId="156f3981-69fc-4d83-acd3-61e6ecbdd23f" providerId="ADAL" clId="{E1D176DC-33B6-4CA4-B8D5-EF2FD08ED557}" dt="2022-09-04T14:40:45.162" v="1706" actId="20577"/>
          <ac:spMkLst>
            <pc:docMk/>
            <pc:sldMk cId="728787309" sldId="230717013"/>
            <ac:spMk id="23" creationId="{2C16F798-C7AA-8837-5D99-D65E431AF97A}"/>
          </ac:spMkLst>
        </pc:spChg>
        <pc:picChg chg="del">
          <ac:chgData name="Iwan Rahabok" userId="156f3981-69fc-4d83-acd3-61e6ecbdd23f" providerId="ADAL" clId="{E1D176DC-33B6-4CA4-B8D5-EF2FD08ED557}" dt="2022-09-04T14:40:11.403" v="1660" actId="478"/>
          <ac:picMkLst>
            <pc:docMk/>
            <pc:sldMk cId="728787309" sldId="230717013"/>
            <ac:picMk id="3" creationId="{AE0B9F4D-2F96-6AC2-F095-FE65F6472FDE}"/>
          </ac:picMkLst>
        </pc:picChg>
        <pc:picChg chg="add ord">
          <ac:chgData name="Iwan Rahabok" userId="156f3981-69fc-4d83-acd3-61e6ecbdd23f" providerId="ADAL" clId="{E1D176DC-33B6-4CA4-B8D5-EF2FD08ED557}" dt="2022-09-04T14:40:14.420" v="1662" actId="167"/>
          <ac:picMkLst>
            <pc:docMk/>
            <pc:sldMk cId="728787309" sldId="230717013"/>
            <ac:picMk id="4" creationId="{4B8FF26A-6D07-7AE5-2D43-694518B85396}"/>
          </ac:picMkLst>
        </pc:picChg>
        <pc:cxnChg chg="mod">
          <ac:chgData name="Iwan Rahabok" userId="156f3981-69fc-4d83-acd3-61e6ecbdd23f" providerId="ADAL" clId="{E1D176DC-33B6-4CA4-B8D5-EF2FD08ED557}" dt="2022-09-04T14:41:17.243" v="1720" actId="14100"/>
          <ac:cxnSpMkLst>
            <pc:docMk/>
            <pc:sldMk cId="728787309" sldId="230717013"/>
            <ac:cxnSpMk id="5" creationId="{A603461D-8508-EB69-9B9F-9946F6072514}"/>
          </ac:cxnSpMkLst>
        </pc:cxnChg>
        <pc:cxnChg chg="mod">
          <ac:chgData name="Iwan Rahabok" userId="156f3981-69fc-4d83-acd3-61e6ecbdd23f" providerId="ADAL" clId="{E1D176DC-33B6-4CA4-B8D5-EF2FD08ED557}" dt="2022-09-04T14:41:11.671" v="1718" actId="14100"/>
          <ac:cxnSpMkLst>
            <pc:docMk/>
            <pc:sldMk cId="728787309" sldId="230717013"/>
            <ac:cxnSpMk id="11" creationId="{028E3C18-6781-B84A-EAF3-CF9AB091CC67}"/>
          </ac:cxnSpMkLst>
        </pc:cxnChg>
        <pc:cxnChg chg="del mod">
          <ac:chgData name="Iwan Rahabok" userId="156f3981-69fc-4d83-acd3-61e6ecbdd23f" providerId="ADAL" clId="{E1D176DC-33B6-4CA4-B8D5-EF2FD08ED557}" dt="2022-09-04T14:41:22.649" v="1721" actId="478"/>
          <ac:cxnSpMkLst>
            <pc:docMk/>
            <pc:sldMk cId="728787309" sldId="230717013"/>
            <ac:cxnSpMk id="20" creationId="{FAA2A54D-87A1-AA3D-F63C-A526CD51CAD6}"/>
          </ac:cxnSpMkLst>
        </pc:cxnChg>
        <pc:cxnChg chg="mod">
          <ac:chgData name="Iwan Rahabok" userId="156f3981-69fc-4d83-acd3-61e6ecbdd23f" providerId="ADAL" clId="{E1D176DC-33B6-4CA4-B8D5-EF2FD08ED557}" dt="2022-09-04T14:40:34.464" v="1666" actId="14100"/>
          <ac:cxnSpMkLst>
            <pc:docMk/>
            <pc:sldMk cId="728787309" sldId="230717013"/>
            <ac:cxnSpMk id="22" creationId="{66B46F91-AFAB-926B-D089-9835861FE632}"/>
          </ac:cxnSpMkLst>
        </pc:cxnChg>
      </pc:sldChg>
    </pc:docChg>
  </pc:docChgLst>
  <pc:docChgLst>
    <pc:chgData name="Iwan Rahabok" userId="156f3981-69fc-4d83-acd3-61e6ecbdd23f" providerId="ADAL" clId="{C6D8C5B4-2101-4D05-A73F-2EC534128FAD}"/>
    <pc:docChg chg="addSld modSld modSection">
      <pc:chgData name="Iwan Rahabok" userId="156f3981-69fc-4d83-acd3-61e6ecbdd23f" providerId="ADAL" clId="{C6D8C5B4-2101-4D05-A73F-2EC534128FAD}" dt="2022-08-04T03:03:16.843" v="290" actId="20577"/>
      <pc:docMkLst>
        <pc:docMk/>
      </pc:docMkLst>
      <pc:sldChg chg="modSp mod">
        <pc:chgData name="Iwan Rahabok" userId="156f3981-69fc-4d83-acd3-61e6ecbdd23f" providerId="ADAL" clId="{C6D8C5B4-2101-4D05-A73F-2EC534128FAD}" dt="2022-08-04T03:03:16.843" v="290" actId="20577"/>
        <pc:sldMkLst>
          <pc:docMk/>
          <pc:sldMk cId="2594808674" sldId="906"/>
        </pc:sldMkLst>
        <pc:spChg chg="mod">
          <ac:chgData name="Iwan Rahabok" userId="156f3981-69fc-4d83-acd3-61e6ecbdd23f" providerId="ADAL" clId="{C6D8C5B4-2101-4D05-A73F-2EC534128FAD}" dt="2022-08-04T03:03:16.843" v="290" actId="20577"/>
          <ac:spMkLst>
            <pc:docMk/>
            <pc:sldMk cId="2594808674" sldId="906"/>
            <ac:spMk id="4" creationId="{DFF4F753-1745-DA77-557D-7AAEFC0B75B9}"/>
          </ac:spMkLst>
        </pc:spChg>
      </pc:sldChg>
      <pc:sldChg chg="modSp mod">
        <pc:chgData name="Iwan Rahabok" userId="156f3981-69fc-4d83-acd3-61e6ecbdd23f" providerId="ADAL" clId="{C6D8C5B4-2101-4D05-A73F-2EC534128FAD}" dt="2022-08-03T13:21:22.866" v="205" actId="20577"/>
        <pc:sldMkLst>
          <pc:docMk/>
          <pc:sldMk cId="2650023030" sldId="2086"/>
        </pc:sldMkLst>
        <pc:graphicFrameChg chg="modGraphic">
          <ac:chgData name="Iwan Rahabok" userId="156f3981-69fc-4d83-acd3-61e6ecbdd23f" providerId="ADAL" clId="{C6D8C5B4-2101-4D05-A73F-2EC534128FAD}" dt="2022-08-03T13:21:22.866" v="205" actId="20577"/>
          <ac:graphicFrameMkLst>
            <pc:docMk/>
            <pc:sldMk cId="2650023030" sldId="2086"/>
            <ac:graphicFrameMk id="6" creationId="{EB5FC179-3A01-9EBC-E1C9-46DEE32DEE70}"/>
          </ac:graphicFrameMkLst>
        </pc:graphicFrameChg>
      </pc:sldChg>
      <pc:sldChg chg="modSp mod">
        <pc:chgData name="Iwan Rahabok" userId="156f3981-69fc-4d83-acd3-61e6ecbdd23f" providerId="ADAL" clId="{C6D8C5B4-2101-4D05-A73F-2EC534128FAD}" dt="2022-08-03T13:15:29.708" v="169" actId="14100"/>
        <pc:sldMkLst>
          <pc:docMk/>
          <pc:sldMk cId="1207453537" sldId="3142"/>
        </pc:sldMkLst>
        <pc:spChg chg="mod">
          <ac:chgData name="Iwan Rahabok" userId="156f3981-69fc-4d83-acd3-61e6ecbdd23f" providerId="ADAL" clId="{C6D8C5B4-2101-4D05-A73F-2EC534128FAD}" dt="2022-08-03T13:15:29.708" v="169" actId="14100"/>
          <ac:spMkLst>
            <pc:docMk/>
            <pc:sldMk cId="1207453537" sldId="3142"/>
            <ac:spMk id="21" creationId="{77D432A6-27A6-EE1F-BFB2-199E4DCA70D9}"/>
          </ac:spMkLst>
        </pc:spChg>
      </pc:sldChg>
      <pc:sldChg chg="modSp mod">
        <pc:chgData name="Iwan Rahabok" userId="156f3981-69fc-4d83-acd3-61e6ecbdd23f" providerId="ADAL" clId="{C6D8C5B4-2101-4D05-A73F-2EC534128FAD}" dt="2022-08-03T13:04:05.373" v="166" actId="20577"/>
        <pc:sldMkLst>
          <pc:docMk/>
          <pc:sldMk cId="3646063758" sldId="230716918"/>
        </pc:sldMkLst>
        <pc:graphicFrameChg chg="mod modGraphic">
          <ac:chgData name="Iwan Rahabok" userId="156f3981-69fc-4d83-acd3-61e6ecbdd23f" providerId="ADAL" clId="{C6D8C5B4-2101-4D05-A73F-2EC534128FAD}" dt="2022-08-03T13:04:05.373" v="166" actId="20577"/>
          <ac:graphicFrameMkLst>
            <pc:docMk/>
            <pc:sldMk cId="3646063758" sldId="230716918"/>
            <ac:graphicFrameMk id="6" creationId="{FA635CEE-E852-3A36-6581-B5A28CF09B08}"/>
          </ac:graphicFrameMkLst>
        </pc:graphicFrameChg>
      </pc:sldChg>
      <pc:sldChg chg="addSp new mod">
        <pc:chgData name="Iwan Rahabok" userId="156f3981-69fc-4d83-acd3-61e6ecbdd23f" providerId="ADAL" clId="{C6D8C5B4-2101-4D05-A73F-2EC534128FAD}" dt="2022-08-03T12:36:30.757" v="55" actId="22"/>
        <pc:sldMkLst>
          <pc:docMk/>
          <pc:sldMk cId="3415503453" sldId="230716920"/>
        </pc:sldMkLst>
        <pc:picChg chg="add">
          <ac:chgData name="Iwan Rahabok" userId="156f3981-69fc-4d83-acd3-61e6ecbdd23f" providerId="ADAL" clId="{C6D8C5B4-2101-4D05-A73F-2EC534128FAD}" dt="2022-08-03T12:36:30.757" v="55" actId="22"/>
          <ac:picMkLst>
            <pc:docMk/>
            <pc:sldMk cId="3415503453" sldId="230716920"/>
            <ac:picMk id="3" creationId="{33793095-54D3-C058-33F7-F083B0A59BB7}"/>
          </ac:picMkLst>
        </pc:picChg>
      </pc:sldChg>
      <pc:sldChg chg="addSp new mod">
        <pc:chgData name="Iwan Rahabok" userId="156f3981-69fc-4d83-acd3-61e6ecbdd23f" providerId="ADAL" clId="{C6D8C5B4-2101-4D05-A73F-2EC534128FAD}" dt="2022-08-03T13:08:04.537" v="168" actId="22"/>
        <pc:sldMkLst>
          <pc:docMk/>
          <pc:sldMk cId="1343305153" sldId="230716921"/>
        </pc:sldMkLst>
        <pc:picChg chg="add">
          <ac:chgData name="Iwan Rahabok" userId="156f3981-69fc-4d83-acd3-61e6ecbdd23f" providerId="ADAL" clId="{C6D8C5B4-2101-4D05-A73F-2EC534128FAD}" dt="2022-08-03T13:08:04.537" v="168" actId="22"/>
          <ac:picMkLst>
            <pc:docMk/>
            <pc:sldMk cId="1343305153" sldId="230716921"/>
            <ac:picMk id="3" creationId="{0AF11A0C-4291-8F64-3CBE-BFAE080873C0}"/>
          </ac:picMkLst>
        </pc:picChg>
      </pc:sldChg>
    </pc:docChg>
  </pc:docChgLst>
  <pc:docChgLst>
    <pc:chgData name="Iwan Rahabok" userId="156f3981-69fc-4d83-acd3-61e6ecbdd23f" providerId="ADAL" clId="{C870586D-A52A-40DA-8CA9-5954FDA8103D}"/>
    <pc:docChg chg="modSld sldOrd">
      <pc:chgData name="Iwan Rahabok" userId="156f3981-69fc-4d83-acd3-61e6ecbdd23f" providerId="ADAL" clId="{C870586D-A52A-40DA-8CA9-5954FDA8103D}" dt="2022-08-23T11:47:23.582" v="1"/>
      <pc:docMkLst>
        <pc:docMk/>
      </pc:docMkLst>
      <pc:sldChg chg="ord">
        <pc:chgData name="Iwan Rahabok" userId="156f3981-69fc-4d83-acd3-61e6ecbdd23f" providerId="ADAL" clId="{C870586D-A52A-40DA-8CA9-5954FDA8103D}" dt="2022-08-23T11:47:23.582" v="1"/>
        <pc:sldMkLst>
          <pc:docMk/>
          <pc:sldMk cId="1724418060" sldId="1628"/>
        </pc:sldMkLst>
      </pc:sldChg>
    </pc:docChg>
  </pc:docChgLst>
  <pc:docChgLst>
    <pc:chgData name="Iwan Rahabok" userId="156f3981-69fc-4d83-acd3-61e6ecbdd23f" providerId="ADAL" clId="{3BD94E50-C351-48AA-BF53-E818F39C24D0}"/>
    <pc:docChg chg="undo custSel addSld modSld sldOrd modSection">
      <pc:chgData name="Iwan Rahabok" userId="156f3981-69fc-4d83-acd3-61e6ecbdd23f" providerId="ADAL" clId="{3BD94E50-C351-48AA-BF53-E818F39C24D0}" dt="2022-09-03T13:40:29.771" v="322" actId="20577"/>
      <pc:docMkLst>
        <pc:docMk/>
      </pc:docMkLst>
      <pc:sldChg chg="modSp mod">
        <pc:chgData name="Iwan Rahabok" userId="156f3981-69fc-4d83-acd3-61e6ecbdd23f" providerId="ADAL" clId="{3BD94E50-C351-48AA-BF53-E818F39C24D0}" dt="2022-09-03T13:22:12.191" v="11" actId="122"/>
        <pc:sldMkLst>
          <pc:docMk/>
          <pc:sldMk cId="3646063758" sldId="230716918"/>
        </pc:sldMkLst>
        <pc:graphicFrameChg chg="mod modGraphic">
          <ac:chgData name="Iwan Rahabok" userId="156f3981-69fc-4d83-acd3-61e6ecbdd23f" providerId="ADAL" clId="{3BD94E50-C351-48AA-BF53-E818F39C24D0}" dt="2022-09-03T13:22:12.191" v="11" actId="122"/>
          <ac:graphicFrameMkLst>
            <pc:docMk/>
            <pc:sldMk cId="3646063758" sldId="230716918"/>
            <ac:graphicFrameMk id="6" creationId="{FA635CEE-E852-3A36-6581-B5A28CF09B08}"/>
          </ac:graphicFrameMkLst>
        </pc:graphicFrameChg>
      </pc:sldChg>
      <pc:sldChg chg="modSp mod">
        <pc:chgData name="Iwan Rahabok" userId="156f3981-69fc-4d83-acd3-61e6ecbdd23f" providerId="ADAL" clId="{3BD94E50-C351-48AA-BF53-E818F39C24D0}" dt="2022-09-03T13:40:29.771" v="322" actId="20577"/>
        <pc:sldMkLst>
          <pc:docMk/>
          <pc:sldMk cId="3968178723" sldId="230716995"/>
        </pc:sldMkLst>
        <pc:spChg chg="mod">
          <ac:chgData name="Iwan Rahabok" userId="156f3981-69fc-4d83-acd3-61e6ecbdd23f" providerId="ADAL" clId="{3BD94E50-C351-48AA-BF53-E818F39C24D0}" dt="2022-09-03T13:40:29.771" v="322" actId="20577"/>
          <ac:spMkLst>
            <pc:docMk/>
            <pc:sldMk cId="3968178723" sldId="230716995"/>
            <ac:spMk id="8" creationId="{F66B01CD-B4EC-D73A-2363-90B49F2E1323}"/>
          </ac:spMkLst>
        </pc:spChg>
      </pc:sldChg>
      <pc:sldChg chg="addSp modSp mod">
        <pc:chgData name="Iwan Rahabok" userId="156f3981-69fc-4d83-acd3-61e6ecbdd23f" providerId="ADAL" clId="{3BD94E50-C351-48AA-BF53-E818F39C24D0}" dt="2022-09-03T13:31:13.795" v="251" actId="14100"/>
        <pc:sldMkLst>
          <pc:docMk/>
          <pc:sldMk cId="860350527" sldId="230717003"/>
        </pc:sldMkLst>
        <pc:spChg chg="add mod">
          <ac:chgData name="Iwan Rahabok" userId="156f3981-69fc-4d83-acd3-61e6ecbdd23f" providerId="ADAL" clId="{3BD94E50-C351-48AA-BF53-E818F39C24D0}" dt="2022-09-03T13:30:47.502" v="152" actId="1076"/>
          <ac:spMkLst>
            <pc:docMk/>
            <pc:sldMk cId="860350527" sldId="230717003"/>
            <ac:spMk id="2" creationId="{AAE0509E-CAB4-56D8-B37F-ABD0EF59426F}"/>
          </ac:spMkLst>
        </pc:spChg>
        <pc:spChg chg="add mod">
          <ac:chgData name="Iwan Rahabok" userId="156f3981-69fc-4d83-acd3-61e6ecbdd23f" providerId="ADAL" clId="{3BD94E50-C351-48AA-BF53-E818F39C24D0}" dt="2022-09-03T13:31:13.795" v="251" actId="14100"/>
          <ac:spMkLst>
            <pc:docMk/>
            <pc:sldMk cId="860350527" sldId="230717003"/>
            <ac:spMk id="3" creationId="{9ED918B9-69B8-6851-9F01-0116D663E45F}"/>
          </ac:spMkLst>
        </pc:spChg>
        <pc:spChg chg="mod">
          <ac:chgData name="Iwan Rahabok" userId="156f3981-69fc-4d83-acd3-61e6ecbdd23f" providerId="ADAL" clId="{3BD94E50-C351-48AA-BF53-E818F39C24D0}" dt="2022-09-03T13:28:31.181" v="23" actId="6549"/>
          <ac:spMkLst>
            <pc:docMk/>
            <pc:sldMk cId="860350527" sldId="230717003"/>
            <ac:spMk id="5" creationId="{EB6EA818-DA26-8F8E-DB9A-97366C0ED301}"/>
          </ac:spMkLst>
        </pc:spChg>
      </pc:sldChg>
      <pc:sldChg chg="modSp new mod ord">
        <pc:chgData name="Iwan Rahabok" userId="156f3981-69fc-4d83-acd3-61e6ecbdd23f" providerId="ADAL" clId="{3BD94E50-C351-48AA-BF53-E818F39C24D0}" dt="2022-09-03T13:39:41.241" v="255"/>
        <pc:sldMkLst>
          <pc:docMk/>
          <pc:sldMk cId="2005159887" sldId="230717008"/>
        </pc:sldMkLst>
        <pc:spChg chg="mod">
          <ac:chgData name="Iwan Rahabok" userId="156f3981-69fc-4d83-acd3-61e6ecbdd23f" providerId="ADAL" clId="{3BD94E50-C351-48AA-BF53-E818F39C24D0}" dt="2022-09-03T13:39:41.241" v="255"/>
          <ac:spMkLst>
            <pc:docMk/>
            <pc:sldMk cId="2005159887" sldId="230717008"/>
            <ac:spMk id="3" creationId="{880E7BB8-2652-E59D-D690-EAE64B067BF1}"/>
          </ac:spMkLst>
        </pc:spChg>
      </pc:sldChg>
    </pc:docChg>
  </pc:docChgLst>
  <pc:docChgLst>
    <pc:chgData name="Iwan Rahabok" userId="156f3981-69fc-4d83-acd3-61e6ecbdd23f" providerId="ADAL" clId="{31879306-2C0D-4667-87CB-E5F3660FF25D}"/>
    <pc:docChg chg="undo custSel addSld delSld modSld sldOrd addSection modSection">
      <pc:chgData name="Iwan Rahabok" userId="156f3981-69fc-4d83-acd3-61e6ecbdd23f" providerId="ADAL" clId="{31879306-2C0D-4667-87CB-E5F3660FF25D}" dt="2022-07-27T13:53:19.446" v="2570"/>
      <pc:docMkLst>
        <pc:docMk/>
      </pc:docMkLst>
      <pc:sldChg chg="modSp mod">
        <pc:chgData name="Iwan Rahabok" userId="156f3981-69fc-4d83-acd3-61e6ecbdd23f" providerId="ADAL" clId="{31879306-2C0D-4667-87CB-E5F3660FF25D}" dt="2022-07-27T09:55:24.963" v="33" actId="20577"/>
        <pc:sldMkLst>
          <pc:docMk/>
          <pc:sldMk cId="3156562439" sldId="257"/>
        </pc:sldMkLst>
        <pc:spChg chg="mod">
          <ac:chgData name="Iwan Rahabok" userId="156f3981-69fc-4d83-acd3-61e6ecbdd23f" providerId="ADAL" clId="{31879306-2C0D-4667-87CB-E5F3660FF25D}" dt="2022-07-27T09:55:24.963" v="33" actId="20577"/>
          <ac:spMkLst>
            <pc:docMk/>
            <pc:sldMk cId="3156562439" sldId="257"/>
            <ac:spMk id="5" creationId="{ED09793C-C65D-4B15-8761-B2D2EB5F12C8}"/>
          </ac:spMkLst>
        </pc:spChg>
      </pc:sldChg>
      <pc:sldChg chg="del">
        <pc:chgData name="Iwan Rahabok" userId="156f3981-69fc-4d83-acd3-61e6ecbdd23f" providerId="ADAL" clId="{31879306-2C0D-4667-87CB-E5F3660FF25D}" dt="2022-07-27T10:32:45.081" v="969" actId="47"/>
        <pc:sldMkLst>
          <pc:docMk/>
          <pc:sldMk cId="3599149083" sldId="259"/>
        </pc:sldMkLst>
      </pc:sldChg>
      <pc:sldChg chg="del">
        <pc:chgData name="Iwan Rahabok" userId="156f3981-69fc-4d83-acd3-61e6ecbdd23f" providerId="ADAL" clId="{31879306-2C0D-4667-87CB-E5F3660FF25D}" dt="2022-07-27T10:32:47.355" v="971" actId="47"/>
        <pc:sldMkLst>
          <pc:docMk/>
          <pc:sldMk cId="3888287727" sldId="260"/>
        </pc:sldMkLst>
      </pc:sldChg>
      <pc:sldChg chg="del">
        <pc:chgData name="Iwan Rahabok" userId="156f3981-69fc-4d83-acd3-61e6ecbdd23f" providerId="ADAL" clId="{31879306-2C0D-4667-87CB-E5F3660FF25D}" dt="2022-07-27T10:31:30.883" v="968" actId="47"/>
        <pc:sldMkLst>
          <pc:docMk/>
          <pc:sldMk cId="4134691137" sldId="263"/>
        </pc:sldMkLst>
      </pc:sldChg>
      <pc:sldChg chg="del">
        <pc:chgData name="Iwan Rahabok" userId="156f3981-69fc-4d83-acd3-61e6ecbdd23f" providerId="ADAL" clId="{31879306-2C0D-4667-87CB-E5F3660FF25D}" dt="2022-07-27T10:33:15.459" v="982" actId="47"/>
        <pc:sldMkLst>
          <pc:docMk/>
          <pc:sldMk cId="3599506604" sldId="264"/>
        </pc:sldMkLst>
      </pc:sldChg>
      <pc:sldChg chg="del">
        <pc:chgData name="Iwan Rahabok" userId="156f3981-69fc-4d83-acd3-61e6ecbdd23f" providerId="ADAL" clId="{31879306-2C0D-4667-87CB-E5F3660FF25D}" dt="2022-07-27T10:33:17.854" v="983" actId="47"/>
        <pc:sldMkLst>
          <pc:docMk/>
          <pc:sldMk cId="3471611183" sldId="265"/>
        </pc:sldMkLst>
      </pc:sldChg>
      <pc:sldChg chg="del">
        <pc:chgData name="Iwan Rahabok" userId="156f3981-69fc-4d83-acd3-61e6ecbdd23f" providerId="ADAL" clId="{31879306-2C0D-4667-87CB-E5F3660FF25D}" dt="2022-07-27T10:33:14.741" v="981" actId="47"/>
        <pc:sldMkLst>
          <pc:docMk/>
          <pc:sldMk cId="2992400073" sldId="266"/>
        </pc:sldMkLst>
      </pc:sldChg>
      <pc:sldChg chg="del">
        <pc:chgData name="Iwan Rahabok" userId="156f3981-69fc-4d83-acd3-61e6ecbdd23f" providerId="ADAL" clId="{31879306-2C0D-4667-87CB-E5F3660FF25D}" dt="2022-07-27T10:32:50.099" v="973" actId="47"/>
        <pc:sldMkLst>
          <pc:docMk/>
          <pc:sldMk cId="2347572008" sldId="277"/>
        </pc:sldMkLst>
      </pc:sldChg>
      <pc:sldChg chg="del">
        <pc:chgData name="Iwan Rahabok" userId="156f3981-69fc-4d83-acd3-61e6ecbdd23f" providerId="ADAL" clId="{31879306-2C0D-4667-87CB-E5F3660FF25D}" dt="2022-07-27T10:32:48.764" v="972" actId="47"/>
        <pc:sldMkLst>
          <pc:docMk/>
          <pc:sldMk cId="456976148" sldId="280"/>
        </pc:sldMkLst>
      </pc:sldChg>
      <pc:sldChg chg="del">
        <pc:chgData name="Iwan Rahabok" userId="156f3981-69fc-4d83-acd3-61e6ecbdd23f" providerId="ADAL" clId="{31879306-2C0D-4667-87CB-E5F3660FF25D}" dt="2022-07-27T10:32:46.384" v="970" actId="47"/>
        <pc:sldMkLst>
          <pc:docMk/>
          <pc:sldMk cId="2265720216" sldId="281"/>
        </pc:sldMkLst>
      </pc:sldChg>
      <pc:sldChg chg="del">
        <pc:chgData name="Iwan Rahabok" userId="156f3981-69fc-4d83-acd3-61e6ecbdd23f" providerId="ADAL" clId="{31879306-2C0D-4667-87CB-E5F3660FF25D}" dt="2022-07-27T10:33:13.592" v="980" actId="47"/>
        <pc:sldMkLst>
          <pc:docMk/>
          <pc:sldMk cId="3439640766" sldId="378"/>
        </pc:sldMkLst>
      </pc:sldChg>
      <pc:sldChg chg="del">
        <pc:chgData name="Iwan Rahabok" userId="156f3981-69fc-4d83-acd3-61e6ecbdd23f" providerId="ADAL" clId="{31879306-2C0D-4667-87CB-E5F3660FF25D}" dt="2022-07-27T10:33:09.194" v="977" actId="47"/>
        <pc:sldMkLst>
          <pc:docMk/>
          <pc:sldMk cId="2195783210" sldId="382"/>
        </pc:sldMkLst>
      </pc:sldChg>
      <pc:sldChg chg="del">
        <pc:chgData name="Iwan Rahabok" userId="156f3981-69fc-4d83-acd3-61e6ecbdd23f" providerId="ADAL" clId="{31879306-2C0D-4667-87CB-E5F3660FF25D}" dt="2022-07-27T10:33:12.129" v="979" actId="47"/>
        <pc:sldMkLst>
          <pc:docMk/>
          <pc:sldMk cId="3873368373" sldId="400"/>
        </pc:sldMkLst>
      </pc:sldChg>
      <pc:sldChg chg="add">
        <pc:chgData name="Iwan Rahabok" userId="156f3981-69fc-4d83-acd3-61e6ecbdd23f" providerId="ADAL" clId="{31879306-2C0D-4667-87CB-E5F3660FF25D}" dt="2022-07-27T10:33:22.108" v="984"/>
        <pc:sldMkLst>
          <pc:docMk/>
          <pc:sldMk cId="1773298356" sldId="513"/>
        </pc:sldMkLst>
      </pc:sldChg>
      <pc:sldChg chg="del">
        <pc:chgData name="Iwan Rahabok" userId="156f3981-69fc-4d83-acd3-61e6ecbdd23f" providerId="ADAL" clId="{31879306-2C0D-4667-87CB-E5F3660FF25D}" dt="2022-07-27T10:33:06.656" v="975" actId="47"/>
        <pc:sldMkLst>
          <pc:docMk/>
          <pc:sldMk cId="391781161" sldId="873"/>
        </pc:sldMkLst>
      </pc:sldChg>
      <pc:sldChg chg="del">
        <pc:chgData name="Iwan Rahabok" userId="156f3981-69fc-4d83-acd3-61e6ecbdd23f" providerId="ADAL" clId="{31879306-2C0D-4667-87CB-E5F3660FF25D}" dt="2022-07-27T10:33:10.138" v="978" actId="47"/>
        <pc:sldMkLst>
          <pc:docMk/>
          <pc:sldMk cId="162079499" sldId="874"/>
        </pc:sldMkLst>
      </pc:sldChg>
      <pc:sldChg chg="del">
        <pc:chgData name="Iwan Rahabok" userId="156f3981-69fc-4d83-acd3-61e6ecbdd23f" providerId="ADAL" clId="{31879306-2C0D-4667-87CB-E5F3660FF25D}" dt="2022-07-27T10:33:07.336" v="976" actId="47"/>
        <pc:sldMkLst>
          <pc:docMk/>
          <pc:sldMk cId="56858381" sldId="904"/>
        </pc:sldMkLst>
      </pc:sldChg>
      <pc:sldChg chg="del">
        <pc:chgData name="Iwan Rahabok" userId="156f3981-69fc-4d83-acd3-61e6ecbdd23f" providerId="ADAL" clId="{31879306-2C0D-4667-87CB-E5F3660FF25D}" dt="2022-07-27T10:32:56.047" v="974" actId="47"/>
        <pc:sldMkLst>
          <pc:docMk/>
          <pc:sldMk cId="919812969" sldId="905"/>
        </pc:sldMkLst>
      </pc:sldChg>
      <pc:sldChg chg="modSp new mod ord">
        <pc:chgData name="Iwan Rahabok" userId="156f3981-69fc-4d83-acd3-61e6ecbdd23f" providerId="ADAL" clId="{31879306-2C0D-4667-87CB-E5F3660FF25D}" dt="2022-07-27T10:10:48.253" v="278" actId="20577"/>
        <pc:sldMkLst>
          <pc:docMk/>
          <pc:sldMk cId="2594808674" sldId="906"/>
        </pc:sldMkLst>
        <pc:spChg chg="mod">
          <ac:chgData name="Iwan Rahabok" userId="156f3981-69fc-4d83-acd3-61e6ecbdd23f" providerId="ADAL" clId="{31879306-2C0D-4667-87CB-E5F3660FF25D}" dt="2022-07-27T10:00:23.853" v="53" actId="20577"/>
          <ac:spMkLst>
            <pc:docMk/>
            <pc:sldMk cId="2594808674" sldId="906"/>
            <ac:spMk id="2" creationId="{19FB51CA-9ABC-ED42-E764-C672D9CC1546}"/>
          </ac:spMkLst>
        </pc:spChg>
        <pc:spChg chg="mod">
          <ac:chgData name="Iwan Rahabok" userId="156f3981-69fc-4d83-acd3-61e6ecbdd23f" providerId="ADAL" clId="{31879306-2C0D-4667-87CB-E5F3660FF25D}" dt="2022-07-27T10:10:48.253" v="278" actId="20577"/>
          <ac:spMkLst>
            <pc:docMk/>
            <pc:sldMk cId="2594808674" sldId="906"/>
            <ac:spMk id="4" creationId="{DFF4F753-1745-DA77-557D-7AAEFC0B75B9}"/>
          </ac:spMkLst>
        </pc:spChg>
      </pc:sldChg>
      <pc:sldChg chg="addSp delSp modSp new mod modClrScheme chgLayout modNotesTx">
        <pc:chgData name="Iwan Rahabok" userId="156f3981-69fc-4d83-acd3-61e6ecbdd23f" providerId="ADAL" clId="{31879306-2C0D-4667-87CB-E5F3660FF25D}" dt="2022-07-27T13:36:00.405" v="2145" actId="20577"/>
        <pc:sldMkLst>
          <pc:docMk/>
          <pc:sldMk cId="3545643597" sldId="907"/>
        </pc:sldMkLst>
        <pc:spChg chg="del mod ord">
          <ac:chgData name="Iwan Rahabok" userId="156f3981-69fc-4d83-acd3-61e6ecbdd23f" providerId="ADAL" clId="{31879306-2C0D-4667-87CB-E5F3660FF25D}" dt="2022-07-27T10:11:16.303" v="299" actId="478"/>
          <ac:spMkLst>
            <pc:docMk/>
            <pc:sldMk cId="3545643597" sldId="907"/>
            <ac:spMk id="2" creationId="{30795459-1936-0E06-706B-476F888C7529}"/>
          </ac:spMkLst>
        </pc:spChg>
        <pc:spChg chg="del">
          <ac:chgData name="Iwan Rahabok" userId="156f3981-69fc-4d83-acd3-61e6ecbdd23f" providerId="ADAL" clId="{31879306-2C0D-4667-87CB-E5F3660FF25D}" dt="2022-07-27T10:11:11.035" v="298" actId="700"/>
          <ac:spMkLst>
            <pc:docMk/>
            <pc:sldMk cId="3545643597" sldId="907"/>
            <ac:spMk id="3" creationId="{E1014BA2-7CC0-F08E-72DD-6AD50B0BF046}"/>
          </ac:spMkLst>
        </pc:spChg>
        <pc:spChg chg="del">
          <ac:chgData name="Iwan Rahabok" userId="156f3981-69fc-4d83-acd3-61e6ecbdd23f" providerId="ADAL" clId="{31879306-2C0D-4667-87CB-E5F3660FF25D}" dt="2022-07-27T10:11:11.035" v="298" actId="700"/>
          <ac:spMkLst>
            <pc:docMk/>
            <pc:sldMk cId="3545643597" sldId="907"/>
            <ac:spMk id="4" creationId="{D0E3E3FA-D949-EFEF-9AF7-6F196364B947}"/>
          </ac:spMkLst>
        </pc:spChg>
        <pc:spChg chg="add mod">
          <ac:chgData name="Iwan Rahabok" userId="156f3981-69fc-4d83-acd3-61e6ecbdd23f" providerId="ADAL" clId="{31879306-2C0D-4667-87CB-E5F3660FF25D}" dt="2022-07-27T10:27:58.268" v="556" actId="14100"/>
          <ac:spMkLst>
            <pc:docMk/>
            <pc:sldMk cId="3545643597" sldId="907"/>
            <ac:spMk id="11" creationId="{7CD2ECCB-E47F-B077-0DC3-0E62F034759A}"/>
          </ac:spMkLst>
        </pc:spChg>
        <pc:picChg chg="add mod">
          <ac:chgData name="Iwan Rahabok" userId="156f3981-69fc-4d83-acd3-61e6ecbdd23f" providerId="ADAL" clId="{31879306-2C0D-4667-87CB-E5F3660FF25D}" dt="2022-07-27T10:13:05.285" v="301" actId="1076"/>
          <ac:picMkLst>
            <pc:docMk/>
            <pc:sldMk cId="3545643597" sldId="907"/>
            <ac:picMk id="6" creationId="{EEF67F37-124A-0821-873E-5CA0F23737D8}"/>
          </ac:picMkLst>
        </pc:picChg>
        <pc:picChg chg="add del mod">
          <ac:chgData name="Iwan Rahabok" userId="156f3981-69fc-4d83-acd3-61e6ecbdd23f" providerId="ADAL" clId="{31879306-2C0D-4667-87CB-E5F3660FF25D}" dt="2022-07-27T10:18:26.909" v="309" actId="478"/>
          <ac:picMkLst>
            <pc:docMk/>
            <pc:sldMk cId="3545643597" sldId="907"/>
            <ac:picMk id="8" creationId="{C079D263-713C-6DDF-C293-DCCE0A01F5DC}"/>
          </ac:picMkLst>
        </pc:picChg>
        <pc:picChg chg="add del mod">
          <ac:chgData name="Iwan Rahabok" userId="156f3981-69fc-4d83-acd3-61e6ecbdd23f" providerId="ADAL" clId="{31879306-2C0D-4667-87CB-E5F3660FF25D}" dt="2022-07-27T10:18:26.909" v="309" actId="478"/>
          <ac:picMkLst>
            <pc:docMk/>
            <pc:sldMk cId="3545643597" sldId="907"/>
            <ac:picMk id="10" creationId="{C7C54FBF-7D2E-5540-90E6-F382F2F934E4}"/>
          </ac:picMkLst>
        </pc:picChg>
      </pc:sldChg>
      <pc:sldChg chg="addSp delSp modSp new mod modClrScheme chgLayout modNotesTx">
        <pc:chgData name="Iwan Rahabok" userId="156f3981-69fc-4d83-acd3-61e6ecbdd23f" providerId="ADAL" clId="{31879306-2C0D-4667-87CB-E5F3660FF25D}" dt="2022-07-27T13:45:26.109" v="2499" actId="6549"/>
        <pc:sldMkLst>
          <pc:docMk/>
          <pc:sldMk cId="1945996548" sldId="908"/>
        </pc:sldMkLst>
        <pc:spChg chg="add mod">
          <ac:chgData name="Iwan Rahabok" userId="156f3981-69fc-4d83-acd3-61e6ecbdd23f" providerId="ADAL" clId="{31879306-2C0D-4667-87CB-E5F3660FF25D}" dt="2022-07-27T10:29:13.044" v="709" actId="20577"/>
          <ac:spMkLst>
            <pc:docMk/>
            <pc:sldMk cId="1945996548" sldId="908"/>
            <ac:spMk id="2" creationId="{DB0C83CD-F018-514B-0C57-291B38F2411D}"/>
          </ac:spMkLst>
        </pc:spChg>
        <pc:spChg chg="add mod">
          <ac:chgData name="Iwan Rahabok" userId="156f3981-69fc-4d83-acd3-61e6ecbdd23f" providerId="ADAL" clId="{31879306-2C0D-4667-87CB-E5F3660FF25D}" dt="2022-07-27T10:29:39.610" v="796" actId="20577"/>
          <ac:spMkLst>
            <pc:docMk/>
            <pc:sldMk cId="1945996548" sldId="908"/>
            <ac:spMk id="3" creationId="{5EA16B0A-EC95-CCC5-83B0-66B6303DB81C}"/>
          </ac:spMkLst>
        </pc:spChg>
        <pc:spChg chg="add del mod">
          <ac:chgData name="Iwan Rahabok" userId="156f3981-69fc-4d83-acd3-61e6ecbdd23f" providerId="ADAL" clId="{31879306-2C0D-4667-87CB-E5F3660FF25D}" dt="2022-07-27T10:30:13.015" v="839"/>
          <ac:spMkLst>
            <pc:docMk/>
            <pc:sldMk cId="1945996548" sldId="908"/>
            <ac:spMk id="4" creationId="{03A10852-25A4-D72A-53F2-07B0921B91EE}"/>
          </ac:spMkLst>
        </pc:spChg>
        <pc:spChg chg="add mod">
          <ac:chgData name="Iwan Rahabok" userId="156f3981-69fc-4d83-acd3-61e6ecbdd23f" providerId="ADAL" clId="{31879306-2C0D-4667-87CB-E5F3660FF25D}" dt="2022-07-27T10:30:19.076" v="842"/>
          <ac:spMkLst>
            <pc:docMk/>
            <pc:sldMk cId="1945996548" sldId="908"/>
            <ac:spMk id="5" creationId="{427FC723-A51A-95A0-7BB9-974228A8A260}"/>
          </ac:spMkLst>
        </pc:spChg>
        <pc:spChg chg="add mod">
          <ac:chgData name="Iwan Rahabok" userId="156f3981-69fc-4d83-acd3-61e6ecbdd23f" providerId="ADAL" clId="{31879306-2C0D-4667-87CB-E5F3660FF25D}" dt="2022-07-27T13:17:33.237" v="1742" actId="21"/>
          <ac:spMkLst>
            <pc:docMk/>
            <pc:sldMk cId="1945996548" sldId="908"/>
            <ac:spMk id="6" creationId="{C274994E-894D-0BC1-D6FD-2B017B4B9B13}"/>
          </ac:spMkLst>
        </pc:spChg>
        <pc:spChg chg="add del mod">
          <ac:chgData name="Iwan Rahabok" userId="156f3981-69fc-4d83-acd3-61e6ecbdd23f" providerId="ADAL" clId="{31879306-2C0D-4667-87CB-E5F3660FF25D}" dt="2022-07-27T10:41:25.443" v="1200"/>
          <ac:spMkLst>
            <pc:docMk/>
            <pc:sldMk cId="1945996548" sldId="908"/>
            <ac:spMk id="8" creationId="{CD260938-E20C-BCFD-FA5F-3D5A0826BADC}"/>
          </ac:spMkLst>
        </pc:spChg>
        <pc:spChg chg="add mod">
          <ac:chgData name="Iwan Rahabok" userId="156f3981-69fc-4d83-acd3-61e6ecbdd23f" providerId="ADAL" clId="{31879306-2C0D-4667-87CB-E5F3660FF25D}" dt="2022-07-27T10:41:14.123" v="1198" actId="6549"/>
          <ac:spMkLst>
            <pc:docMk/>
            <pc:sldMk cId="1945996548" sldId="908"/>
            <ac:spMk id="9" creationId="{0B5662DF-57BA-3026-3989-320582CF68C5}"/>
          </ac:spMkLst>
        </pc:spChg>
        <pc:spChg chg="add mod">
          <ac:chgData name="Iwan Rahabok" userId="156f3981-69fc-4d83-acd3-61e6ecbdd23f" providerId="ADAL" clId="{31879306-2C0D-4667-87CB-E5F3660FF25D}" dt="2022-07-27T13:14:53.510" v="1733" actId="20577"/>
          <ac:spMkLst>
            <pc:docMk/>
            <pc:sldMk cId="1945996548" sldId="908"/>
            <ac:spMk id="10" creationId="{C77DF529-CB5B-5140-1196-C623F8E19E0E}"/>
          </ac:spMkLst>
        </pc:spChg>
        <pc:spChg chg="add mod">
          <ac:chgData name="Iwan Rahabok" userId="156f3981-69fc-4d83-acd3-61e6ecbdd23f" providerId="ADAL" clId="{31879306-2C0D-4667-87CB-E5F3660FF25D}" dt="2022-07-27T13:18:56.315" v="1822" actId="1076"/>
          <ac:spMkLst>
            <pc:docMk/>
            <pc:sldMk cId="1945996548" sldId="908"/>
            <ac:spMk id="12" creationId="{04EEADF8-7B96-C51E-CE50-A0AA8154C2E1}"/>
          </ac:spMkLst>
        </pc:spChg>
        <pc:spChg chg="add mod">
          <ac:chgData name="Iwan Rahabok" userId="156f3981-69fc-4d83-acd3-61e6ecbdd23f" providerId="ADAL" clId="{31879306-2C0D-4667-87CB-E5F3660FF25D}" dt="2022-07-27T13:19:25.628" v="1925" actId="20577"/>
          <ac:spMkLst>
            <pc:docMk/>
            <pc:sldMk cId="1945996548" sldId="908"/>
            <ac:spMk id="13" creationId="{232EDAAC-E5AC-F4E0-928A-0FA6EF7C6E9F}"/>
          </ac:spMkLst>
        </pc:spChg>
      </pc:sldChg>
      <pc:sldChg chg="add">
        <pc:chgData name="Iwan Rahabok" userId="156f3981-69fc-4d83-acd3-61e6ecbdd23f" providerId="ADAL" clId="{31879306-2C0D-4667-87CB-E5F3660FF25D}" dt="2022-07-27T10:33:22.108" v="984"/>
        <pc:sldMkLst>
          <pc:docMk/>
          <pc:sldMk cId="2533235856" sldId="2083"/>
        </pc:sldMkLst>
      </pc:sldChg>
      <pc:sldChg chg="addSp delSp modSp new mod">
        <pc:chgData name="Iwan Rahabok" userId="156f3981-69fc-4d83-acd3-61e6ecbdd23f" providerId="ADAL" clId="{31879306-2C0D-4667-87CB-E5F3660FF25D}" dt="2022-07-27T13:42:01.885" v="2489" actId="20577"/>
        <pc:sldMkLst>
          <pc:docMk/>
          <pc:sldMk cId="4235764895" sldId="2084"/>
        </pc:sldMkLst>
        <pc:spChg chg="mod">
          <ac:chgData name="Iwan Rahabok" userId="156f3981-69fc-4d83-acd3-61e6ecbdd23f" providerId="ADAL" clId="{31879306-2C0D-4667-87CB-E5F3660FF25D}" dt="2022-07-27T10:41:42.528" v="1220" actId="5793"/>
          <ac:spMkLst>
            <pc:docMk/>
            <pc:sldMk cId="4235764895" sldId="2084"/>
            <ac:spMk id="2" creationId="{E38CB5B2-53C3-55B0-04BA-68E528C0653B}"/>
          </ac:spMkLst>
        </pc:spChg>
        <pc:spChg chg="mod">
          <ac:chgData name="Iwan Rahabok" userId="156f3981-69fc-4d83-acd3-61e6ecbdd23f" providerId="ADAL" clId="{31879306-2C0D-4667-87CB-E5F3660FF25D}" dt="2022-07-27T10:41:56.117" v="1283" actId="20577"/>
          <ac:spMkLst>
            <pc:docMk/>
            <pc:sldMk cId="4235764895" sldId="2084"/>
            <ac:spMk id="3" creationId="{0560EC0D-39BB-35BF-5F5C-72BC40BBD1F2}"/>
          </ac:spMkLst>
        </pc:spChg>
        <pc:spChg chg="add mod">
          <ac:chgData name="Iwan Rahabok" userId="156f3981-69fc-4d83-acd3-61e6ecbdd23f" providerId="ADAL" clId="{31879306-2C0D-4667-87CB-E5F3660FF25D}" dt="2022-07-27T13:42:01.885" v="2489" actId="20577"/>
          <ac:spMkLst>
            <pc:docMk/>
            <pc:sldMk cId="4235764895" sldId="2084"/>
            <ac:spMk id="7" creationId="{8A4299AC-9C83-18FF-0A43-93AD6B1250A1}"/>
          </ac:spMkLst>
        </pc:spChg>
        <pc:graphicFrameChg chg="add mod modGraphic">
          <ac:chgData name="Iwan Rahabok" userId="156f3981-69fc-4d83-acd3-61e6ecbdd23f" providerId="ADAL" clId="{31879306-2C0D-4667-87CB-E5F3660FF25D}" dt="2022-07-27T13:20:57.219" v="1953" actId="14100"/>
          <ac:graphicFrameMkLst>
            <pc:docMk/>
            <pc:sldMk cId="4235764895" sldId="2084"/>
            <ac:graphicFrameMk id="4" creationId="{CD60EE29-377A-578D-9AEB-7074593874E3}"/>
          </ac:graphicFrameMkLst>
        </pc:graphicFrameChg>
        <pc:graphicFrameChg chg="add del mod modGraphic">
          <ac:chgData name="Iwan Rahabok" userId="156f3981-69fc-4d83-acd3-61e6ecbdd23f" providerId="ADAL" clId="{31879306-2C0D-4667-87CB-E5F3660FF25D}" dt="2022-07-27T13:40:25.802" v="2371" actId="478"/>
          <ac:graphicFrameMkLst>
            <pc:docMk/>
            <pc:sldMk cId="4235764895" sldId="2084"/>
            <ac:graphicFrameMk id="5" creationId="{8299F4C0-28A0-C8BB-F14E-E330B345A4CA}"/>
          </ac:graphicFrameMkLst>
        </pc:graphicFrameChg>
        <pc:graphicFrameChg chg="add mod modGraphic">
          <ac:chgData name="Iwan Rahabok" userId="156f3981-69fc-4d83-acd3-61e6ecbdd23f" providerId="ADAL" clId="{31879306-2C0D-4667-87CB-E5F3660FF25D}" dt="2022-07-27T13:41:13.682" v="2389"/>
          <ac:graphicFrameMkLst>
            <pc:docMk/>
            <pc:sldMk cId="4235764895" sldId="2084"/>
            <ac:graphicFrameMk id="6" creationId="{A441E33A-3473-EBC7-0BA1-62AEA72D89D7}"/>
          </ac:graphicFrameMkLst>
        </pc:graphicFrameChg>
      </pc:sldChg>
      <pc:sldChg chg="addSp modSp new mod modClrScheme chgLayout">
        <pc:chgData name="Iwan Rahabok" userId="156f3981-69fc-4d83-acd3-61e6ecbdd23f" providerId="ADAL" clId="{31879306-2C0D-4667-87CB-E5F3660FF25D}" dt="2022-07-27T13:52:08.356" v="2536"/>
        <pc:sldMkLst>
          <pc:docMk/>
          <pc:sldMk cId="2598593516" sldId="2085"/>
        </pc:sldMkLst>
        <pc:spChg chg="mod ord">
          <ac:chgData name="Iwan Rahabok" userId="156f3981-69fc-4d83-acd3-61e6ecbdd23f" providerId="ADAL" clId="{31879306-2C0D-4667-87CB-E5F3660FF25D}" dt="2022-07-27T13:51:56.295" v="2506" actId="700"/>
          <ac:spMkLst>
            <pc:docMk/>
            <pc:sldMk cId="2598593516" sldId="2085"/>
            <ac:spMk id="2" creationId="{E7D718F3-5E90-A6CE-D526-373776160B16}"/>
          </ac:spMkLst>
        </pc:spChg>
        <pc:spChg chg="mod ord">
          <ac:chgData name="Iwan Rahabok" userId="156f3981-69fc-4d83-acd3-61e6ecbdd23f" providerId="ADAL" clId="{31879306-2C0D-4667-87CB-E5F3660FF25D}" dt="2022-07-27T13:51:56.295" v="2506" actId="700"/>
          <ac:spMkLst>
            <pc:docMk/>
            <pc:sldMk cId="2598593516" sldId="2085"/>
            <ac:spMk id="3" creationId="{1474B27B-4493-F426-75A3-4602A3D9B67A}"/>
          </ac:spMkLst>
        </pc:spChg>
        <pc:spChg chg="mod ord">
          <ac:chgData name="Iwan Rahabok" userId="156f3981-69fc-4d83-acd3-61e6ecbdd23f" providerId="ADAL" clId="{31879306-2C0D-4667-87CB-E5F3660FF25D}" dt="2022-07-27T13:51:56.295" v="2506" actId="700"/>
          <ac:spMkLst>
            <pc:docMk/>
            <pc:sldMk cId="2598593516" sldId="2085"/>
            <ac:spMk id="4" creationId="{88981243-2806-2898-42AB-DA7925C7F1BB}"/>
          </ac:spMkLst>
        </pc:spChg>
        <pc:spChg chg="add mod ord">
          <ac:chgData name="Iwan Rahabok" userId="156f3981-69fc-4d83-acd3-61e6ecbdd23f" providerId="ADAL" clId="{31879306-2C0D-4667-87CB-E5F3660FF25D}" dt="2022-07-27T13:52:08.356" v="2536"/>
          <ac:spMkLst>
            <pc:docMk/>
            <pc:sldMk cId="2598593516" sldId="2085"/>
            <ac:spMk id="5" creationId="{6219DA52-CAC6-635A-F836-2AC372D282FD}"/>
          </ac:spMkLst>
        </pc:spChg>
        <pc:spChg chg="add mod ord">
          <ac:chgData name="Iwan Rahabok" userId="156f3981-69fc-4d83-acd3-61e6ecbdd23f" providerId="ADAL" clId="{31879306-2C0D-4667-87CB-E5F3660FF25D}" dt="2022-07-27T13:52:05.956" v="2535" actId="21"/>
          <ac:spMkLst>
            <pc:docMk/>
            <pc:sldMk cId="2598593516" sldId="2085"/>
            <ac:spMk id="6" creationId="{DC54C9B3-005E-4C49-ED50-3DB2BD5393BF}"/>
          </ac:spMkLst>
        </pc:spChg>
      </pc:sldChg>
      <pc:sldChg chg="new">
        <pc:chgData name="Iwan Rahabok" userId="156f3981-69fc-4d83-acd3-61e6ecbdd23f" providerId="ADAL" clId="{31879306-2C0D-4667-87CB-E5F3660FF25D}" dt="2022-07-27T13:52:28.819" v="2538" actId="680"/>
        <pc:sldMkLst>
          <pc:docMk/>
          <pc:sldMk cId="2650023030" sldId="2086"/>
        </pc:sldMkLst>
      </pc:sldChg>
      <pc:sldChg chg="modSp add mod">
        <pc:chgData name="Iwan Rahabok" userId="156f3981-69fc-4d83-acd3-61e6ecbdd23f" providerId="ADAL" clId="{31879306-2C0D-4667-87CB-E5F3660FF25D}" dt="2022-07-27T13:52:59.909" v="2548" actId="20577"/>
        <pc:sldMkLst>
          <pc:docMk/>
          <pc:sldMk cId="3616159728" sldId="2087"/>
        </pc:sldMkLst>
        <pc:spChg chg="mod">
          <ac:chgData name="Iwan Rahabok" userId="156f3981-69fc-4d83-acd3-61e6ecbdd23f" providerId="ADAL" clId="{31879306-2C0D-4667-87CB-E5F3660FF25D}" dt="2022-07-27T13:52:59.909" v="2548" actId="20577"/>
          <ac:spMkLst>
            <pc:docMk/>
            <pc:sldMk cId="3616159728" sldId="2087"/>
            <ac:spMk id="5" creationId="{6219DA52-CAC6-635A-F836-2AC372D282FD}"/>
          </ac:spMkLst>
        </pc:spChg>
      </pc:sldChg>
      <pc:sldChg chg="modSp add mod ord">
        <pc:chgData name="Iwan Rahabok" userId="156f3981-69fc-4d83-acd3-61e6ecbdd23f" providerId="ADAL" clId="{31879306-2C0D-4667-87CB-E5F3660FF25D}" dt="2022-07-27T13:53:19.446" v="2570"/>
        <pc:sldMkLst>
          <pc:docMk/>
          <pc:sldMk cId="2951853299" sldId="2088"/>
        </pc:sldMkLst>
        <pc:spChg chg="mod">
          <ac:chgData name="Iwan Rahabok" userId="156f3981-69fc-4d83-acd3-61e6ecbdd23f" providerId="ADAL" clId="{31879306-2C0D-4667-87CB-E5F3660FF25D}" dt="2022-07-27T13:53:14.332" v="2568" actId="20577"/>
          <ac:spMkLst>
            <pc:docMk/>
            <pc:sldMk cId="2951853299" sldId="2088"/>
            <ac:spMk id="5" creationId="{6219DA52-CAC6-635A-F836-2AC372D282FD}"/>
          </ac:spMkLst>
        </pc:spChg>
      </pc:sldChg>
      <pc:sldMasterChg chg="delSldLayout">
        <pc:chgData name="Iwan Rahabok" userId="156f3981-69fc-4d83-acd3-61e6ecbdd23f" providerId="ADAL" clId="{31879306-2C0D-4667-87CB-E5F3660FF25D}" dt="2022-07-27T10:33:13.592" v="980" actId="47"/>
        <pc:sldMasterMkLst>
          <pc:docMk/>
          <pc:sldMasterMk cId="2349494109" sldId="2147483691"/>
        </pc:sldMasterMkLst>
        <pc:sldLayoutChg chg="del">
          <pc:chgData name="Iwan Rahabok" userId="156f3981-69fc-4d83-acd3-61e6ecbdd23f" providerId="ADAL" clId="{31879306-2C0D-4667-87CB-E5F3660FF25D}" dt="2022-07-27T10:33:09.194" v="977" actId="47"/>
          <pc:sldLayoutMkLst>
            <pc:docMk/>
            <pc:sldMasterMk cId="2349494109" sldId="2147483691"/>
            <pc:sldLayoutMk cId="4217901120" sldId="2147483728"/>
          </pc:sldLayoutMkLst>
        </pc:sldLayoutChg>
        <pc:sldLayoutChg chg="del">
          <pc:chgData name="Iwan Rahabok" userId="156f3981-69fc-4d83-acd3-61e6ecbdd23f" providerId="ADAL" clId="{31879306-2C0D-4667-87CB-E5F3660FF25D}" dt="2022-07-27T10:33:13.592" v="980" actId="47"/>
          <pc:sldLayoutMkLst>
            <pc:docMk/>
            <pc:sldMasterMk cId="2349494109" sldId="2147483691"/>
            <pc:sldLayoutMk cId="1181764665" sldId="2147483730"/>
          </pc:sldLayoutMkLst>
        </pc:sldLayoutChg>
      </pc:sldMasterChg>
    </pc:docChg>
  </pc:docChgLst>
  <pc:docChgLst>
    <pc:chgData name="Iwan Rahabok" userId="156f3981-69fc-4d83-acd3-61e6ecbdd23f" providerId="ADAL" clId="{E9462AAF-DE7C-447C-A985-EA3654A8994F}"/>
    <pc:docChg chg="undo custSel addSld delSld modSld sldOrd modMainMaster addSection modSection">
      <pc:chgData name="Iwan Rahabok" userId="156f3981-69fc-4d83-acd3-61e6ecbdd23f" providerId="ADAL" clId="{E9462AAF-DE7C-447C-A985-EA3654A8994F}" dt="2022-08-10T16:16:55.748" v="3266" actId="20577"/>
      <pc:docMkLst>
        <pc:docMk/>
      </pc:docMkLst>
      <pc:sldChg chg="modSp">
        <pc:chgData name="Iwan Rahabok" userId="156f3981-69fc-4d83-acd3-61e6ecbdd23f" providerId="ADAL" clId="{E9462AAF-DE7C-447C-A985-EA3654A8994F}" dt="2022-08-10T15:08:57.442" v="2452" actId="20577"/>
        <pc:sldMkLst>
          <pc:docMk/>
          <pc:sldMk cId="1659858450" sldId="342"/>
        </pc:sldMkLst>
        <pc:spChg chg="mod">
          <ac:chgData name="Iwan Rahabok" userId="156f3981-69fc-4d83-acd3-61e6ecbdd23f" providerId="ADAL" clId="{E9462AAF-DE7C-447C-A985-EA3654A8994F}" dt="2022-08-10T15:08:57.442" v="2452" actId="20577"/>
          <ac:spMkLst>
            <pc:docMk/>
            <pc:sldMk cId="1659858450" sldId="342"/>
            <ac:spMk id="13" creationId="{B361939A-22F3-8886-F1E6-35A0EED8264E}"/>
          </ac:spMkLst>
        </pc:spChg>
      </pc:sldChg>
      <pc:sldChg chg="modSp mod">
        <pc:chgData name="Iwan Rahabok" userId="156f3981-69fc-4d83-acd3-61e6ecbdd23f" providerId="ADAL" clId="{E9462AAF-DE7C-447C-A985-EA3654A8994F}" dt="2022-08-10T11:06:30.334" v="600" actId="1076"/>
        <pc:sldMkLst>
          <pc:docMk/>
          <pc:sldMk cId="2075562715" sldId="486"/>
        </pc:sldMkLst>
        <pc:picChg chg="mod">
          <ac:chgData name="Iwan Rahabok" userId="156f3981-69fc-4d83-acd3-61e6ecbdd23f" providerId="ADAL" clId="{E9462AAF-DE7C-447C-A985-EA3654A8994F}" dt="2022-08-10T11:06:30.334" v="600" actId="1076"/>
          <ac:picMkLst>
            <pc:docMk/>
            <pc:sldMk cId="2075562715" sldId="486"/>
            <ac:picMk id="35" creationId="{C39BD6F9-94EB-D7C7-36D8-B3B1297935B3}"/>
          </ac:picMkLst>
        </pc:picChg>
      </pc:sldChg>
      <pc:sldChg chg="modSp add ord">
        <pc:chgData name="Iwan Rahabok" userId="156f3981-69fc-4d83-acd3-61e6ecbdd23f" providerId="ADAL" clId="{E9462AAF-DE7C-447C-A985-EA3654A8994F}" dt="2022-08-10T15:56:56.002" v="3117"/>
        <pc:sldMkLst>
          <pc:docMk/>
          <pc:sldMk cId="3622624698" sldId="576"/>
        </pc:sldMkLst>
        <pc:spChg chg="mod">
          <ac:chgData name="Iwan Rahabok" userId="156f3981-69fc-4d83-acd3-61e6ecbdd23f" providerId="ADAL" clId="{E9462AAF-DE7C-447C-A985-EA3654A8994F}" dt="2022-08-10T15:56:54.090" v="3115"/>
          <ac:spMkLst>
            <pc:docMk/>
            <pc:sldMk cId="3622624698" sldId="576"/>
            <ac:spMk id="3" creationId="{00000000-0000-0000-0000-000000000000}"/>
          </ac:spMkLst>
        </pc:spChg>
      </pc:sldChg>
      <pc:sldChg chg="add">
        <pc:chgData name="Iwan Rahabok" userId="156f3981-69fc-4d83-acd3-61e6ecbdd23f" providerId="ADAL" clId="{E9462AAF-DE7C-447C-A985-EA3654A8994F}" dt="2022-08-10T15:34:27.699" v="2810"/>
        <pc:sldMkLst>
          <pc:docMk/>
          <pc:sldMk cId="92969179" sldId="590"/>
        </pc:sldMkLst>
      </pc:sldChg>
      <pc:sldChg chg="modSp mod modNotesTx">
        <pc:chgData name="Iwan Rahabok" userId="156f3981-69fc-4d83-acd3-61e6ecbdd23f" providerId="ADAL" clId="{E9462AAF-DE7C-447C-A985-EA3654A8994F}" dt="2022-08-10T15:56:18.741" v="3114" actId="20577"/>
        <pc:sldMkLst>
          <pc:docMk/>
          <pc:sldMk cId="2136608480" sldId="643"/>
        </pc:sldMkLst>
        <pc:spChg chg="mod">
          <ac:chgData name="Iwan Rahabok" userId="156f3981-69fc-4d83-acd3-61e6ecbdd23f" providerId="ADAL" clId="{E9462AAF-DE7C-447C-A985-EA3654A8994F}" dt="2022-08-10T15:55:54.107" v="3066" actId="20577"/>
          <ac:spMkLst>
            <pc:docMk/>
            <pc:sldMk cId="2136608480" sldId="643"/>
            <ac:spMk id="3" creationId="{0F5F6118-7B32-434E-9833-7739FE435C37}"/>
          </ac:spMkLst>
        </pc:spChg>
        <pc:spChg chg="mod">
          <ac:chgData name="Iwan Rahabok" userId="156f3981-69fc-4d83-acd3-61e6ecbdd23f" providerId="ADAL" clId="{E9462AAF-DE7C-447C-A985-EA3654A8994F}" dt="2022-08-10T15:56:18.741" v="3114" actId="20577"/>
          <ac:spMkLst>
            <pc:docMk/>
            <pc:sldMk cId="2136608480" sldId="643"/>
            <ac:spMk id="4" creationId="{6439C1FB-42F8-49CE-A776-9825891D028A}"/>
          </ac:spMkLst>
        </pc:spChg>
      </pc:sldChg>
      <pc:sldChg chg="modNotesTx">
        <pc:chgData name="Iwan Rahabok" userId="156f3981-69fc-4d83-acd3-61e6ecbdd23f" providerId="ADAL" clId="{E9462AAF-DE7C-447C-A985-EA3654A8994F}" dt="2022-08-10T11:09:33.312" v="695" actId="6549"/>
        <pc:sldMkLst>
          <pc:docMk/>
          <pc:sldMk cId="3402754586" sldId="689"/>
        </pc:sldMkLst>
      </pc:sldChg>
      <pc:sldChg chg="ord">
        <pc:chgData name="Iwan Rahabok" userId="156f3981-69fc-4d83-acd3-61e6ecbdd23f" providerId="ADAL" clId="{E9462AAF-DE7C-447C-A985-EA3654A8994F}" dt="2022-08-10T11:36:11.196" v="1184"/>
        <pc:sldMkLst>
          <pc:docMk/>
          <pc:sldMk cId="1811949411" sldId="865"/>
        </pc:sldMkLst>
      </pc:sldChg>
      <pc:sldChg chg="modSp mod">
        <pc:chgData name="Iwan Rahabok" userId="156f3981-69fc-4d83-acd3-61e6ecbdd23f" providerId="ADAL" clId="{E9462AAF-DE7C-447C-A985-EA3654A8994F}" dt="2022-08-10T14:58:37.067" v="2223" actId="20577"/>
        <pc:sldMkLst>
          <pc:docMk/>
          <pc:sldMk cId="2594808674" sldId="906"/>
        </pc:sldMkLst>
        <pc:spChg chg="mod">
          <ac:chgData name="Iwan Rahabok" userId="156f3981-69fc-4d83-acd3-61e6ecbdd23f" providerId="ADAL" clId="{E9462AAF-DE7C-447C-A985-EA3654A8994F}" dt="2022-08-10T14:58:37.067" v="2223" actId="20577"/>
          <ac:spMkLst>
            <pc:docMk/>
            <pc:sldMk cId="2594808674" sldId="906"/>
            <ac:spMk id="4" creationId="{DFF4F753-1745-DA77-557D-7AAEFC0B75B9}"/>
          </ac:spMkLst>
        </pc:spChg>
      </pc:sldChg>
      <pc:sldChg chg="addSp modSp mod modClrScheme chgLayout modNotesTx">
        <pc:chgData name="Iwan Rahabok" userId="156f3981-69fc-4d83-acd3-61e6ecbdd23f" providerId="ADAL" clId="{E9462AAF-DE7C-447C-A985-EA3654A8994F}" dt="2022-08-10T11:08:22.783" v="677" actId="20577"/>
        <pc:sldMkLst>
          <pc:docMk/>
          <pc:sldMk cId="3545643597" sldId="907"/>
        </pc:sldMkLst>
        <pc:spChg chg="mod">
          <ac:chgData name="Iwan Rahabok" userId="156f3981-69fc-4d83-acd3-61e6ecbdd23f" providerId="ADAL" clId="{E9462AAF-DE7C-447C-A985-EA3654A8994F}" dt="2022-08-10T11:08:00.608" v="639" actId="1036"/>
          <ac:spMkLst>
            <pc:docMk/>
            <pc:sldMk cId="3545643597" sldId="907"/>
            <ac:spMk id="2" creationId="{FE1E9DFB-1941-C15D-3BBC-6410E2EAF81D}"/>
          </ac:spMkLst>
        </pc:spChg>
        <pc:spChg chg="add mod ord">
          <ac:chgData name="Iwan Rahabok" userId="156f3981-69fc-4d83-acd3-61e6ecbdd23f" providerId="ADAL" clId="{E9462AAF-DE7C-447C-A985-EA3654A8994F}" dt="2022-08-10T10:53:53.912" v="152" actId="20577"/>
          <ac:spMkLst>
            <pc:docMk/>
            <pc:sldMk cId="3545643597" sldId="907"/>
            <ac:spMk id="3" creationId="{E9E15EB7-27FF-096A-6CC3-3DB0089E61BB}"/>
          </ac:spMkLst>
        </pc:spChg>
        <pc:spChg chg="add mod ord">
          <ac:chgData name="Iwan Rahabok" userId="156f3981-69fc-4d83-acd3-61e6ecbdd23f" providerId="ADAL" clId="{E9462AAF-DE7C-447C-A985-EA3654A8994F}" dt="2022-08-10T10:53:37.173" v="130" actId="700"/>
          <ac:spMkLst>
            <pc:docMk/>
            <pc:sldMk cId="3545643597" sldId="907"/>
            <ac:spMk id="4" creationId="{A90E66AC-9D27-2DD0-BA8D-A77A07B0BA4E}"/>
          </ac:spMkLst>
        </pc:spChg>
        <pc:picChg chg="mod">
          <ac:chgData name="Iwan Rahabok" userId="156f3981-69fc-4d83-acd3-61e6ecbdd23f" providerId="ADAL" clId="{E9462AAF-DE7C-447C-A985-EA3654A8994F}" dt="2022-08-10T10:53:31.399" v="129" actId="1076"/>
          <ac:picMkLst>
            <pc:docMk/>
            <pc:sldMk cId="3545643597" sldId="907"/>
            <ac:picMk id="6" creationId="{EEF67F37-124A-0821-873E-5CA0F23737D8}"/>
          </ac:picMkLst>
        </pc:picChg>
        <pc:picChg chg="mod">
          <ac:chgData name="Iwan Rahabok" userId="156f3981-69fc-4d83-acd3-61e6ecbdd23f" providerId="ADAL" clId="{E9462AAF-DE7C-447C-A985-EA3654A8994F}" dt="2022-08-10T11:08:00.608" v="639" actId="1036"/>
          <ac:picMkLst>
            <pc:docMk/>
            <pc:sldMk cId="3545643597" sldId="907"/>
            <ac:picMk id="8" creationId="{C079D263-713C-6DDF-C293-DCCE0A01F5DC}"/>
          </ac:picMkLst>
        </pc:picChg>
        <pc:picChg chg="mod">
          <ac:chgData name="Iwan Rahabok" userId="156f3981-69fc-4d83-acd3-61e6ecbdd23f" providerId="ADAL" clId="{E9462AAF-DE7C-447C-A985-EA3654A8994F}" dt="2022-08-10T11:08:00.608" v="639" actId="1036"/>
          <ac:picMkLst>
            <pc:docMk/>
            <pc:sldMk cId="3545643597" sldId="907"/>
            <ac:picMk id="10" creationId="{C7C54FBF-7D2E-5540-90E6-F382F2F934E4}"/>
          </ac:picMkLst>
        </pc:picChg>
      </pc:sldChg>
      <pc:sldChg chg="addSp modSp mod modAnim">
        <pc:chgData name="Iwan Rahabok" userId="156f3981-69fc-4d83-acd3-61e6ecbdd23f" providerId="ADAL" clId="{E9462AAF-DE7C-447C-A985-EA3654A8994F}" dt="2022-08-10T10:58:40.458" v="448"/>
        <pc:sldMkLst>
          <pc:docMk/>
          <pc:sldMk cId="1945996548" sldId="908"/>
        </pc:sldMkLst>
        <pc:spChg chg="mod">
          <ac:chgData name="Iwan Rahabok" userId="156f3981-69fc-4d83-acd3-61e6ecbdd23f" providerId="ADAL" clId="{E9462AAF-DE7C-447C-A985-EA3654A8994F}" dt="2022-08-10T10:57:42.355" v="409" actId="14100"/>
          <ac:spMkLst>
            <pc:docMk/>
            <pc:sldMk cId="1945996548" sldId="908"/>
            <ac:spMk id="4" creationId="{C6AABCD1-796D-BBEE-6FD0-2492EB5D07C3}"/>
          </ac:spMkLst>
        </pc:spChg>
        <pc:spChg chg="mod">
          <ac:chgData name="Iwan Rahabok" userId="156f3981-69fc-4d83-acd3-61e6ecbdd23f" providerId="ADAL" clId="{E9462AAF-DE7C-447C-A985-EA3654A8994F}" dt="2022-08-10T10:57:10.155" v="377" actId="552"/>
          <ac:spMkLst>
            <pc:docMk/>
            <pc:sldMk cId="1945996548" sldId="908"/>
            <ac:spMk id="6" creationId="{C274994E-894D-0BC1-D6FD-2B017B4B9B13}"/>
          </ac:spMkLst>
        </pc:spChg>
        <pc:spChg chg="mod">
          <ac:chgData name="Iwan Rahabok" userId="156f3981-69fc-4d83-acd3-61e6ecbdd23f" providerId="ADAL" clId="{E9462AAF-DE7C-447C-A985-EA3654A8994F}" dt="2022-08-10T10:57:35.544" v="408" actId="1036"/>
          <ac:spMkLst>
            <pc:docMk/>
            <pc:sldMk cId="1945996548" sldId="908"/>
            <ac:spMk id="9" creationId="{0B5662DF-57BA-3026-3989-320582CF68C5}"/>
          </ac:spMkLst>
        </pc:spChg>
        <pc:spChg chg="mod">
          <ac:chgData name="Iwan Rahabok" userId="156f3981-69fc-4d83-acd3-61e6ecbdd23f" providerId="ADAL" clId="{E9462AAF-DE7C-447C-A985-EA3654A8994F}" dt="2022-08-10T10:57:35.544" v="408" actId="1036"/>
          <ac:spMkLst>
            <pc:docMk/>
            <pc:sldMk cId="1945996548" sldId="908"/>
            <ac:spMk id="10" creationId="{C77DF529-CB5B-5140-1196-C623F8E19E0E}"/>
          </ac:spMkLst>
        </pc:spChg>
        <pc:spChg chg="mod">
          <ac:chgData name="Iwan Rahabok" userId="156f3981-69fc-4d83-acd3-61e6ecbdd23f" providerId="ADAL" clId="{E9462AAF-DE7C-447C-A985-EA3654A8994F}" dt="2022-08-10T10:57:35.544" v="408" actId="1036"/>
          <ac:spMkLst>
            <pc:docMk/>
            <pc:sldMk cId="1945996548" sldId="908"/>
            <ac:spMk id="11" creationId="{8FF3FFD1-40BA-C608-40E9-14F29B1C0487}"/>
          </ac:spMkLst>
        </pc:spChg>
        <pc:spChg chg="mod">
          <ac:chgData name="Iwan Rahabok" userId="156f3981-69fc-4d83-acd3-61e6ecbdd23f" providerId="ADAL" clId="{E9462AAF-DE7C-447C-A985-EA3654A8994F}" dt="2022-08-10T10:57:35.544" v="408" actId="1036"/>
          <ac:spMkLst>
            <pc:docMk/>
            <pc:sldMk cId="1945996548" sldId="908"/>
            <ac:spMk id="12" creationId="{04EEADF8-7B96-C51E-CE50-A0AA8154C2E1}"/>
          </ac:spMkLst>
        </pc:spChg>
        <pc:spChg chg="mod">
          <ac:chgData name="Iwan Rahabok" userId="156f3981-69fc-4d83-acd3-61e6ecbdd23f" providerId="ADAL" clId="{E9462AAF-DE7C-447C-A985-EA3654A8994F}" dt="2022-08-10T10:57:57.904" v="422" actId="465"/>
          <ac:spMkLst>
            <pc:docMk/>
            <pc:sldMk cId="1945996548" sldId="908"/>
            <ac:spMk id="13" creationId="{232EDAAC-E5AC-F4E0-928A-0FA6EF7C6E9F}"/>
          </ac:spMkLst>
        </pc:spChg>
        <pc:spChg chg="mod">
          <ac:chgData name="Iwan Rahabok" userId="156f3981-69fc-4d83-acd3-61e6ecbdd23f" providerId="ADAL" clId="{E9462AAF-DE7C-447C-A985-EA3654A8994F}" dt="2022-08-10T10:58:18.682" v="447" actId="1076"/>
          <ac:spMkLst>
            <pc:docMk/>
            <pc:sldMk cId="1945996548" sldId="908"/>
            <ac:spMk id="15" creationId="{4487234E-782A-C4FF-8CA8-244CD37627B3}"/>
          </ac:spMkLst>
        </pc:spChg>
        <pc:spChg chg="add mod">
          <ac:chgData name="Iwan Rahabok" userId="156f3981-69fc-4d83-acd3-61e6ecbdd23f" providerId="ADAL" clId="{E9462AAF-DE7C-447C-A985-EA3654A8994F}" dt="2022-08-10T10:57:49.742" v="421" actId="1035"/>
          <ac:spMkLst>
            <pc:docMk/>
            <pc:sldMk cId="1945996548" sldId="908"/>
            <ac:spMk id="18" creationId="{03CC435A-AAE4-A73A-650A-757CF6356409}"/>
          </ac:spMkLst>
        </pc:spChg>
        <pc:grpChg chg="mod">
          <ac:chgData name="Iwan Rahabok" userId="156f3981-69fc-4d83-acd3-61e6ecbdd23f" providerId="ADAL" clId="{E9462AAF-DE7C-447C-A985-EA3654A8994F}" dt="2022-08-10T10:58:11.850" v="446" actId="1036"/>
          <ac:grpSpMkLst>
            <pc:docMk/>
            <pc:sldMk cId="1945996548" sldId="908"/>
            <ac:grpSpMk id="16" creationId="{FC9CA773-2BEF-AC25-C1D0-37BFE46F835E}"/>
          </ac:grpSpMkLst>
        </pc:grpChg>
        <pc:picChg chg="mod">
          <ac:chgData name="Iwan Rahabok" userId="156f3981-69fc-4d83-acd3-61e6ecbdd23f" providerId="ADAL" clId="{E9462AAF-DE7C-447C-A985-EA3654A8994F}" dt="2022-08-10T10:56:29.261" v="372" actId="1076"/>
          <ac:picMkLst>
            <pc:docMk/>
            <pc:sldMk cId="1945996548" sldId="908"/>
            <ac:picMk id="17" creationId="{4EBA40DB-14A7-E60C-CD60-9061445C1D13}"/>
          </ac:picMkLst>
        </pc:picChg>
      </pc:sldChg>
      <pc:sldChg chg="modSp add mod">
        <pc:chgData name="Iwan Rahabok" userId="156f3981-69fc-4d83-acd3-61e6ecbdd23f" providerId="ADAL" clId="{E9462AAF-DE7C-447C-A985-EA3654A8994F}" dt="2022-08-10T15:59:03.401" v="3120" actId="14100"/>
        <pc:sldMkLst>
          <pc:docMk/>
          <pc:sldMk cId="1724418060" sldId="1628"/>
        </pc:sldMkLst>
        <pc:grpChg chg="mod">
          <ac:chgData name="Iwan Rahabok" userId="156f3981-69fc-4d83-acd3-61e6ecbdd23f" providerId="ADAL" clId="{E9462AAF-DE7C-447C-A985-EA3654A8994F}" dt="2022-08-10T15:59:03.401" v="3120" actId="14100"/>
          <ac:grpSpMkLst>
            <pc:docMk/>
            <pc:sldMk cId="1724418060" sldId="1628"/>
            <ac:grpSpMk id="2" creationId="{7497D8E6-1D07-4218-9097-3416B8719506}"/>
          </ac:grpSpMkLst>
        </pc:grpChg>
      </pc:sldChg>
      <pc:sldChg chg="addSp delSp modSp add mod delAnim">
        <pc:chgData name="Iwan Rahabok" userId="156f3981-69fc-4d83-acd3-61e6ecbdd23f" providerId="ADAL" clId="{E9462AAF-DE7C-447C-A985-EA3654A8994F}" dt="2022-08-10T16:16:07.426" v="3224"/>
        <pc:sldMkLst>
          <pc:docMk/>
          <pc:sldMk cId="1602962991" sldId="1646"/>
        </pc:sldMkLst>
        <pc:spChg chg="mod">
          <ac:chgData name="Iwan Rahabok" userId="156f3981-69fc-4d83-acd3-61e6ecbdd23f" providerId="ADAL" clId="{E9462AAF-DE7C-447C-A985-EA3654A8994F}" dt="2022-08-10T16:16:07.426" v="3224"/>
          <ac:spMkLst>
            <pc:docMk/>
            <pc:sldMk cId="1602962991" sldId="1646"/>
            <ac:spMk id="2" creationId="{0438ADF4-8504-46EE-AF3A-71485D844C55}"/>
          </ac:spMkLst>
        </pc:spChg>
        <pc:spChg chg="mod">
          <ac:chgData name="Iwan Rahabok" userId="156f3981-69fc-4d83-acd3-61e6ecbdd23f" providerId="ADAL" clId="{E9462AAF-DE7C-447C-A985-EA3654A8994F}" dt="2022-08-10T16:16:07.426" v="3224"/>
          <ac:spMkLst>
            <pc:docMk/>
            <pc:sldMk cId="1602962991" sldId="1646"/>
            <ac:spMk id="3" creationId="{833BFF6F-F002-4EAA-B01F-CC311E4C679A}"/>
          </ac:spMkLst>
        </pc:spChg>
        <pc:spChg chg="add del mod">
          <ac:chgData name="Iwan Rahabok" userId="156f3981-69fc-4d83-acd3-61e6ecbdd23f" providerId="ADAL" clId="{E9462AAF-DE7C-447C-A985-EA3654A8994F}" dt="2022-08-10T16:16:07.426" v="3224"/>
          <ac:spMkLst>
            <pc:docMk/>
            <pc:sldMk cId="1602962991" sldId="1646"/>
            <ac:spMk id="4" creationId="{DA9489D5-FF3D-7EF0-BBAE-5AD0B8117849}"/>
          </ac:spMkLst>
        </pc:spChg>
        <pc:spChg chg="del">
          <ac:chgData name="Iwan Rahabok" userId="156f3981-69fc-4d83-acd3-61e6ecbdd23f" providerId="ADAL" clId="{E9462AAF-DE7C-447C-A985-EA3654A8994F}" dt="2022-08-10T16:14:45.906" v="3184" actId="478"/>
          <ac:spMkLst>
            <pc:docMk/>
            <pc:sldMk cId="1602962991" sldId="1646"/>
            <ac:spMk id="6" creationId="{DBF9CA40-2415-4CDC-871C-120C0E03A024}"/>
          </ac:spMkLst>
        </pc:spChg>
        <pc:spChg chg="del">
          <ac:chgData name="Iwan Rahabok" userId="156f3981-69fc-4d83-acd3-61e6ecbdd23f" providerId="ADAL" clId="{E9462AAF-DE7C-447C-A985-EA3654A8994F}" dt="2022-08-10T16:14:45.906" v="3184" actId="478"/>
          <ac:spMkLst>
            <pc:docMk/>
            <pc:sldMk cId="1602962991" sldId="1646"/>
            <ac:spMk id="7" creationId="{1ECF4E92-D452-4E16-9963-B80DB850293F}"/>
          </ac:spMkLst>
        </pc:spChg>
        <pc:spChg chg="del">
          <ac:chgData name="Iwan Rahabok" userId="156f3981-69fc-4d83-acd3-61e6ecbdd23f" providerId="ADAL" clId="{E9462AAF-DE7C-447C-A985-EA3654A8994F}" dt="2022-08-10T16:14:45.906" v="3184" actId="478"/>
          <ac:spMkLst>
            <pc:docMk/>
            <pc:sldMk cId="1602962991" sldId="1646"/>
            <ac:spMk id="8" creationId="{E292A614-BAD2-431C-96A9-3658F411061E}"/>
          </ac:spMkLst>
        </pc:spChg>
        <pc:spChg chg="del">
          <ac:chgData name="Iwan Rahabok" userId="156f3981-69fc-4d83-acd3-61e6ecbdd23f" providerId="ADAL" clId="{E9462AAF-DE7C-447C-A985-EA3654A8994F}" dt="2022-08-10T16:14:45.906" v="3184" actId="478"/>
          <ac:spMkLst>
            <pc:docMk/>
            <pc:sldMk cId="1602962991" sldId="1646"/>
            <ac:spMk id="9" creationId="{E82BCABE-90AD-4763-86F6-39D416FC716C}"/>
          </ac:spMkLst>
        </pc:spChg>
        <pc:spChg chg="mod">
          <ac:chgData name="Iwan Rahabok" userId="156f3981-69fc-4d83-acd3-61e6ecbdd23f" providerId="ADAL" clId="{E9462AAF-DE7C-447C-A985-EA3654A8994F}" dt="2022-08-10T16:14:33.078" v="3180"/>
          <ac:spMkLst>
            <pc:docMk/>
            <pc:sldMk cId="1602962991" sldId="1646"/>
            <ac:spMk id="13" creationId="{753E7C60-B81E-497A-6144-19480C8EB3A6}"/>
          </ac:spMkLst>
        </pc:spChg>
        <pc:spChg chg="mod">
          <ac:chgData name="Iwan Rahabok" userId="156f3981-69fc-4d83-acd3-61e6ecbdd23f" providerId="ADAL" clId="{E9462AAF-DE7C-447C-A985-EA3654A8994F}" dt="2022-08-10T16:14:33.078" v="3180"/>
          <ac:spMkLst>
            <pc:docMk/>
            <pc:sldMk cId="1602962991" sldId="1646"/>
            <ac:spMk id="14" creationId="{304D5FE7-F71F-51CF-CE48-2E36C53B55AC}"/>
          </ac:spMkLst>
        </pc:spChg>
        <pc:spChg chg="mod">
          <ac:chgData name="Iwan Rahabok" userId="156f3981-69fc-4d83-acd3-61e6ecbdd23f" providerId="ADAL" clId="{E9462AAF-DE7C-447C-A985-EA3654A8994F}" dt="2022-08-10T16:14:33.078" v="3180"/>
          <ac:spMkLst>
            <pc:docMk/>
            <pc:sldMk cId="1602962991" sldId="1646"/>
            <ac:spMk id="15" creationId="{FBFE36E9-889A-EF49-9B46-515F26DF47A1}"/>
          </ac:spMkLst>
        </pc:spChg>
        <pc:spChg chg="mod">
          <ac:chgData name="Iwan Rahabok" userId="156f3981-69fc-4d83-acd3-61e6ecbdd23f" providerId="ADAL" clId="{E9462AAF-DE7C-447C-A985-EA3654A8994F}" dt="2022-08-10T16:15:42.335" v="3193" actId="14100"/>
          <ac:spMkLst>
            <pc:docMk/>
            <pc:sldMk cId="1602962991" sldId="1646"/>
            <ac:spMk id="18" creationId="{F8CCA7C0-0018-A0C6-A688-183CE6D4797F}"/>
          </ac:spMkLst>
        </pc:spChg>
        <pc:spChg chg="mod">
          <ac:chgData name="Iwan Rahabok" userId="156f3981-69fc-4d83-acd3-61e6ecbdd23f" providerId="ADAL" clId="{E9462AAF-DE7C-447C-A985-EA3654A8994F}" dt="2022-08-10T16:16:00.125" v="3223" actId="1035"/>
          <ac:spMkLst>
            <pc:docMk/>
            <pc:sldMk cId="1602962991" sldId="1646"/>
            <ac:spMk id="19" creationId="{D47BA043-FAB3-8B01-60D4-8831A488E12D}"/>
          </ac:spMkLst>
        </pc:spChg>
        <pc:spChg chg="mod">
          <ac:chgData name="Iwan Rahabok" userId="156f3981-69fc-4d83-acd3-61e6ecbdd23f" providerId="ADAL" clId="{E9462AAF-DE7C-447C-A985-EA3654A8994F}" dt="2022-08-10T16:15:47.318" v="3206" actId="1035"/>
          <ac:spMkLst>
            <pc:docMk/>
            <pc:sldMk cId="1602962991" sldId="1646"/>
            <ac:spMk id="20" creationId="{A6C6FEED-7C7D-4C93-ABD4-4B07F756D49C}"/>
          </ac:spMkLst>
        </pc:spChg>
        <pc:spChg chg="add del mod">
          <ac:chgData name="Iwan Rahabok" userId="156f3981-69fc-4d83-acd3-61e6ecbdd23f" providerId="ADAL" clId="{E9462AAF-DE7C-447C-A985-EA3654A8994F}" dt="2022-08-10T16:16:07.426" v="3224"/>
          <ac:spMkLst>
            <pc:docMk/>
            <pc:sldMk cId="1602962991" sldId="1646"/>
            <ac:spMk id="21" creationId="{9ECE449F-4B64-C3A7-A7A9-CAA25DBC3CAC}"/>
          </ac:spMkLst>
        </pc:spChg>
        <pc:grpChg chg="add del mod">
          <ac:chgData name="Iwan Rahabok" userId="156f3981-69fc-4d83-acd3-61e6ecbdd23f" providerId="ADAL" clId="{E9462AAF-DE7C-447C-A985-EA3654A8994F}" dt="2022-08-10T16:14:41.529" v="3183"/>
          <ac:grpSpMkLst>
            <pc:docMk/>
            <pc:sldMk cId="1602962991" sldId="1646"/>
            <ac:grpSpMk id="11" creationId="{32C4FEF5-2DB6-7C65-75B6-E859D1271323}"/>
          </ac:grpSpMkLst>
        </pc:grpChg>
        <pc:grpChg chg="add mod">
          <ac:chgData name="Iwan Rahabok" userId="156f3981-69fc-4d83-acd3-61e6ecbdd23f" providerId="ADAL" clId="{E9462AAF-DE7C-447C-A985-EA3654A8994F}" dt="2022-08-10T16:15:06.304" v="3189" actId="14100"/>
          <ac:grpSpMkLst>
            <pc:docMk/>
            <pc:sldMk cId="1602962991" sldId="1646"/>
            <ac:grpSpMk id="16" creationId="{7D10139F-0B8E-E200-47BE-3D5CCB4A72C1}"/>
          </ac:grpSpMkLst>
        </pc:grpChg>
        <pc:graphicFrameChg chg="del">
          <ac:chgData name="Iwan Rahabok" userId="156f3981-69fc-4d83-acd3-61e6ecbdd23f" providerId="ADAL" clId="{E9462AAF-DE7C-447C-A985-EA3654A8994F}" dt="2022-08-10T16:14:49.264" v="3185" actId="478"/>
          <ac:graphicFrameMkLst>
            <pc:docMk/>
            <pc:sldMk cId="1602962991" sldId="1646"/>
            <ac:graphicFrameMk id="5" creationId="{E26A3069-70E1-4D87-A651-B43FCA00B2E7}"/>
          </ac:graphicFrameMkLst>
        </pc:graphicFrameChg>
        <pc:graphicFrameChg chg="mod">
          <ac:chgData name="Iwan Rahabok" userId="156f3981-69fc-4d83-acd3-61e6ecbdd23f" providerId="ADAL" clId="{E9462AAF-DE7C-447C-A985-EA3654A8994F}" dt="2022-08-10T16:14:33.078" v="3180"/>
          <ac:graphicFrameMkLst>
            <pc:docMk/>
            <pc:sldMk cId="1602962991" sldId="1646"/>
            <ac:graphicFrameMk id="12" creationId="{719CA4A6-FE82-3A6D-CAA8-6D2BCAFB5E6B}"/>
          </ac:graphicFrameMkLst>
        </pc:graphicFrameChg>
        <pc:graphicFrameChg chg="mod">
          <ac:chgData name="Iwan Rahabok" userId="156f3981-69fc-4d83-acd3-61e6ecbdd23f" providerId="ADAL" clId="{E9462AAF-DE7C-447C-A985-EA3654A8994F}" dt="2022-08-10T16:14:50.080" v="3186"/>
          <ac:graphicFrameMkLst>
            <pc:docMk/>
            <pc:sldMk cId="1602962991" sldId="1646"/>
            <ac:graphicFrameMk id="17" creationId="{2967B7E3-1BE7-B3D9-6F58-1D42F8D91EBC}"/>
          </ac:graphicFrameMkLst>
        </pc:graphicFrameChg>
      </pc:sldChg>
      <pc:sldChg chg="modSp mod">
        <pc:chgData name="Iwan Rahabok" userId="156f3981-69fc-4d83-acd3-61e6ecbdd23f" providerId="ADAL" clId="{E9462AAF-DE7C-447C-A985-EA3654A8994F}" dt="2022-08-10T10:48:13.918" v="8" actId="14100"/>
        <pc:sldMkLst>
          <pc:docMk/>
          <pc:sldMk cId="2465555872" sldId="1978"/>
        </pc:sldMkLst>
        <pc:spChg chg="mod">
          <ac:chgData name="Iwan Rahabok" userId="156f3981-69fc-4d83-acd3-61e6ecbdd23f" providerId="ADAL" clId="{E9462AAF-DE7C-447C-A985-EA3654A8994F}" dt="2022-08-10T10:48:13.918" v="8" actId="14100"/>
          <ac:spMkLst>
            <pc:docMk/>
            <pc:sldMk cId="2465555872" sldId="1978"/>
            <ac:spMk id="7" creationId="{E95026A9-0BD8-4048-AA7F-2ECB70C24188}"/>
          </ac:spMkLst>
        </pc:spChg>
      </pc:sldChg>
      <pc:sldChg chg="delSp modSp mod modAnim">
        <pc:chgData name="Iwan Rahabok" userId="156f3981-69fc-4d83-acd3-61e6ecbdd23f" providerId="ADAL" clId="{E9462AAF-DE7C-447C-A985-EA3654A8994F}" dt="2022-08-10T11:04:14.116" v="553" actId="113"/>
        <pc:sldMkLst>
          <pc:docMk/>
          <pc:sldMk cId="1207453537" sldId="3142"/>
        </pc:sldMkLst>
        <pc:spChg chg="mod">
          <ac:chgData name="Iwan Rahabok" userId="156f3981-69fc-4d83-acd3-61e6ecbdd23f" providerId="ADAL" clId="{E9462AAF-DE7C-447C-A985-EA3654A8994F}" dt="2022-08-10T11:04:05.536" v="551" actId="108"/>
          <ac:spMkLst>
            <pc:docMk/>
            <pc:sldMk cId="1207453537" sldId="3142"/>
            <ac:spMk id="21" creationId="{77D432A6-27A6-EE1F-BFB2-199E4DCA70D9}"/>
          </ac:spMkLst>
        </pc:spChg>
        <pc:spChg chg="mod">
          <ac:chgData name="Iwan Rahabok" userId="156f3981-69fc-4d83-acd3-61e6ecbdd23f" providerId="ADAL" clId="{E9462AAF-DE7C-447C-A985-EA3654A8994F}" dt="2022-08-10T11:03:51.031" v="550" actId="113"/>
          <ac:spMkLst>
            <pc:docMk/>
            <pc:sldMk cId="1207453537" sldId="3142"/>
            <ac:spMk id="22" creationId="{CF8A6102-C498-7DD2-15A5-29462FD4EB82}"/>
          </ac:spMkLst>
        </pc:spChg>
        <pc:spChg chg="mod">
          <ac:chgData name="Iwan Rahabok" userId="156f3981-69fc-4d83-acd3-61e6ecbdd23f" providerId="ADAL" clId="{E9462AAF-DE7C-447C-A985-EA3654A8994F}" dt="2022-08-10T11:04:14.116" v="553" actId="113"/>
          <ac:spMkLst>
            <pc:docMk/>
            <pc:sldMk cId="1207453537" sldId="3142"/>
            <ac:spMk id="23" creationId="{014AA7C6-F368-3266-B4D7-D822DA15EBFD}"/>
          </ac:spMkLst>
        </pc:spChg>
        <pc:spChg chg="mod">
          <ac:chgData name="Iwan Rahabok" userId="156f3981-69fc-4d83-acd3-61e6ecbdd23f" providerId="ADAL" clId="{E9462AAF-DE7C-447C-A985-EA3654A8994F}" dt="2022-08-10T11:03:24.538" v="548" actId="20577"/>
          <ac:spMkLst>
            <pc:docMk/>
            <pc:sldMk cId="1207453537" sldId="3142"/>
            <ac:spMk id="24" creationId="{D9619AAE-13FE-23DF-1D72-25C9A287C0AB}"/>
          </ac:spMkLst>
        </pc:spChg>
        <pc:spChg chg="del mod">
          <ac:chgData name="Iwan Rahabok" userId="156f3981-69fc-4d83-acd3-61e6ecbdd23f" providerId="ADAL" clId="{E9462AAF-DE7C-447C-A985-EA3654A8994F}" dt="2022-08-10T11:02:45.984" v="455" actId="478"/>
          <ac:spMkLst>
            <pc:docMk/>
            <pc:sldMk cId="1207453537" sldId="3142"/>
            <ac:spMk id="28" creationId="{444D5A6A-8F90-9A6B-60F0-563C90637115}"/>
          </ac:spMkLst>
        </pc:spChg>
      </pc:sldChg>
      <pc:sldChg chg="addSp modSp mod modNotesTx">
        <pc:chgData name="Iwan Rahabok" userId="156f3981-69fc-4d83-acd3-61e6ecbdd23f" providerId="ADAL" clId="{E9462AAF-DE7C-447C-A985-EA3654A8994F}" dt="2022-08-10T11:09:20.317" v="693" actId="20577"/>
        <pc:sldMkLst>
          <pc:docMk/>
          <pc:sldMk cId="45062338" sldId="230716773"/>
        </pc:sldMkLst>
        <pc:picChg chg="add mod ord">
          <ac:chgData name="Iwan Rahabok" userId="156f3981-69fc-4d83-acd3-61e6ecbdd23f" providerId="ADAL" clId="{E9462AAF-DE7C-447C-A985-EA3654A8994F}" dt="2022-08-10T11:07:12.401" v="624" actId="167"/>
          <ac:picMkLst>
            <pc:docMk/>
            <pc:sldMk cId="45062338" sldId="230716773"/>
            <ac:picMk id="101" creationId="{89FD03D8-6958-7156-7879-F169104D88FD}"/>
          </ac:picMkLst>
        </pc:picChg>
      </pc:sldChg>
      <pc:sldChg chg="modSp mod">
        <pc:chgData name="Iwan Rahabok" userId="156f3981-69fc-4d83-acd3-61e6ecbdd23f" providerId="ADAL" clId="{E9462AAF-DE7C-447C-A985-EA3654A8994F}" dt="2022-08-10T11:14:13.407" v="758" actId="20577"/>
        <pc:sldMkLst>
          <pc:docMk/>
          <pc:sldMk cId="1577387280" sldId="230716777"/>
        </pc:sldMkLst>
        <pc:spChg chg="mod">
          <ac:chgData name="Iwan Rahabok" userId="156f3981-69fc-4d83-acd3-61e6ecbdd23f" providerId="ADAL" clId="{E9462AAF-DE7C-447C-A985-EA3654A8994F}" dt="2022-08-10T11:14:13.407" v="758" actId="20577"/>
          <ac:spMkLst>
            <pc:docMk/>
            <pc:sldMk cId="1577387280" sldId="230716777"/>
            <ac:spMk id="7" creationId="{44A9BD29-8FA5-0750-BAE7-10CADA196E54}"/>
          </ac:spMkLst>
        </pc:spChg>
        <pc:graphicFrameChg chg="modGraphic">
          <ac:chgData name="Iwan Rahabok" userId="156f3981-69fc-4d83-acd3-61e6ecbdd23f" providerId="ADAL" clId="{E9462AAF-DE7C-447C-A985-EA3654A8994F}" dt="2022-08-10T11:13:49.023" v="743" actId="113"/>
          <ac:graphicFrameMkLst>
            <pc:docMk/>
            <pc:sldMk cId="1577387280" sldId="230716777"/>
            <ac:graphicFrameMk id="4" creationId="{2F2F3132-CDD7-8E81-C645-2E888B4DB395}"/>
          </ac:graphicFrameMkLst>
        </pc:graphicFrameChg>
        <pc:graphicFrameChg chg="modGraphic">
          <ac:chgData name="Iwan Rahabok" userId="156f3981-69fc-4d83-acd3-61e6ecbdd23f" providerId="ADAL" clId="{E9462AAF-DE7C-447C-A985-EA3654A8994F}" dt="2022-08-10T11:13:43.823" v="742" actId="113"/>
          <ac:graphicFrameMkLst>
            <pc:docMk/>
            <pc:sldMk cId="1577387280" sldId="230716777"/>
            <ac:graphicFrameMk id="6" creationId="{39E2CBC7-9A27-D4F5-7AFB-36AE1237BB82}"/>
          </ac:graphicFrameMkLst>
        </pc:graphicFrameChg>
      </pc:sldChg>
      <pc:sldChg chg="addSp modSp mod modNotesTx">
        <pc:chgData name="Iwan Rahabok" userId="156f3981-69fc-4d83-acd3-61e6ecbdd23f" providerId="ADAL" clId="{E9462AAF-DE7C-447C-A985-EA3654A8994F}" dt="2022-08-10T15:08:14.655" v="2450" actId="20577"/>
        <pc:sldMkLst>
          <pc:docMk/>
          <pc:sldMk cId="4012631577" sldId="230716780"/>
        </pc:sldMkLst>
        <pc:spChg chg="mod">
          <ac:chgData name="Iwan Rahabok" userId="156f3981-69fc-4d83-acd3-61e6ecbdd23f" providerId="ADAL" clId="{E9462AAF-DE7C-447C-A985-EA3654A8994F}" dt="2022-08-10T15:08:14.655" v="2450" actId="20577"/>
          <ac:spMkLst>
            <pc:docMk/>
            <pc:sldMk cId="4012631577" sldId="230716780"/>
            <ac:spMk id="3" creationId="{296E439E-00DC-220C-E727-3F5299C4C2B3}"/>
          </ac:spMkLst>
        </pc:spChg>
        <pc:spChg chg="mod">
          <ac:chgData name="Iwan Rahabok" userId="156f3981-69fc-4d83-acd3-61e6ecbdd23f" providerId="ADAL" clId="{E9462AAF-DE7C-447C-A985-EA3654A8994F}" dt="2022-08-10T15:06:34.737" v="2412" actId="1037"/>
          <ac:spMkLst>
            <pc:docMk/>
            <pc:sldMk cId="4012631577" sldId="230716780"/>
            <ac:spMk id="4" creationId="{9B03766B-8655-3DA5-D2F4-1FB82C69B6BB}"/>
          </ac:spMkLst>
        </pc:spChg>
        <pc:spChg chg="mod">
          <ac:chgData name="Iwan Rahabok" userId="156f3981-69fc-4d83-acd3-61e6ecbdd23f" providerId="ADAL" clId="{E9462AAF-DE7C-447C-A985-EA3654A8994F}" dt="2022-08-10T15:06:01.528" v="2373" actId="403"/>
          <ac:spMkLst>
            <pc:docMk/>
            <pc:sldMk cId="4012631577" sldId="230716780"/>
            <ac:spMk id="5" creationId="{40E93319-5D9E-ABC4-ABE7-E738567943E2}"/>
          </ac:spMkLst>
        </pc:spChg>
        <pc:spChg chg="mod">
          <ac:chgData name="Iwan Rahabok" userId="156f3981-69fc-4d83-acd3-61e6ecbdd23f" providerId="ADAL" clId="{E9462AAF-DE7C-447C-A985-EA3654A8994F}" dt="2022-08-10T15:07:40.948" v="2443" actId="12789"/>
          <ac:spMkLst>
            <pc:docMk/>
            <pc:sldMk cId="4012631577" sldId="230716780"/>
            <ac:spMk id="6" creationId="{D7F6D191-0145-D631-5B05-35D567131993}"/>
          </ac:spMkLst>
        </pc:spChg>
        <pc:spChg chg="mod">
          <ac:chgData name="Iwan Rahabok" userId="156f3981-69fc-4d83-acd3-61e6ecbdd23f" providerId="ADAL" clId="{E9462AAF-DE7C-447C-A985-EA3654A8994F}" dt="2022-08-10T15:06:01.528" v="2373" actId="403"/>
          <ac:spMkLst>
            <pc:docMk/>
            <pc:sldMk cId="4012631577" sldId="230716780"/>
            <ac:spMk id="7" creationId="{D6ED758C-60D6-2F56-CDC3-223BC3EF9EF9}"/>
          </ac:spMkLst>
        </pc:spChg>
        <pc:spChg chg="mod">
          <ac:chgData name="Iwan Rahabok" userId="156f3981-69fc-4d83-acd3-61e6ecbdd23f" providerId="ADAL" clId="{E9462AAF-DE7C-447C-A985-EA3654A8994F}" dt="2022-08-10T15:06:34.737" v="2412" actId="1037"/>
          <ac:spMkLst>
            <pc:docMk/>
            <pc:sldMk cId="4012631577" sldId="230716780"/>
            <ac:spMk id="8" creationId="{7827AA62-1C65-EFB4-B351-E0CB4DF88846}"/>
          </ac:spMkLst>
        </pc:spChg>
        <pc:spChg chg="mod">
          <ac:chgData name="Iwan Rahabok" userId="156f3981-69fc-4d83-acd3-61e6ecbdd23f" providerId="ADAL" clId="{E9462AAF-DE7C-447C-A985-EA3654A8994F}" dt="2022-08-10T15:06:01.528" v="2373" actId="403"/>
          <ac:spMkLst>
            <pc:docMk/>
            <pc:sldMk cId="4012631577" sldId="230716780"/>
            <ac:spMk id="14" creationId="{F3D83C9D-F735-54C1-D4FC-8F25DA9EB557}"/>
          </ac:spMkLst>
        </pc:spChg>
        <pc:spChg chg="mod">
          <ac:chgData name="Iwan Rahabok" userId="156f3981-69fc-4d83-acd3-61e6ecbdd23f" providerId="ADAL" clId="{E9462AAF-DE7C-447C-A985-EA3654A8994F}" dt="2022-08-10T15:06:01.528" v="2373" actId="403"/>
          <ac:spMkLst>
            <pc:docMk/>
            <pc:sldMk cId="4012631577" sldId="230716780"/>
            <ac:spMk id="17" creationId="{26354B88-A387-28BD-A850-9FEE34B78961}"/>
          </ac:spMkLst>
        </pc:spChg>
        <pc:spChg chg="mod">
          <ac:chgData name="Iwan Rahabok" userId="156f3981-69fc-4d83-acd3-61e6ecbdd23f" providerId="ADAL" clId="{E9462AAF-DE7C-447C-A985-EA3654A8994F}" dt="2022-08-10T15:06:01.528" v="2373" actId="403"/>
          <ac:spMkLst>
            <pc:docMk/>
            <pc:sldMk cId="4012631577" sldId="230716780"/>
            <ac:spMk id="30" creationId="{16FEC2A4-9C77-A144-F063-186ABD9E2550}"/>
          </ac:spMkLst>
        </pc:spChg>
        <pc:spChg chg="mod">
          <ac:chgData name="Iwan Rahabok" userId="156f3981-69fc-4d83-acd3-61e6ecbdd23f" providerId="ADAL" clId="{E9462AAF-DE7C-447C-A985-EA3654A8994F}" dt="2022-08-10T15:06:34.737" v="2412" actId="1037"/>
          <ac:spMkLst>
            <pc:docMk/>
            <pc:sldMk cId="4012631577" sldId="230716780"/>
            <ac:spMk id="39" creationId="{A136203D-E4A7-53F9-0306-7AFDC90B61F6}"/>
          </ac:spMkLst>
        </pc:spChg>
        <pc:spChg chg="mod">
          <ac:chgData name="Iwan Rahabok" userId="156f3981-69fc-4d83-acd3-61e6ecbdd23f" providerId="ADAL" clId="{E9462AAF-DE7C-447C-A985-EA3654A8994F}" dt="2022-08-10T15:07:40.948" v="2443" actId="12789"/>
          <ac:spMkLst>
            <pc:docMk/>
            <pc:sldMk cId="4012631577" sldId="230716780"/>
            <ac:spMk id="40" creationId="{522736F7-276B-4A54-BD10-6D5183404937}"/>
          </ac:spMkLst>
        </pc:spChg>
        <pc:spChg chg="mod">
          <ac:chgData name="Iwan Rahabok" userId="156f3981-69fc-4d83-acd3-61e6ecbdd23f" providerId="ADAL" clId="{E9462AAF-DE7C-447C-A985-EA3654A8994F}" dt="2022-08-10T15:06:34.737" v="2412" actId="1037"/>
          <ac:spMkLst>
            <pc:docMk/>
            <pc:sldMk cId="4012631577" sldId="230716780"/>
            <ac:spMk id="42" creationId="{1E65888A-6EB8-A09F-74F9-29FE09959C44}"/>
          </ac:spMkLst>
        </pc:spChg>
        <pc:spChg chg="add mod">
          <ac:chgData name="Iwan Rahabok" userId="156f3981-69fc-4d83-acd3-61e6ecbdd23f" providerId="ADAL" clId="{E9462AAF-DE7C-447C-A985-EA3654A8994F}" dt="2022-08-10T15:06:01.528" v="2373" actId="403"/>
          <ac:spMkLst>
            <pc:docMk/>
            <pc:sldMk cId="4012631577" sldId="230716780"/>
            <ac:spMk id="43" creationId="{906F589B-DDC0-AFAB-68D5-9DA03A8525DB}"/>
          </ac:spMkLst>
        </pc:spChg>
        <pc:spChg chg="add mod">
          <ac:chgData name="Iwan Rahabok" userId="156f3981-69fc-4d83-acd3-61e6ecbdd23f" providerId="ADAL" clId="{E9462AAF-DE7C-447C-A985-EA3654A8994F}" dt="2022-08-10T15:07:40.948" v="2443" actId="12789"/>
          <ac:spMkLst>
            <pc:docMk/>
            <pc:sldMk cId="4012631577" sldId="230716780"/>
            <ac:spMk id="44" creationId="{EF81ABAF-CF86-7579-3505-9F4FC61D2EB6}"/>
          </ac:spMkLst>
        </pc:spChg>
        <pc:spChg chg="mod">
          <ac:chgData name="Iwan Rahabok" userId="156f3981-69fc-4d83-acd3-61e6ecbdd23f" providerId="ADAL" clId="{E9462AAF-DE7C-447C-A985-EA3654A8994F}" dt="2022-08-10T15:06:01.528" v="2373" actId="403"/>
          <ac:spMkLst>
            <pc:docMk/>
            <pc:sldMk cId="4012631577" sldId="230716780"/>
            <ac:spMk id="47" creationId="{D20CE285-4399-F32E-72D6-300427D0EAA8}"/>
          </ac:spMkLst>
        </pc:spChg>
        <pc:spChg chg="mod">
          <ac:chgData name="Iwan Rahabok" userId="156f3981-69fc-4d83-acd3-61e6ecbdd23f" providerId="ADAL" clId="{E9462AAF-DE7C-447C-A985-EA3654A8994F}" dt="2022-08-10T15:07:40.948" v="2443" actId="12789"/>
          <ac:spMkLst>
            <pc:docMk/>
            <pc:sldMk cId="4012631577" sldId="230716780"/>
            <ac:spMk id="50" creationId="{0B08F338-503D-7557-9393-99048371C37F}"/>
          </ac:spMkLst>
        </pc:spChg>
        <pc:spChg chg="mod">
          <ac:chgData name="Iwan Rahabok" userId="156f3981-69fc-4d83-acd3-61e6ecbdd23f" providerId="ADAL" clId="{E9462AAF-DE7C-447C-A985-EA3654A8994F}" dt="2022-08-10T15:06:34.737" v="2412" actId="1037"/>
          <ac:spMkLst>
            <pc:docMk/>
            <pc:sldMk cId="4012631577" sldId="230716780"/>
            <ac:spMk id="63" creationId="{9EA5E8D3-41BE-8066-82D9-75EDE2576DC4}"/>
          </ac:spMkLst>
        </pc:spChg>
        <pc:spChg chg="mod">
          <ac:chgData name="Iwan Rahabok" userId="156f3981-69fc-4d83-acd3-61e6ecbdd23f" providerId="ADAL" clId="{E9462AAF-DE7C-447C-A985-EA3654A8994F}" dt="2022-08-10T15:06:01.528" v="2373" actId="403"/>
          <ac:spMkLst>
            <pc:docMk/>
            <pc:sldMk cId="4012631577" sldId="230716780"/>
            <ac:spMk id="72" creationId="{D251D38F-4B1C-5703-6071-7601CDDBFC70}"/>
          </ac:spMkLst>
        </pc:spChg>
        <pc:spChg chg="mod">
          <ac:chgData name="Iwan Rahabok" userId="156f3981-69fc-4d83-acd3-61e6ecbdd23f" providerId="ADAL" clId="{E9462AAF-DE7C-447C-A985-EA3654A8994F}" dt="2022-08-10T15:06:01.528" v="2373" actId="403"/>
          <ac:spMkLst>
            <pc:docMk/>
            <pc:sldMk cId="4012631577" sldId="230716780"/>
            <ac:spMk id="73" creationId="{80758D37-7FC8-4972-9488-716B1A8B3CCC}"/>
          </ac:spMkLst>
        </pc:spChg>
        <pc:spChg chg="mod">
          <ac:chgData name="Iwan Rahabok" userId="156f3981-69fc-4d83-acd3-61e6ecbdd23f" providerId="ADAL" clId="{E9462AAF-DE7C-447C-A985-EA3654A8994F}" dt="2022-08-10T15:06:01.528" v="2373" actId="403"/>
          <ac:spMkLst>
            <pc:docMk/>
            <pc:sldMk cId="4012631577" sldId="230716780"/>
            <ac:spMk id="74" creationId="{0FD3D6FC-0208-8530-5608-77DAFAF0F0A7}"/>
          </ac:spMkLst>
        </pc:spChg>
        <pc:spChg chg="mod">
          <ac:chgData name="Iwan Rahabok" userId="156f3981-69fc-4d83-acd3-61e6ecbdd23f" providerId="ADAL" clId="{E9462AAF-DE7C-447C-A985-EA3654A8994F}" dt="2022-08-10T15:06:01.528" v="2373" actId="403"/>
          <ac:spMkLst>
            <pc:docMk/>
            <pc:sldMk cId="4012631577" sldId="230716780"/>
            <ac:spMk id="75" creationId="{EB0CA946-373A-54C7-E100-799FB9C952AF}"/>
          </ac:spMkLst>
        </pc:spChg>
        <pc:picChg chg="mod">
          <ac:chgData name="Iwan Rahabok" userId="156f3981-69fc-4d83-acd3-61e6ecbdd23f" providerId="ADAL" clId="{E9462AAF-DE7C-447C-A985-EA3654A8994F}" dt="2022-08-10T15:07:42.548" v="2444" actId="1076"/>
          <ac:picMkLst>
            <pc:docMk/>
            <pc:sldMk cId="4012631577" sldId="230716780"/>
            <ac:picMk id="37" creationId="{11FC3319-67F8-D253-CA6A-553937EDE95F}"/>
          </ac:picMkLst>
        </pc:picChg>
        <pc:cxnChg chg="mod">
          <ac:chgData name="Iwan Rahabok" userId="156f3981-69fc-4d83-acd3-61e6ecbdd23f" providerId="ADAL" clId="{E9462AAF-DE7C-447C-A985-EA3654A8994F}" dt="2022-08-10T15:06:34.737" v="2412" actId="1037"/>
          <ac:cxnSpMkLst>
            <pc:docMk/>
            <pc:sldMk cId="4012631577" sldId="230716780"/>
            <ac:cxnSpMk id="9" creationId="{1E4A0470-36E5-D605-EAD7-5D61B7518412}"/>
          </ac:cxnSpMkLst>
        </pc:cxnChg>
        <pc:cxnChg chg="mod">
          <ac:chgData name="Iwan Rahabok" userId="156f3981-69fc-4d83-acd3-61e6ecbdd23f" providerId="ADAL" clId="{E9462AAF-DE7C-447C-A985-EA3654A8994F}" dt="2022-08-10T15:06:34.737" v="2412" actId="1037"/>
          <ac:cxnSpMkLst>
            <pc:docMk/>
            <pc:sldMk cId="4012631577" sldId="230716780"/>
            <ac:cxnSpMk id="11" creationId="{810A69CA-1AA4-22DE-9024-9EE79A0EF250}"/>
          </ac:cxnSpMkLst>
        </pc:cxnChg>
        <pc:cxnChg chg="mod">
          <ac:chgData name="Iwan Rahabok" userId="156f3981-69fc-4d83-acd3-61e6ecbdd23f" providerId="ADAL" clId="{E9462AAF-DE7C-447C-A985-EA3654A8994F}" dt="2022-08-10T11:11:57.578" v="736" actId="12788"/>
          <ac:cxnSpMkLst>
            <pc:docMk/>
            <pc:sldMk cId="4012631577" sldId="230716780"/>
            <ac:cxnSpMk id="13" creationId="{556E8D1A-FAA2-786F-C69E-7187F20AF0D1}"/>
          </ac:cxnSpMkLst>
        </pc:cxnChg>
        <pc:cxnChg chg="mod">
          <ac:chgData name="Iwan Rahabok" userId="156f3981-69fc-4d83-acd3-61e6ecbdd23f" providerId="ADAL" clId="{E9462AAF-DE7C-447C-A985-EA3654A8994F}" dt="2022-08-10T15:06:34.737" v="2412" actId="1037"/>
          <ac:cxnSpMkLst>
            <pc:docMk/>
            <pc:sldMk cId="4012631577" sldId="230716780"/>
            <ac:cxnSpMk id="18" creationId="{2D24FB9C-C1FE-E930-CC18-D7E3A01DBB72}"/>
          </ac:cxnSpMkLst>
        </pc:cxnChg>
        <pc:cxnChg chg="mod">
          <ac:chgData name="Iwan Rahabok" userId="156f3981-69fc-4d83-acd3-61e6ecbdd23f" providerId="ADAL" clId="{E9462AAF-DE7C-447C-A985-EA3654A8994F}" dt="2022-08-10T11:11:57.578" v="736" actId="12788"/>
          <ac:cxnSpMkLst>
            <pc:docMk/>
            <pc:sldMk cId="4012631577" sldId="230716780"/>
            <ac:cxnSpMk id="31" creationId="{522369D7-5FB2-5E3D-79BB-CD7A12465351}"/>
          </ac:cxnSpMkLst>
        </pc:cxnChg>
        <pc:cxnChg chg="mod">
          <ac:chgData name="Iwan Rahabok" userId="156f3981-69fc-4d83-acd3-61e6ecbdd23f" providerId="ADAL" clId="{E9462AAF-DE7C-447C-A985-EA3654A8994F}" dt="2022-08-10T11:11:57.578" v="736" actId="12788"/>
          <ac:cxnSpMkLst>
            <pc:docMk/>
            <pc:sldMk cId="4012631577" sldId="230716780"/>
            <ac:cxnSpMk id="35" creationId="{2EFD73CD-CEB9-B8A8-91CB-96D46729C543}"/>
          </ac:cxnSpMkLst>
        </pc:cxnChg>
        <pc:cxnChg chg="mod">
          <ac:chgData name="Iwan Rahabok" userId="156f3981-69fc-4d83-acd3-61e6ecbdd23f" providerId="ADAL" clId="{E9462AAF-DE7C-447C-A985-EA3654A8994F}" dt="2022-08-10T15:07:40.948" v="2443" actId="12789"/>
          <ac:cxnSpMkLst>
            <pc:docMk/>
            <pc:sldMk cId="4012631577" sldId="230716780"/>
            <ac:cxnSpMk id="36" creationId="{909C345A-EFC8-1DB4-4B74-42FEA948D353}"/>
          </ac:cxnSpMkLst>
        </pc:cxnChg>
        <pc:cxnChg chg="add mod">
          <ac:chgData name="Iwan Rahabok" userId="156f3981-69fc-4d83-acd3-61e6ecbdd23f" providerId="ADAL" clId="{E9462AAF-DE7C-447C-A985-EA3654A8994F}" dt="2022-08-10T11:11:57.578" v="736" actId="12788"/>
          <ac:cxnSpMkLst>
            <pc:docMk/>
            <pc:sldMk cId="4012631577" sldId="230716780"/>
            <ac:cxnSpMk id="38" creationId="{4CC80D81-467E-00D2-C729-61DD80E027DC}"/>
          </ac:cxnSpMkLst>
        </pc:cxnChg>
        <pc:cxnChg chg="mod">
          <ac:chgData name="Iwan Rahabok" userId="156f3981-69fc-4d83-acd3-61e6ecbdd23f" providerId="ADAL" clId="{E9462AAF-DE7C-447C-A985-EA3654A8994F}" dt="2022-08-10T15:07:40.948" v="2443" actId="12789"/>
          <ac:cxnSpMkLst>
            <pc:docMk/>
            <pc:sldMk cId="4012631577" sldId="230716780"/>
            <ac:cxnSpMk id="41" creationId="{EF754648-511A-D0C4-49B9-02E5A4FF38D7}"/>
          </ac:cxnSpMkLst>
        </pc:cxnChg>
        <pc:cxnChg chg="mod">
          <ac:chgData name="Iwan Rahabok" userId="156f3981-69fc-4d83-acd3-61e6ecbdd23f" providerId="ADAL" clId="{E9462AAF-DE7C-447C-A985-EA3654A8994F}" dt="2022-08-10T15:07:40.948" v="2443" actId="12789"/>
          <ac:cxnSpMkLst>
            <pc:docMk/>
            <pc:sldMk cId="4012631577" sldId="230716780"/>
            <ac:cxnSpMk id="45" creationId="{E67ED2ED-6C49-CF45-B497-57F240582584}"/>
          </ac:cxnSpMkLst>
        </pc:cxnChg>
        <pc:cxnChg chg="mod">
          <ac:chgData name="Iwan Rahabok" userId="156f3981-69fc-4d83-acd3-61e6ecbdd23f" providerId="ADAL" clId="{E9462AAF-DE7C-447C-A985-EA3654A8994F}" dt="2022-08-10T15:07:40.948" v="2443" actId="12789"/>
          <ac:cxnSpMkLst>
            <pc:docMk/>
            <pc:sldMk cId="4012631577" sldId="230716780"/>
            <ac:cxnSpMk id="46" creationId="{5AB1F3B7-533F-9724-F9F0-EDA699898F63}"/>
          </ac:cxnSpMkLst>
        </pc:cxnChg>
        <pc:cxnChg chg="add mod">
          <ac:chgData name="Iwan Rahabok" userId="156f3981-69fc-4d83-acd3-61e6ecbdd23f" providerId="ADAL" clId="{E9462AAF-DE7C-447C-A985-EA3654A8994F}" dt="2022-08-10T15:07:57.998" v="2445" actId="14100"/>
          <ac:cxnSpMkLst>
            <pc:docMk/>
            <pc:sldMk cId="4012631577" sldId="230716780"/>
            <ac:cxnSpMk id="48" creationId="{0A150AAA-B937-FB38-4FF1-D19CDC0310D8}"/>
          </ac:cxnSpMkLst>
        </pc:cxnChg>
        <pc:cxnChg chg="mod">
          <ac:chgData name="Iwan Rahabok" userId="156f3981-69fc-4d83-acd3-61e6ecbdd23f" providerId="ADAL" clId="{E9462AAF-DE7C-447C-A985-EA3654A8994F}" dt="2022-08-10T15:07:40.948" v="2443" actId="12789"/>
          <ac:cxnSpMkLst>
            <pc:docMk/>
            <pc:sldMk cId="4012631577" sldId="230716780"/>
            <ac:cxnSpMk id="51" creationId="{3186D4D6-FA83-9EC3-CB59-268F550E877D}"/>
          </ac:cxnSpMkLst>
        </pc:cxnChg>
        <pc:cxnChg chg="mod">
          <ac:chgData name="Iwan Rahabok" userId="156f3981-69fc-4d83-acd3-61e6ecbdd23f" providerId="ADAL" clId="{E9462AAF-DE7C-447C-A985-EA3654A8994F}" dt="2022-08-10T15:06:34.737" v="2412" actId="1037"/>
          <ac:cxnSpMkLst>
            <pc:docMk/>
            <pc:sldMk cId="4012631577" sldId="230716780"/>
            <ac:cxnSpMk id="62" creationId="{8BE6AD8D-B07E-9430-088D-2E1F79B02A72}"/>
          </ac:cxnSpMkLst>
        </pc:cxnChg>
      </pc:sldChg>
      <pc:sldChg chg="modSp mod">
        <pc:chgData name="Iwan Rahabok" userId="156f3981-69fc-4d83-acd3-61e6ecbdd23f" providerId="ADAL" clId="{E9462AAF-DE7C-447C-A985-EA3654A8994F}" dt="2022-08-10T11:34:55.950" v="1179" actId="1076"/>
        <pc:sldMkLst>
          <pc:docMk/>
          <pc:sldMk cId="4115514717" sldId="230716781"/>
        </pc:sldMkLst>
        <pc:spChg chg="mod">
          <ac:chgData name="Iwan Rahabok" userId="156f3981-69fc-4d83-acd3-61e6ecbdd23f" providerId="ADAL" clId="{E9462AAF-DE7C-447C-A985-EA3654A8994F}" dt="2022-08-10T11:34:55.950" v="1179" actId="1076"/>
          <ac:spMkLst>
            <pc:docMk/>
            <pc:sldMk cId="4115514717" sldId="230716781"/>
            <ac:spMk id="10" creationId="{0D8D82B0-B6E9-66B2-1DA5-19C9118FDDAA}"/>
          </ac:spMkLst>
        </pc:spChg>
      </pc:sldChg>
      <pc:sldChg chg="modSp mod modNotesTx">
        <pc:chgData name="Iwan Rahabok" userId="156f3981-69fc-4d83-acd3-61e6ecbdd23f" providerId="ADAL" clId="{E9462AAF-DE7C-447C-A985-EA3654A8994F}" dt="2022-08-10T15:02:13.203" v="2286" actId="5793"/>
        <pc:sldMkLst>
          <pc:docMk/>
          <pc:sldMk cId="4120447271" sldId="230716784"/>
        </pc:sldMkLst>
        <pc:graphicFrameChg chg="mod modGraphic">
          <ac:chgData name="Iwan Rahabok" userId="156f3981-69fc-4d83-acd3-61e6ecbdd23f" providerId="ADAL" clId="{E9462AAF-DE7C-447C-A985-EA3654A8994F}" dt="2022-08-10T15:02:13.203" v="2286" actId="5793"/>
          <ac:graphicFrameMkLst>
            <pc:docMk/>
            <pc:sldMk cId="4120447271" sldId="230716784"/>
            <ac:graphicFrameMk id="7" creationId="{3881AAED-F7D2-DAE0-C24F-B2823D48CBBD}"/>
          </ac:graphicFrameMkLst>
        </pc:graphicFrameChg>
      </pc:sldChg>
      <pc:sldChg chg="add">
        <pc:chgData name="Iwan Rahabok" userId="156f3981-69fc-4d83-acd3-61e6ecbdd23f" providerId="ADAL" clId="{E9462AAF-DE7C-447C-A985-EA3654A8994F}" dt="2022-08-10T15:34:01.866" v="2809"/>
        <pc:sldMkLst>
          <pc:docMk/>
          <pc:sldMk cId="511617012" sldId="230716811"/>
        </pc:sldMkLst>
      </pc:sldChg>
      <pc:sldChg chg="del">
        <pc:chgData name="Iwan Rahabok" userId="156f3981-69fc-4d83-acd3-61e6ecbdd23f" providerId="ADAL" clId="{E9462AAF-DE7C-447C-A985-EA3654A8994F}" dt="2022-08-10T15:55:15.838" v="3030" actId="47"/>
        <pc:sldMkLst>
          <pc:docMk/>
          <pc:sldMk cId="2966535680" sldId="230716815"/>
        </pc:sldMkLst>
      </pc:sldChg>
      <pc:sldChg chg="modSp add mod modNotes">
        <pc:chgData name="Iwan Rahabok" userId="156f3981-69fc-4d83-acd3-61e6ecbdd23f" providerId="ADAL" clId="{E9462AAF-DE7C-447C-A985-EA3654A8994F}" dt="2022-08-10T15:39:40.242" v="2827" actId="20577"/>
        <pc:sldMkLst>
          <pc:docMk/>
          <pc:sldMk cId="2429211663" sldId="230716881"/>
        </pc:sldMkLst>
        <pc:graphicFrameChg chg="mod modGraphic">
          <ac:chgData name="Iwan Rahabok" userId="156f3981-69fc-4d83-acd3-61e6ecbdd23f" providerId="ADAL" clId="{E9462AAF-DE7C-447C-A985-EA3654A8994F}" dt="2022-08-10T15:39:40.242" v="2827" actId="20577"/>
          <ac:graphicFrameMkLst>
            <pc:docMk/>
            <pc:sldMk cId="2429211663" sldId="230716881"/>
            <ac:graphicFrameMk id="8" creationId="{E18B8C3C-D0A7-41D0-89BD-667A5100294E}"/>
          </ac:graphicFrameMkLst>
        </pc:graphicFrameChg>
      </pc:sldChg>
      <pc:sldChg chg="addSp modSp mod">
        <pc:chgData name="Iwan Rahabok" userId="156f3981-69fc-4d83-acd3-61e6ecbdd23f" providerId="ADAL" clId="{E9462AAF-DE7C-447C-A985-EA3654A8994F}" dt="2022-08-10T15:20:21.009" v="2806" actId="6549"/>
        <pc:sldMkLst>
          <pc:docMk/>
          <pc:sldMk cId="3088879388" sldId="230716925"/>
        </pc:sldMkLst>
        <pc:spChg chg="mod">
          <ac:chgData name="Iwan Rahabok" userId="156f3981-69fc-4d83-acd3-61e6ecbdd23f" providerId="ADAL" clId="{E9462AAF-DE7C-447C-A985-EA3654A8994F}" dt="2022-08-10T11:46:25.368" v="1801" actId="20577"/>
          <ac:spMkLst>
            <pc:docMk/>
            <pc:sldMk cId="3088879388" sldId="230716925"/>
            <ac:spMk id="3" creationId="{3F351485-9D64-007A-00C2-C218070237C5}"/>
          </ac:spMkLst>
        </pc:spChg>
        <pc:spChg chg="add mod">
          <ac:chgData name="Iwan Rahabok" userId="156f3981-69fc-4d83-acd3-61e6ecbdd23f" providerId="ADAL" clId="{E9462AAF-DE7C-447C-A985-EA3654A8994F}" dt="2022-08-10T15:19:07.976" v="2663" actId="20577"/>
          <ac:spMkLst>
            <pc:docMk/>
            <pc:sldMk cId="3088879388" sldId="230716925"/>
            <ac:spMk id="7" creationId="{B10A31C7-1FC6-2F9A-0462-50BFCBF44ACB}"/>
          </ac:spMkLst>
        </pc:spChg>
        <pc:spChg chg="add mod">
          <ac:chgData name="Iwan Rahabok" userId="156f3981-69fc-4d83-acd3-61e6ecbdd23f" providerId="ADAL" clId="{E9462AAF-DE7C-447C-A985-EA3654A8994F}" dt="2022-08-10T15:20:21.009" v="2806" actId="6549"/>
          <ac:spMkLst>
            <pc:docMk/>
            <pc:sldMk cId="3088879388" sldId="230716925"/>
            <ac:spMk id="8" creationId="{1BEC7677-D897-F4B2-FA75-8CE11BBEE1CD}"/>
          </ac:spMkLst>
        </pc:spChg>
        <pc:picChg chg="mod">
          <ac:chgData name="Iwan Rahabok" userId="156f3981-69fc-4d83-acd3-61e6ecbdd23f" providerId="ADAL" clId="{E9462AAF-DE7C-447C-A985-EA3654A8994F}" dt="2022-08-10T11:46:02.606" v="1738" actId="1076"/>
          <ac:picMkLst>
            <pc:docMk/>
            <pc:sldMk cId="3088879388" sldId="230716925"/>
            <ac:picMk id="6" creationId="{09B293E6-9A59-F57C-F9C6-5E80C8338147}"/>
          </ac:picMkLst>
        </pc:picChg>
      </pc:sldChg>
      <pc:sldChg chg="addSp modSp mod">
        <pc:chgData name="Iwan Rahabok" userId="156f3981-69fc-4d83-acd3-61e6ecbdd23f" providerId="ADAL" clId="{E9462AAF-DE7C-447C-A985-EA3654A8994F}" dt="2022-08-10T15:18:04.684" v="2631" actId="20577"/>
        <pc:sldMkLst>
          <pc:docMk/>
          <pc:sldMk cId="2513032657" sldId="230716927"/>
        </pc:sldMkLst>
        <pc:spChg chg="mod">
          <ac:chgData name="Iwan Rahabok" userId="156f3981-69fc-4d83-acd3-61e6ecbdd23f" providerId="ADAL" clId="{E9462AAF-DE7C-447C-A985-EA3654A8994F}" dt="2022-08-10T11:40:28.282" v="1249" actId="20577"/>
          <ac:spMkLst>
            <pc:docMk/>
            <pc:sldMk cId="2513032657" sldId="230716927"/>
            <ac:spMk id="5" creationId="{7AB667C5-E1CC-5835-95F5-0F1D1D2759D7}"/>
          </ac:spMkLst>
        </pc:spChg>
        <pc:spChg chg="add mod">
          <ac:chgData name="Iwan Rahabok" userId="156f3981-69fc-4d83-acd3-61e6ecbdd23f" providerId="ADAL" clId="{E9462AAF-DE7C-447C-A985-EA3654A8994F}" dt="2022-08-10T15:13:37.446" v="2527" actId="2085"/>
          <ac:spMkLst>
            <pc:docMk/>
            <pc:sldMk cId="2513032657" sldId="230716927"/>
            <ac:spMk id="6" creationId="{F3DE93E1-1178-A406-6D3B-C9C807F712CB}"/>
          </ac:spMkLst>
        </pc:spChg>
        <pc:spChg chg="add mod">
          <ac:chgData name="Iwan Rahabok" userId="156f3981-69fc-4d83-acd3-61e6ecbdd23f" providerId="ADAL" clId="{E9462AAF-DE7C-447C-A985-EA3654A8994F}" dt="2022-08-10T15:18:04.684" v="2631" actId="20577"/>
          <ac:spMkLst>
            <pc:docMk/>
            <pc:sldMk cId="2513032657" sldId="230716927"/>
            <ac:spMk id="8" creationId="{A28A285E-5894-C16E-45BD-6169004987E2}"/>
          </ac:spMkLst>
        </pc:spChg>
        <pc:picChg chg="mod">
          <ac:chgData name="Iwan Rahabok" userId="156f3981-69fc-4d83-acd3-61e6ecbdd23f" providerId="ADAL" clId="{E9462AAF-DE7C-447C-A985-EA3654A8994F}" dt="2022-08-10T15:11:17.608" v="2474" actId="1076"/>
          <ac:picMkLst>
            <pc:docMk/>
            <pc:sldMk cId="2513032657" sldId="230716927"/>
            <ac:picMk id="7" creationId="{CEAA57DA-13BA-3DEC-FF15-1FE33AD27BC3}"/>
          </ac:picMkLst>
        </pc:picChg>
      </pc:sldChg>
      <pc:sldChg chg="addSp delSp modSp mod modClrScheme chgLayout">
        <pc:chgData name="Iwan Rahabok" userId="156f3981-69fc-4d83-acd3-61e6ecbdd23f" providerId="ADAL" clId="{E9462AAF-DE7C-447C-A985-EA3654A8994F}" dt="2022-08-10T11:52:51.102" v="2171" actId="20577"/>
        <pc:sldMkLst>
          <pc:docMk/>
          <pc:sldMk cId="3657282977" sldId="230716928"/>
        </pc:sldMkLst>
        <pc:spChg chg="del">
          <ac:chgData name="Iwan Rahabok" userId="156f3981-69fc-4d83-acd3-61e6ecbdd23f" providerId="ADAL" clId="{E9462AAF-DE7C-447C-A985-EA3654A8994F}" dt="2022-08-10T11:48:55.059" v="2058" actId="700"/>
          <ac:spMkLst>
            <pc:docMk/>
            <pc:sldMk cId="3657282977" sldId="230716928"/>
            <ac:spMk id="2" creationId="{C54E11BE-B1EC-D687-6759-A57F90A7C745}"/>
          </ac:spMkLst>
        </pc:spChg>
        <pc:spChg chg="mod ord">
          <ac:chgData name="Iwan Rahabok" userId="156f3981-69fc-4d83-acd3-61e6ecbdd23f" providerId="ADAL" clId="{E9462AAF-DE7C-447C-A985-EA3654A8994F}" dt="2022-08-10T11:48:55.059" v="2058" actId="700"/>
          <ac:spMkLst>
            <pc:docMk/>
            <pc:sldMk cId="3657282977" sldId="230716928"/>
            <ac:spMk id="3" creationId="{CC9735D8-0950-0225-6BB2-672280493AD6}"/>
          </ac:spMkLst>
        </pc:spChg>
        <pc:spChg chg="mod ord">
          <ac:chgData name="Iwan Rahabok" userId="156f3981-69fc-4d83-acd3-61e6ecbdd23f" providerId="ADAL" clId="{E9462AAF-DE7C-447C-A985-EA3654A8994F}" dt="2022-08-10T11:48:55.059" v="2058" actId="700"/>
          <ac:spMkLst>
            <pc:docMk/>
            <pc:sldMk cId="3657282977" sldId="230716928"/>
            <ac:spMk id="4" creationId="{3BA9ACA3-FE5A-58DE-ECA4-848FE8756161}"/>
          </ac:spMkLst>
        </pc:spChg>
        <pc:spChg chg="add mod">
          <ac:chgData name="Iwan Rahabok" userId="156f3981-69fc-4d83-acd3-61e6ecbdd23f" providerId="ADAL" clId="{E9462AAF-DE7C-447C-A985-EA3654A8994F}" dt="2022-08-10T11:52:51.102" v="2171" actId="20577"/>
          <ac:spMkLst>
            <pc:docMk/>
            <pc:sldMk cId="3657282977" sldId="230716928"/>
            <ac:spMk id="13" creationId="{13FDF1A3-9551-C3A0-A43D-BCA1FE613586}"/>
          </ac:spMkLst>
        </pc:spChg>
        <pc:picChg chg="mod">
          <ac:chgData name="Iwan Rahabok" userId="156f3981-69fc-4d83-acd3-61e6ecbdd23f" providerId="ADAL" clId="{E9462AAF-DE7C-447C-A985-EA3654A8994F}" dt="2022-08-10T11:49:08.163" v="2060" actId="1076"/>
          <ac:picMkLst>
            <pc:docMk/>
            <pc:sldMk cId="3657282977" sldId="230716928"/>
            <ac:picMk id="6" creationId="{92F62A3A-E2A7-FF97-B1A1-D186B3A28ECB}"/>
          </ac:picMkLst>
        </pc:picChg>
        <pc:cxnChg chg="add mod">
          <ac:chgData name="Iwan Rahabok" userId="156f3981-69fc-4d83-acd3-61e6ecbdd23f" providerId="ADAL" clId="{E9462AAF-DE7C-447C-A985-EA3654A8994F}" dt="2022-08-10T11:51:37.506" v="2106" actId="1038"/>
          <ac:cxnSpMkLst>
            <pc:docMk/>
            <pc:sldMk cId="3657282977" sldId="230716928"/>
            <ac:cxnSpMk id="7" creationId="{A1406F48-8A64-71DA-01EF-1A8F9BEE1363}"/>
          </ac:cxnSpMkLst>
        </pc:cxnChg>
        <pc:cxnChg chg="add mod">
          <ac:chgData name="Iwan Rahabok" userId="156f3981-69fc-4d83-acd3-61e6ecbdd23f" providerId="ADAL" clId="{E9462AAF-DE7C-447C-A985-EA3654A8994F}" dt="2022-08-10T11:51:37.506" v="2106" actId="1038"/>
          <ac:cxnSpMkLst>
            <pc:docMk/>
            <pc:sldMk cId="3657282977" sldId="230716928"/>
            <ac:cxnSpMk id="8" creationId="{849B9D77-CE70-6723-62D5-97B2371C9D14}"/>
          </ac:cxnSpMkLst>
        </pc:cxnChg>
        <pc:cxnChg chg="add mod">
          <ac:chgData name="Iwan Rahabok" userId="156f3981-69fc-4d83-acd3-61e6ecbdd23f" providerId="ADAL" clId="{E9462AAF-DE7C-447C-A985-EA3654A8994F}" dt="2022-08-10T11:51:37.506" v="2106" actId="1038"/>
          <ac:cxnSpMkLst>
            <pc:docMk/>
            <pc:sldMk cId="3657282977" sldId="230716928"/>
            <ac:cxnSpMk id="9" creationId="{2EDB00AB-7565-3EB4-633F-A56466D90891}"/>
          </ac:cxnSpMkLst>
        </pc:cxnChg>
        <pc:cxnChg chg="add mod">
          <ac:chgData name="Iwan Rahabok" userId="156f3981-69fc-4d83-acd3-61e6ecbdd23f" providerId="ADAL" clId="{E9462AAF-DE7C-447C-A985-EA3654A8994F}" dt="2022-08-10T11:51:37.506" v="2106" actId="1038"/>
          <ac:cxnSpMkLst>
            <pc:docMk/>
            <pc:sldMk cId="3657282977" sldId="230716928"/>
            <ac:cxnSpMk id="10" creationId="{C139BF16-7B68-C287-2E16-30005BD08E4C}"/>
          </ac:cxnSpMkLst>
        </pc:cxnChg>
        <pc:cxnChg chg="add mod">
          <ac:chgData name="Iwan Rahabok" userId="156f3981-69fc-4d83-acd3-61e6ecbdd23f" providerId="ADAL" clId="{E9462AAF-DE7C-447C-A985-EA3654A8994F}" dt="2022-08-10T11:51:37.506" v="2106" actId="1038"/>
          <ac:cxnSpMkLst>
            <pc:docMk/>
            <pc:sldMk cId="3657282977" sldId="230716928"/>
            <ac:cxnSpMk id="11" creationId="{4DC2B407-FECA-A32A-27E2-F1DC1B72BA8B}"/>
          </ac:cxnSpMkLst>
        </pc:cxnChg>
        <pc:cxnChg chg="add mod">
          <ac:chgData name="Iwan Rahabok" userId="156f3981-69fc-4d83-acd3-61e6ecbdd23f" providerId="ADAL" clId="{E9462AAF-DE7C-447C-A985-EA3654A8994F}" dt="2022-08-10T11:51:37.506" v="2106" actId="1038"/>
          <ac:cxnSpMkLst>
            <pc:docMk/>
            <pc:sldMk cId="3657282977" sldId="230716928"/>
            <ac:cxnSpMk id="12" creationId="{BD60054F-05B1-BC05-838B-AD5712199F0A}"/>
          </ac:cxnSpMkLst>
        </pc:cxnChg>
      </pc:sldChg>
      <pc:sldChg chg="addSp modSp add mod modAnim">
        <pc:chgData name="Iwan Rahabok" userId="156f3981-69fc-4d83-acd3-61e6ecbdd23f" providerId="ADAL" clId="{E9462AAF-DE7C-447C-A985-EA3654A8994F}" dt="2022-08-10T11:06:56.755" v="622" actId="1035"/>
        <pc:sldMkLst>
          <pc:docMk/>
          <pc:sldMk cId="608050631" sldId="230716929"/>
        </pc:sldMkLst>
        <pc:spChg chg="mod">
          <ac:chgData name="Iwan Rahabok" userId="156f3981-69fc-4d83-acd3-61e6ecbdd23f" providerId="ADAL" clId="{E9462AAF-DE7C-447C-A985-EA3654A8994F}" dt="2022-08-10T10:51:49.144" v="127" actId="20577"/>
          <ac:spMkLst>
            <pc:docMk/>
            <pc:sldMk cId="608050631" sldId="230716929"/>
            <ac:spMk id="6" creationId="{AC9C4940-36BB-414B-B57C-BE2ACAB9763B}"/>
          </ac:spMkLst>
        </pc:spChg>
        <pc:spChg chg="mod">
          <ac:chgData name="Iwan Rahabok" userId="156f3981-69fc-4d83-acd3-61e6ecbdd23f" providerId="ADAL" clId="{E9462AAF-DE7C-447C-A985-EA3654A8994F}" dt="2022-08-10T11:06:56.755" v="622" actId="1035"/>
          <ac:spMkLst>
            <pc:docMk/>
            <pc:sldMk cId="608050631" sldId="230716929"/>
            <ac:spMk id="7" creationId="{73145B0B-E2A9-4A84-80BD-96915C427C16}"/>
          </ac:spMkLst>
        </pc:spChg>
        <pc:spChg chg="mod">
          <ac:chgData name="Iwan Rahabok" userId="156f3981-69fc-4d83-acd3-61e6ecbdd23f" providerId="ADAL" clId="{E9462AAF-DE7C-447C-A985-EA3654A8994F}" dt="2022-08-10T11:06:56.755" v="622" actId="1035"/>
          <ac:spMkLst>
            <pc:docMk/>
            <pc:sldMk cId="608050631" sldId="230716929"/>
            <ac:spMk id="8" creationId="{DC883103-21B4-491E-8AD5-F9E3541976F5}"/>
          </ac:spMkLst>
        </pc:spChg>
        <pc:spChg chg="mod">
          <ac:chgData name="Iwan Rahabok" userId="156f3981-69fc-4d83-acd3-61e6ecbdd23f" providerId="ADAL" clId="{E9462AAF-DE7C-447C-A985-EA3654A8994F}" dt="2022-08-10T11:06:56.755" v="622" actId="1035"/>
          <ac:spMkLst>
            <pc:docMk/>
            <pc:sldMk cId="608050631" sldId="230716929"/>
            <ac:spMk id="9" creationId="{9676977F-2E0B-46C1-BE51-B430198A9ED9}"/>
          </ac:spMkLst>
        </pc:spChg>
        <pc:spChg chg="mod">
          <ac:chgData name="Iwan Rahabok" userId="156f3981-69fc-4d83-acd3-61e6ecbdd23f" providerId="ADAL" clId="{E9462AAF-DE7C-447C-A985-EA3654A8994F}" dt="2022-08-10T11:06:56.755" v="622" actId="1035"/>
          <ac:spMkLst>
            <pc:docMk/>
            <pc:sldMk cId="608050631" sldId="230716929"/>
            <ac:spMk id="10" creationId="{B250F162-C0AF-4FFB-8AE7-E55B0254D16F}"/>
          </ac:spMkLst>
        </pc:spChg>
        <pc:spChg chg="mod">
          <ac:chgData name="Iwan Rahabok" userId="156f3981-69fc-4d83-acd3-61e6ecbdd23f" providerId="ADAL" clId="{E9462AAF-DE7C-447C-A985-EA3654A8994F}" dt="2022-08-10T11:06:56.755" v="622" actId="1035"/>
          <ac:spMkLst>
            <pc:docMk/>
            <pc:sldMk cId="608050631" sldId="230716929"/>
            <ac:spMk id="11" creationId="{4EFB4D93-3B2D-4F03-8152-10554533D582}"/>
          </ac:spMkLst>
        </pc:spChg>
        <pc:spChg chg="mod">
          <ac:chgData name="Iwan Rahabok" userId="156f3981-69fc-4d83-acd3-61e6ecbdd23f" providerId="ADAL" clId="{E9462AAF-DE7C-447C-A985-EA3654A8994F}" dt="2022-08-10T11:06:56.755" v="622" actId="1035"/>
          <ac:spMkLst>
            <pc:docMk/>
            <pc:sldMk cId="608050631" sldId="230716929"/>
            <ac:spMk id="12" creationId="{5C578725-9BAC-4490-BF2F-B87042B03FBE}"/>
          </ac:spMkLst>
        </pc:spChg>
        <pc:spChg chg="mod">
          <ac:chgData name="Iwan Rahabok" userId="156f3981-69fc-4d83-acd3-61e6ecbdd23f" providerId="ADAL" clId="{E9462AAF-DE7C-447C-A985-EA3654A8994F}" dt="2022-08-10T11:06:56.755" v="622" actId="1035"/>
          <ac:spMkLst>
            <pc:docMk/>
            <pc:sldMk cId="608050631" sldId="230716929"/>
            <ac:spMk id="13" creationId="{D1825D3A-D427-4145-801B-145F8D5466DB}"/>
          </ac:spMkLst>
        </pc:spChg>
        <pc:spChg chg="mod">
          <ac:chgData name="Iwan Rahabok" userId="156f3981-69fc-4d83-acd3-61e6ecbdd23f" providerId="ADAL" clId="{E9462AAF-DE7C-447C-A985-EA3654A8994F}" dt="2022-08-10T11:06:56.755" v="622" actId="1035"/>
          <ac:spMkLst>
            <pc:docMk/>
            <pc:sldMk cId="608050631" sldId="230716929"/>
            <ac:spMk id="14" creationId="{E1622C3C-F7B4-4CCC-BF42-DB2E0DCF07CE}"/>
          </ac:spMkLst>
        </pc:spChg>
        <pc:spChg chg="mod">
          <ac:chgData name="Iwan Rahabok" userId="156f3981-69fc-4d83-acd3-61e6ecbdd23f" providerId="ADAL" clId="{E9462AAF-DE7C-447C-A985-EA3654A8994F}" dt="2022-08-10T11:06:56.755" v="622" actId="1035"/>
          <ac:spMkLst>
            <pc:docMk/>
            <pc:sldMk cId="608050631" sldId="230716929"/>
            <ac:spMk id="15" creationId="{BA7C9499-8660-40C2-B5E5-A5E5BA0D9890}"/>
          </ac:spMkLst>
        </pc:spChg>
        <pc:spChg chg="mod">
          <ac:chgData name="Iwan Rahabok" userId="156f3981-69fc-4d83-acd3-61e6ecbdd23f" providerId="ADAL" clId="{E9462AAF-DE7C-447C-A985-EA3654A8994F}" dt="2022-08-10T11:06:56.755" v="622" actId="1035"/>
          <ac:spMkLst>
            <pc:docMk/>
            <pc:sldMk cId="608050631" sldId="230716929"/>
            <ac:spMk id="16" creationId="{9639DF39-A26D-4A35-8C75-14BB1E755BEF}"/>
          </ac:spMkLst>
        </pc:spChg>
        <pc:spChg chg="mod">
          <ac:chgData name="Iwan Rahabok" userId="156f3981-69fc-4d83-acd3-61e6ecbdd23f" providerId="ADAL" clId="{E9462AAF-DE7C-447C-A985-EA3654A8994F}" dt="2022-08-10T11:06:56.755" v="622" actId="1035"/>
          <ac:spMkLst>
            <pc:docMk/>
            <pc:sldMk cId="608050631" sldId="230716929"/>
            <ac:spMk id="17" creationId="{632DCBD2-CBAB-4E06-A36C-9565FA9D1FA0}"/>
          </ac:spMkLst>
        </pc:spChg>
        <pc:spChg chg="mod">
          <ac:chgData name="Iwan Rahabok" userId="156f3981-69fc-4d83-acd3-61e6ecbdd23f" providerId="ADAL" clId="{E9462AAF-DE7C-447C-A985-EA3654A8994F}" dt="2022-08-10T11:06:56.755" v="622" actId="1035"/>
          <ac:spMkLst>
            <pc:docMk/>
            <pc:sldMk cId="608050631" sldId="230716929"/>
            <ac:spMk id="18" creationId="{A557AF7F-9780-41A2-99EC-A21112B5FD8E}"/>
          </ac:spMkLst>
        </pc:spChg>
        <pc:spChg chg="mod">
          <ac:chgData name="Iwan Rahabok" userId="156f3981-69fc-4d83-acd3-61e6ecbdd23f" providerId="ADAL" clId="{E9462AAF-DE7C-447C-A985-EA3654A8994F}" dt="2022-08-10T11:06:56.755" v="622" actId="1035"/>
          <ac:spMkLst>
            <pc:docMk/>
            <pc:sldMk cId="608050631" sldId="230716929"/>
            <ac:spMk id="19" creationId="{4887B04B-466C-46A6-BCE3-8149D6348F4A}"/>
          </ac:spMkLst>
        </pc:spChg>
        <pc:spChg chg="mod">
          <ac:chgData name="Iwan Rahabok" userId="156f3981-69fc-4d83-acd3-61e6ecbdd23f" providerId="ADAL" clId="{E9462AAF-DE7C-447C-A985-EA3654A8994F}" dt="2022-08-10T11:06:56.755" v="622" actId="1035"/>
          <ac:spMkLst>
            <pc:docMk/>
            <pc:sldMk cId="608050631" sldId="230716929"/>
            <ac:spMk id="22" creationId="{BCD1F903-79BE-4B4D-830E-31767FD78641}"/>
          </ac:spMkLst>
        </pc:spChg>
        <pc:spChg chg="mod">
          <ac:chgData name="Iwan Rahabok" userId="156f3981-69fc-4d83-acd3-61e6ecbdd23f" providerId="ADAL" clId="{E9462AAF-DE7C-447C-A985-EA3654A8994F}" dt="2022-08-10T11:06:56.755" v="622" actId="1035"/>
          <ac:spMkLst>
            <pc:docMk/>
            <pc:sldMk cId="608050631" sldId="230716929"/>
            <ac:spMk id="23" creationId="{4D1C6BE4-D646-4D08-9A59-30DE827C45C2}"/>
          </ac:spMkLst>
        </pc:spChg>
        <pc:spChg chg="mod">
          <ac:chgData name="Iwan Rahabok" userId="156f3981-69fc-4d83-acd3-61e6ecbdd23f" providerId="ADAL" clId="{E9462AAF-DE7C-447C-A985-EA3654A8994F}" dt="2022-08-10T11:06:56.755" v="622" actId="1035"/>
          <ac:spMkLst>
            <pc:docMk/>
            <pc:sldMk cId="608050631" sldId="230716929"/>
            <ac:spMk id="27" creationId="{548D009B-5CA4-4B20-9A43-E2D20CFA567D}"/>
          </ac:spMkLst>
        </pc:spChg>
        <pc:spChg chg="mod">
          <ac:chgData name="Iwan Rahabok" userId="156f3981-69fc-4d83-acd3-61e6ecbdd23f" providerId="ADAL" clId="{E9462AAF-DE7C-447C-A985-EA3654A8994F}" dt="2022-08-10T11:06:56.755" v="622" actId="1035"/>
          <ac:spMkLst>
            <pc:docMk/>
            <pc:sldMk cId="608050631" sldId="230716929"/>
            <ac:spMk id="28" creationId="{63ACADB6-41EF-48D6-8948-57E785BDE292}"/>
          </ac:spMkLst>
        </pc:spChg>
        <pc:spChg chg="mod">
          <ac:chgData name="Iwan Rahabok" userId="156f3981-69fc-4d83-acd3-61e6ecbdd23f" providerId="ADAL" clId="{E9462AAF-DE7C-447C-A985-EA3654A8994F}" dt="2022-08-10T11:06:56.755" v="622" actId="1035"/>
          <ac:spMkLst>
            <pc:docMk/>
            <pc:sldMk cId="608050631" sldId="230716929"/>
            <ac:spMk id="29" creationId="{80D67F2D-E7AF-4739-B5AF-078D6500438A}"/>
          </ac:spMkLst>
        </pc:spChg>
        <pc:spChg chg="mod">
          <ac:chgData name="Iwan Rahabok" userId="156f3981-69fc-4d83-acd3-61e6ecbdd23f" providerId="ADAL" clId="{E9462AAF-DE7C-447C-A985-EA3654A8994F}" dt="2022-08-10T11:06:56.755" v="622" actId="1035"/>
          <ac:spMkLst>
            <pc:docMk/>
            <pc:sldMk cId="608050631" sldId="230716929"/>
            <ac:spMk id="30" creationId="{C0471553-A6CD-4FAC-824D-CB0A2E4CC166}"/>
          </ac:spMkLst>
        </pc:spChg>
        <pc:spChg chg="add mod">
          <ac:chgData name="Iwan Rahabok" userId="156f3981-69fc-4d83-acd3-61e6ecbdd23f" providerId="ADAL" clId="{E9462AAF-DE7C-447C-A985-EA3654A8994F}" dt="2022-08-10T11:06:56.755" v="622" actId="1035"/>
          <ac:spMkLst>
            <pc:docMk/>
            <pc:sldMk cId="608050631" sldId="230716929"/>
            <ac:spMk id="31" creationId="{EB7B0B32-930A-7BD3-721D-7944536E8524}"/>
          </ac:spMkLst>
        </pc:spChg>
        <pc:spChg chg="add mod">
          <ac:chgData name="Iwan Rahabok" userId="156f3981-69fc-4d83-acd3-61e6ecbdd23f" providerId="ADAL" clId="{E9462AAF-DE7C-447C-A985-EA3654A8994F}" dt="2022-08-10T11:06:56.755" v="622" actId="1035"/>
          <ac:spMkLst>
            <pc:docMk/>
            <pc:sldMk cId="608050631" sldId="230716929"/>
            <ac:spMk id="32" creationId="{523A026B-C544-B0CB-F01F-73E05EE63AC3}"/>
          </ac:spMkLst>
        </pc:spChg>
        <pc:grpChg chg="mod">
          <ac:chgData name="Iwan Rahabok" userId="156f3981-69fc-4d83-acd3-61e6ecbdd23f" providerId="ADAL" clId="{E9462AAF-DE7C-447C-A985-EA3654A8994F}" dt="2022-08-10T11:06:56.755" v="622" actId="1035"/>
          <ac:grpSpMkLst>
            <pc:docMk/>
            <pc:sldMk cId="608050631" sldId="230716929"/>
            <ac:grpSpMk id="24" creationId="{9B85F629-8215-4779-82C3-E53F834B465B}"/>
          </ac:grpSpMkLst>
        </pc:grpChg>
        <pc:picChg chg="add mod ord">
          <ac:chgData name="Iwan Rahabok" userId="156f3981-69fc-4d83-acd3-61e6ecbdd23f" providerId="ADAL" clId="{E9462AAF-DE7C-447C-A985-EA3654A8994F}" dt="2022-08-10T11:06:41.622" v="602" actId="167"/>
          <ac:picMkLst>
            <pc:docMk/>
            <pc:sldMk cId="608050631" sldId="230716929"/>
            <ac:picMk id="33" creationId="{C87DFBCF-DF26-348E-396C-85C031F7B87B}"/>
          </ac:picMkLst>
        </pc:picChg>
        <pc:cxnChg chg="mod">
          <ac:chgData name="Iwan Rahabok" userId="156f3981-69fc-4d83-acd3-61e6ecbdd23f" providerId="ADAL" clId="{E9462AAF-DE7C-447C-A985-EA3654A8994F}" dt="2022-08-10T11:06:56.755" v="622" actId="1035"/>
          <ac:cxnSpMkLst>
            <pc:docMk/>
            <pc:sldMk cId="608050631" sldId="230716929"/>
            <ac:cxnSpMk id="20" creationId="{E4A5FAAD-B286-4AC0-A0FA-BAB48C5D34FC}"/>
          </ac:cxnSpMkLst>
        </pc:cxnChg>
        <pc:cxnChg chg="mod">
          <ac:chgData name="Iwan Rahabok" userId="156f3981-69fc-4d83-acd3-61e6ecbdd23f" providerId="ADAL" clId="{E9462AAF-DE7C-447C-A985-EA3654A8994F}" dt="2022-08-10T11:06:56.755" v="622" actId="1035"/>
          <ac:cxnSpMkLst>
            <pc:docMk/>
            <pc:sldMk cId="608050631" sldId="230716929"/>
            <ac:cxnSpMk id="21" creationId="{DA4A1598-5087-4E53-82B5-052D9D91CD22}"/>
          </ac:cxnSpMkLst>
        </pc:cxnChg>
      </pc:sldChg>
      <pc:sldChg chg="addSp delSp modSp new del mod modClrScheme chgLayout">
        <pc:chgData name="Iwan Rahabok" userId="156f3981-69fc-4d83-acd3-61e6ecbdd23f" providerId="ADAL" clId="{E9462AAF-DE7C-447C-A985-EA3654A8994F}" dt="2022-08-10T11:34:07.502" v="1178" actId="2696"/>
        <pc:sldMkLst>
          <pc:docMk/>
          <pc:sldMk cId="2098163398" sldId="230716930"/>
        </pc:sldMkLst>
        <pc:spChg chg="del">
          <ac:chgData name="Iwan Rahabok" userId="156f3981-69fc-4d83-acd3-61e6ecbdd23f" providerId="ADAL" clId="{E9462AAF-DE7C-447C-A985-EA3654A8994F}" dt="2022-08-10T11:25:13.718" v="1107" actId="700"/>
          <ac:spMkLst>
            <pc:docMk/>
            <pc:sldMk cId="2098163398" sldId="230716930"/>
            <ac:spMk id="2" creationId="{3C7D3A52-B0C6-D078-6398-2184FC3321A5}"/>
          </ac:spMkLst>
        </pc:spChg>
        <pc:spChg chg="del mod ord">
          <ac:chgData name="Iwan Rahabok" userId="156f3981-69fc-4d83-acd3-61e6ecbdd23f" providerId="ADAL" clId="{E9462AAF-DE7C-447C-A985-EA3654A8994F}" dt="2022-08-10T11:25:13.718" v="1107" actId="700"/>
          <ac:spMkLst>
            <pc:docMk/>
            <pc:sldMk cId="2098163398" sldId="230716930"/>
            <ac:spMk id="3" creationId="{C9B8FD3C-6A1B-B670-0C26-DFDA4F438DBC}"/>
          </ac:spMkLst>
        </pc:spChg>
        <pc:spChg chg="del mod ord">
          <ac:chgData name="Iwan Rahabok" userId="156f3981-69fc-4d83-acd3-61e6ecbdd23f" providerId="ADAL" clId="{E9462AAF-DE7C-447C-A985-EA3654A8994F}" dt="2022-08-10T11:25:13.718" v="1107" actId="700"/>
          <ac:spMkLst>
            <pc:docMk/>
            <pc:sldMk cId="2098163398" sldId="230716930"/>
            <ac:spMk id="4" creationId="{82825ADF-6EC6-1B1C-93FE-8EEE198DA200}"/>
          </ac:spMkLst>
        </pc:spChg>
        <pc:spChg chg="add mod ord">
          <ac:chgData name="Iwan Rahabok" userId="156f3981-69fc-4d83-acd3-61e6ecbdd23f" providerId="ADAL" clId="{E9462AAF-DE7C-447C-A985-EA3654A8994F}" dt="2022-08-10T11:25:13.718" v="1107" actId="700"/>
          <ac:spMkLst>
            <pc:docMk/>
            <pc:sldMk cId="2098163398" sldId="230716930"/>
            <ac:spMk id="5" creationId="{18DB4AE2-B264-E43A-1275-6ACE14848D96}"/>
          </ac:spMkLst>
        </pc:spChg>
        <pc:spChg chg="add mod ord">
          <ac:chgData name="Iwan Rahabok" userId="156f3981-69fc-4d83-acd3-61e6ecbdd23f" providerId="ADAL" clId="{E9462AAF-DE7C-447C-A985-EA3654A8994F}" dt="2022-08-10T11:25:13.718" v="1107" actId="700"/>
          <ac:spMkLst>
            <pc:docMk/>
            <pc:sldMk cId="2098163398" sldId="230716930"/>
            <ac:spMk id="6" creationId="{4832E51C-3131-CA17-473B-61475E21BA0F}"/>
          </ac:spMkLst>
        </pc:spChg>
        <pc:spChg chg="add mod">
          <ac:chgData name="Iwan Rahabok" userId="156f3981-69fc-4d83-acd3-61e6ecbdd23f" providerId="ADAL" clId="{E9462AAF-DE7C-447C-A985-EA3654A8994F}" dt="2022-08-10T11:26:56.644" v="1121" actId="207"/>
          <ac:spMkLst>
            <pc:docMk/>
            <pc:sldMk cId="2098163398" sldId="230716930"/>
            <ac:spMk id="7" creationId="{1298C439-7DA0-0E97-C217-0CA0D0540A64}"/>
          </ac:spMkLst>
        </pc:spChg>
        <pc:spChg chg="add mod">
          <ac:chgData name="Iwan Rahabok" userId="156f3981-69fc-4d83-acd3-61e6ecbdd23f" providerId="ADAL" clId="{E9462AAF-DE7C-447C-A985-EA3654A8994F}" dt="2022-08-10T11:30:35.945" v="1162" actId="1076"/>
          <ac:spMkLst>
            <pc:docMk/>
            <pc:sldMk cId="2098163398" sldId="230716930"/>
            <ac:spMk id="10" creationId="{121E4782-3439-A358-AF9C-788DAC795F6C}"/>
          </ac:spMkLst>
        </pc:spChg>
        <pc:spChg chg="add mod">
          <ac:chgData name="Iwan Rahabok" userId="156f3981-69fc-4d83-acd3-61e6ecbdd23f" providerId="ADAL" clId="{E9462AAF-DE7C-447C-A985-EA3654A8994F}" dt="2022-08-10T11:32:41.318" v="1175" actId="14100"/>
          <ac:spMkLst>
            <pc:docMk/>
            <pc:sldMk cId="2098163398" sldId="230716930"/>
            <ac:spMk id="11" creationId="{AFDEFB5F-C1D4-2704-E07C-E2843976B269}"/>
          </ac:spMkLst>
        </pc:spChg>
        <pc:spChg chg="add mod">
          <ac:chgData name="Iwan Rahabok" userId="156f3981-69fc-4d83-acd3-61e6ecbdd23f" providerId="ADAL" clId="{E9462AAF-DE7C-447C-A985-EA3654A8994F}" dt="2022-08-10T11:32:56.168" v="1177" actId="1076"/>
          <ac:spMkLst>
            <pc:docMk/>
            <pc:sldMk cId="2098163398" sldId="230716930"/>
            <ac:spMk id="12" creationId="{2B9FDFBA-73AD-4815-1DB6-8A5CF8677390}"/>
          </ac:spMkLst>
        </pc:spChg>
        <pc:spChg chg="add mod">
          <ac:chgData name="Iwan Rahabok" userId="156f3981-69fc-4d83-acd3-61e6ecbdd23f" providerId="ADAL" clId="{E9462AAF-DE7C-447C-A985-EA3654A8994F}" dt="2022-08-10T11:32:41.318" v="1175" actId="14100"/>
          <ac:spMkLst>
            <pc:docMk/>
            <pc:sldMk cId="2098163398" sldId="230716930"/>
            <ac:spMk id="13" creationId="{B3991BDC-947D-2CF0-5CEF-81D883534CBD}"/>
          </ac:spMkLst>
        </pc:spChg>
        <pc:cxnChg chg="add mod">
          <ac:chgData name="Iwan Rahabok" userId="156f3981-69fc-4d83-acd3-61e6ecbdd23f" providerId="ADAL" clId="{E9462AAF-DE7C-447C-A985-EA3654A8994F}" dt="2022-08-10T11:32:47.313" v="1176" actId="1076"/>
          <ac:cxnSpMkLst>
            <pc:docMk/>
            <pc:sldMk cId="2098163398" sldId="230716930"/>
            <ac:cxnSpMk id="9" creationId="{5BE2C80A-6F58-9180-8D49-DA752F3E6BB5}"/>
          </ac:cxnSpMkLst>
        </pc:cxnChg>
      </pc:sldChg>
      <pc:sldChg chg="addSp delSp modSp new mod">
        <pc:chgData name="Iwan Rahabok" userId="156f3981-69fc-4d83-acd3-61e6ecbdd23f" providerId="ADAL" clId="{E9462AAF-DE7C-447C-A985-EA3654A8994F}" dt="2022-08-10T15:49:49.738" v="3028" actId="1076"/>
        <pc:sldMkLst>
          <pc:docMk/>
          <pc:sldMk cId="3895281976" sldId="230716930"/>
        </pc:sldMkLst>
        <pc:spChg chg="mod">
          <ac:chgData name="Iwan Rahabok" userId="156f3981-69fc-4d83-acd3-61e6ecbdd23f" providerId="ADAL" clId="{E9462AAF-DE7C-447C-A985-EA3654A8994F}" dt="2022-08-10T15:44:50.500" v="3017" actId="20577"/>
          <ac:spMkLst>
            <pc:docMk/>
            <pc:sldMk cId="3895281976" sldId="230716930"/>
            <ac:spMk id="2" creationId="{1CF2E509-4A30-78C0-46FF-11323FC25893}"/>
          </ac:spMkLst>
        </pc:spChg>
        <pc:spChg chg="mod">
          <ac:chgData name="Iwan Rahabok" userId="156f3981-69fc-4d83-acd3-61e6ecbdd23f" providerId="ADAL" clId="{E9462AAF-DE7C-447C-A985-EA3654A8994F}" dt="2022-08-10T15:42:32.131" v="2865" actId="20577"/>
          <ac:spMkLst>
            <pc:docMk/>
            <pc:sldMk cId="3895281976" sldId="230716930"/>
            <ac:spMk id="3" creationId="{D710CC06-CA92-F81B-3EBB-E70909A65C01}"/>
          </ac:spMkLst>
        </pc:spChg>
        <pc:spChg chg="add mod">
          <ac:chgData name="Iwan Rahabok" userId="156f3981-69fc-4d83-acd3-61e6ecbdd23f" providerId="ADAL" clId="{E9462AAF-DE7C-447C-A985-EA3654A8994F}" dt="2022-08-10T15:44:33.723" v="2982" actId="5793"/>
          <ac:spMkLst>
            <pc:docMk/>
            <pc:sldMk cId="3895281976" sldId="230716930"/>
            <ac:spMk id="9" creationId="{3B3C0F12-0414-9FA9-76ED-D330423B5498}"/>
          </ac:spMkLst>
        </pc:spChg>
        <pc:picChg chg="add mod">
          <ac:chgData name="Iwan Rahabok" userId="156f3981-69fc-4d83-acd3-61e6ecbdd23f" providerId="ADAL" clId="{E9462AAF-DE7C-447C-A985-EA3654A8994F}" dt="2022-08-10T15:49:35.032" v="3025" actId="1076"/>
          <ac:picMkLst>
            <pc:docMk/>
            <pc:sldMk cId="3895281976" sldId="230716930"/>
            <ac:picMk id="5" creationId="{B23AF5D5-8A5D-E79D-B7D0-ABBCE1CF21A5}"/>
          </ac:picMkLst>
        </pc:picChg>
        <pc:picChg chg="add del mod">
          <ac:chgData name="Iwan Rahabok" userId="156f3981-69fc-4d83-acd3-61e6ecbdd23f" providerId="ADAL" clId="{E9462AAF-DE7C-447C-A985-EA3654A8994F}" dt="2022-08-10T15:49:16.618" v="3019" actId="478"/>
          <ac:picMkLst>
            <pc:docMk/>
            <pc:sldMk cId="3895281976" sldId="230716930"/>
            <ac:picMk id="7" creationId="{AD0577A9-19A0-7F25-7786-6B3350829497}"/>
          </ac:picMkLst>
        </pc:picChg>
        <pc:picChg chg="add mod">
          <ac:chgData name="Iwan Rahabok" userId="156f3981-69fc-4d83-acd3-61e6ecbdd23f" providerId="ADAL" clId="{E9462AAF-DE7C-447C-A985-EA3654A8994F}" dt="2022-08-10T15:49:49.738" v="3028" actId="1076"/>
          <ac:picMkLst>
            <pc:docMk/>
            <pc:sldMk cId="3895281976" sldId="230716930"/>
            <ac:picMk id="11" creationId="{6B9462A7-FAD7-68CC-9017-FB755631F789}"/>
          </ac:picMkLst>
        </pc:picChg>
      </pc:sldChg>
      <pc:sldChg chg="add">
        <pc:chgData name="Iwan Rahabok" userId="156f3981-69fc-4d83-acd3-61e6ecbdd23f" providerId="ADAL" clId="{E9462AAF-DE7C-447C-A985-EA3654A8994F}" dt="2022-08-10T15:55:13.091" v="3029"/>
        <pc:sldMkLst>
          <pc:docMk/>
          <pc:sldMk cId="1955281184" sldId="230716931"/>
        </pc:sldMkLst>
      </pc:sldChg>
      <pc:sldChg chg="addSp modSp new mod modClrScheme chgLayout">
        <pc:chgData name="Iwan Rahabok" userId="156f3981-69fc-4d83-acd3-61e6ecbdd23f" providerId="ADAL" clId="{E9462AAF-DE7C-447C-A985-EA3654A8994F}" dt="2022-08-10T16:08:43.482" v="3178" actId="1076"/>
        <pc:sldMkLst>
          <pc:docMk/>
          <pc:sldMk cId="39871594" sldId="230716932"/>
        </pc:sldMkLst>
        <pc:spChg chg="add mod">
          <ac:chgData name="Iwan Rahabok" userId="156f3981-69fc-4d83-acd3-61e6ecbdd23f" providerId="ADAL" clId="{E9462AAF-DE7C-447C-A985-EA3654A8994F}" dt="2022-08-10T16:02:53.840" v="3175" actId="20577"/>
          <ac:spMkLst>
            <pc:docMk/>
            <pc:sldMk cId="39871594" sldId="230716932"/>
            <ac:spMk id="2" creationId="{A974D50F-F97A-DB25-9AB4-6A9D17E8D802}"/>
          </ac:spMkLst>
        </pc:spChg>
        <pc:spChg chg="add mod">
          <ac:chgData name="Iwan Rahabok" userId="156f3981-69fc-4d83-acd3-61e6ecbdd23f" providerId="ADAL" clId="{E9462AAF-DE7C-447C-A985-EA3654A8994F}" dt="2022-08-10T16:02:36.937" v="3124" actId="700"/>
          <ac:spMkLst>
            <pc:docMk/>
            <pc:sldMk cId="39871594" sldId="230716932"/>
            <ac:spMk id="3" creationId="{B980E283-F886-C95D-432D-3C2A853DBC0C}"/>
          </ac:spMkLst>
        </pc:spChg>
        <pc:picChg chg="add mod">
          <ac:chgData name="Iwan Rahabok" userId="156f3981-69fc-4d83-acd3-61e6ecbdd23f" providerId="ADAL" clId="{E9462AAF-DE7C-447C-A985-EA3654A8994F}" dt="2022-08-10T16:08:43.482" v="3178" actId="1076"/>
          <ac:picMkLst>
            <pc:docMk/>
            <pc:sldMk cId="39871594" sldId="230716932"/>
            <ac:picMk id="5" creationId="{530F14E5-B4F7-95A1-9AB1-29194567FFF0}"/>
          </ac:picMkLst>
        </pc:picChg>
      </pc:sldChg>
      <pc:sldChg chg="addSp modSp new mod ord modClrScheme chgLayout">
        <pc:chgData name="Iwan Rahabok" userId="156f3981-69fc-4d83-acd3-61e6ecbdd23f" providerId="ADAL" clId="{E9462AAF-DE7C-447C-A985-EA3654A8994F}" dt="2022-08-10T16:16:55.748" v="3266" actId="20577"/>
        <pc:sldMkLst>
          <pc:docMk/>
          <pc:sldMk cId="4126528052" sldId="230716933"/>
        </pc:sldMkLst>
        <pc:spChg chg="add mod">
          <ac:chgData name="Iwan Rahabok" userId="156f3981-69fc-4d83-acd3-61e6ecbdd23f" providerId="ADAL" clId="{E9462AAF-DE7C-447C-A985-EA3654A8994F}" dt="2022-08-10T16:16:55.748" v="3266" actId="20577"/>
          <ac:spMkLst>
            <pc:docMk/>
            <pc:sldMk cId="4126528052" sldId="230716933"/>
            <ac:spMk id="2" creationId="{B2BEEB43-542A-05E8-8921-0FACA11F8048}"/>
          </ac:spMkLst>
        </pc:spChg>
        <pc:spChg chg="add mod">
          <ac:chgData name="Iwan Rahabok" userId="156f3981-69fc-4d83-acd3-61e6ecbdd23f" providerId="ADAL" clId="{E9462AAF-DE7C-447C-A985-EA3654A8994F}" dt="2022-08-10T16:16:45.154" v="3228" actId="700"/>
          <ac:spMkLst>
            <pc:docMk/>
            <pc:sldMk cId="4126528052" sldId="230716933"/>
            <ac:spMk id="3" creationId="{7AC7E444-447A-B253-1E5B-D013E6B622AB}"/>
          </ac:spMkLst>
        </pc:spChg>
      </pc:sldChg>
      <pc:sldMasterChg chg="delSp modSp mod delSldLayout">
        <pc:chgData name="Iwan Rahabok" userId="156f3981-69fc-4d83-acd3-61e6ecbdd23f" providerId="ADAL" clId="{E9462AAF-DE7C-447C-A985-EA3654A8994F}" dt="2022-08-10T11:35:22.396" v="1182" actId="478"/>
        <pc:sldMasterMkLst>
          <pc:docMk/>
          <pc:sldMasterMk cId="2349494109" sldId="2147483691"/>
        </pc:sldMasterMkLst>
        <pc:spChg chg="del">
          <ac:chgData name="Iwan Rahabok" userId="156f3981-69fc-4d83-acd3-61e6ecbdd23f" providerId="ADAL" clId="{E9462AAF-DE7C-447C-A985-EA3654A8994F}" dt="2022-08-10T11:35:22.396" v="1182" actId="478"/>
          <ac:spMkLst>
            <pc:docMk/>
            <pc:sldMasterMk cId="2349494109" sldId="2147483691"/>
            <ac:spMk id="4" creationId="{AA6C16E6-5A1F-46F7-8642-A7F025A5BDCF}"/>
          </ac:spMkLst>
        </pc:spChg>
        <pc:spChg chg="del">
          <ac:chgData name="Iwan Rahabok" userId="156f3981-69fc-4d83-acd3-61e6ecbdd23f" providerId="ADAL" clId="{E9462AAF-DE7C-447C-A985-EA3654A8994F}" dt="2022-08-10T11:35:22.396" v="1182" actId="478"/>
          <ac:spMkLst>
            <pc:docMk/>
            <pc:sldMasterMk cId="2349494109" sldId="2147483691"/>
            <ac:spMk id="5" creationId="{3E586C86-F823-4766-9B10-773EDC51CC66}"/>
          </ac:spMkLst>
        </pc:spChg>
        <pc:spChg chg="mod">
          <ac:chgData name="Iwan Rahabok" userId="156f3981-69fc-4d83-acd3-61e6ecbdd23f" providerId="ADAL" clId="{E9462AAF-DE7C-447C-A985-EA3654A8994F}" dt="2022-08-10T11:35:18.376" v="1181" actId="20577"/>
          <ac:spMkLst>
            <pc:docMk/>
            <pc:sldMasterMk cId="2349494109" sldId="2147483691"/>
            <ac:spMk id="34" creationId="{20A2C43B-3928-4C21-81F0-0AA332C8F322}"/>
          </ac:spMkLst>
        </pc:spChg>
        <pc:sldLayoutChg chg="del">
          <pc:chgData name="Iwan Rahabok" userId="156f3981-69fc-4d83-acd3-61e6ecbdd23f" providerId="ADAL" clId="{E9462AAF-DE7C-447C-A985-EA3654A8994F}" dt="2022-08-10T11:01:04.236" v="449" actId="2696"/>
          <pc:sldLayoutMkLst>
            <pc:docMk/>
            <pc:sldMasterMk cId="2349494109" sldId="2147483691"/>
            <pc:sldLayoutMk cId="1499040263" sldId="2147483692"/>
          </pc:sldLayoutMkLst>
        </pc:sldLayoutChg>
        <pc:sldLayoutChg chg="del">
          <pc:chgData name="Iwan Rahabok" userId="156f3981-69fc-4d83-acd3-61e6ecbdd23f" providerId="ADAL" clId="{E9462AAF-DE7C-447C-A985-EA3654A8994F}" dt="2022-08-10T11:01:27.258" v="451" actId="2696"/>
          <pc:sldLayoutMkLst>
            <pc:docMk/>
            <pc:sldMasterMk cId="2349494109" sldId="2147483691"/>
            <pc:sldLayoutMk cId="3790999896" sldId="2147483708"/>
          </pc:sldLayoutMkLst>
        </pc:sldLayoutChg>
        <pc:sldLayoutChg chg="del">
          <pc:chgData name="Iwan Rahabok" userId="156f3981-69fc-4d83-acd3-61e6ecbdd23f" providerId="ADAL" clId="{E9462AAF-DE7C-447C-A985-EA3654A8994F}" dt="2022-08-10T11:01:29.281" v="452" actId="2696"/>
          <pc:sldLayoutMkLst>
            <pc:docMk/>
            <pc:sldMasterMk cId="2349494109" sldId="2147483691"/>
            <pc:sldLayoutMk cId="3130767958" sldId="2147483709"/>
          </pc:sldLayoutMkLst>
        </pc:sldLayoutChg>
        <pc:sldLayoutChg chg="del">
          <pc:chgData name="Iwan Rahabok" userId="156f3981-69fc-4d83-acd3-61e6ecbdd23f" providerId="ADAL" clId="{E9462AAF-DE7C-447C-A985-EA3654A8994F}" dt="2022-08-10T11:01:12.827" v="450" actId="2696"/>
          <pc:sldLayoutMkLst>
            <pc:docMk/>
            <pc:sldMasterMk cId="2349494109" sldId="2147483691"/>
            <pc:sldLayoutMk cId="3404012629" sldId="2147483711"/>
          </pc:sldLayoutMkLst>
        </pc:sldLayoutChg>
      </pc:sldMasterChg>
    </pc:docChg>
  </pc:docChgLst>
  <pc:docChgLst>
    <pc:chgData name="Iwan Rahabok" userId="156f3981-69fc-4d83-acd3-61e6ecbdd23f" providerId="ADAL" clId="{CA8E72E1-15E8-49B1-9FF2-81DB421A1E47}"/>
    <pc:docChg chg="custSel addSld delSld modSld modSection">
      <pc:chgData name="Iwan Rahabok" userId="156f3981-69fc-4d83-acd3-61e6ecbdd23f" providerId="ADAL" clId="{CA8E72E1-15E8-49B1-9FF2-81DB421A1E47}" dt="2022-08-17T12:54:50.584" v="868" actId="20577"/>
      <pc:docMkLst>
        <pc:docMk/>
      </pc:docMkLst>
      <pc:sldChg chg="modSp mod">
        <pc:chgData name="Iwan Rahabok" userId="156f3981-69fc-4d83-acd3-61e6ecbdd23f" providerId="ADAL" clId="{CA8E72E1-15E8-49B1-9FF2-81DB421A1E47}" dt="2022-08-17T12:18:28.721" v="37" actId="1036"/>
        <pc:sldMkLst>
          <pc:docMk/>
          <pc:sldMk cId="2465555872" sldId="1978"/>
        </pc:sldMkLst>
        <pc:spChg chg="mod">
          <ac:chgData name="Iwan Rahabok" userId="156f3981-69fc-4d83-acd3-61e6ecbdd23f" providerId="ADAL" clId="{CA8E72E1-15E8-49B1-9FF2-81DB421A1E47}" dt="2022-08-17T12:18:28.721" v="37" actId="1036"/>
          <ac:spMkLst>
            <pc:docMk/>
            <pc:sldMk cId="2465555872" sldId="1978"/>
            <ac:spMk id="9" creationId="{EE2AA2B5-D7E6-4BBA-8624-CB9865A92A86}"/>
          </ac:spMkLst>
        </pc:spChg>
      </pc:sldChg>
      <pc:sldChg chg="addSp modSp mod modNotesTx">
        <pc:chgData name="Iwan Rahabok" userId="156f3981-69fc-4d83-acd3-61e6ecbdd23f" providerId="ADAL" clId="{CA8E72E1-15E8-49B1-9FF2-81DB421A1E47}" dt="2022-08-17T12:29:24.195" v="471" actId="20577"/>
        <pc:sldMkLst>
          <pc:docMk/>
          <pc:sldMk cId="3088879388" sldId="230716925"/>
        </pc:sldMkLst>
        <pc:spChg chg="mod ord">
          <ac:chgData name="Iwan Rahabok" userId="156f3981-69fc-4d83-acd3-61e6ecbdd23f" providerId="ADAL" clId="{CA8E72E1-15E8-49B1-9FF2-81DB421A1E47}" dt="2022-08-17T12:24:05.913" v="113" actId="14100"/>
          <ac:spMkLst>
            <pc:docMk/>
            <pc:sldMk cId="3088879388" sldId="230716925"/>
            <ac:spMk id="8" creationId="{1BEC7677-D897-F4B2-FA75-8CE11BBEE1CD}"/>
          </ac:spMkLst>
        </pc:spChg>
        <pc:spChg chg="add mod">
          <ac:chgData name="Iwan Rahabok" userId="156f3981-69fc-4d83-acd3-61e6ecbdd23f" providerId="ADAL" clId="{CA8E72E1-15E8-49B1-9FF2-81DB421A1E47}" dt="2022-08-17T12:27:02.598" v="379" actId="1036"/>
          <ac:spMkLst>
            <pc:docMk/>
            <pc:sldMk cId="3088879388" sldId="230716925"/>
            <ac:spMk id="14" creationId="{569A6860-EE1C-ADBA-63FA-CA60BF64BBB9}"/>
          </ac:spMkLst>
        </pc:spChg>
        <pc:spChg chg="add mod">
          <ac:chgData name="Iwan Rahabok" userId="156f3981-69fc-4d83-acd3-61e6ecbdd23f" providerId="ADAL" clId="{CA8E72E1-15E8-49B1-9FF2-81DB421A1E47}" dt="2022-08-17T12:29:18.117" v="469" actId="20577"/>
          <ac:spMkLst>
            <pc:docMk/>
            <pc:sldMk cId="3088879388" sldId="230716925"/>
            <ac:spMk id="15" creationId="{E33013C2-217C-A7AC-64A6-8773D5133F1D}"/>
          </ac:spMkLst>
        </pc:spChg>
      </pc:sldChg>
      <pc:sldChg chg="modSp del mod">
        <pc:chgData name="Iwan Rahabok" userId="156f3981-69fc-4d83-acd3-61e6ecbdd23f" providerId="ADAL" clId="{CA8E72E1-15E8-49B1-9FF2-81DB421A1E47}" dt="2022-08-17T12:23:04.018" v="49" actId="47"/>
        <pc:sldMkLst>
          <pc:docMk/>
          <pc:sldMk cId="2513032657" sldId="230716927"/>
        </pc:sldMkLst>
        <pc:spChg chg="mod">
          <ac:chgData name="Iwan Rahabok" userId="156f3981-69fc-4d83-acd3-61e6ecbdd23f" providerId="ADAL" clId="{CA8E72E1-15E8-49B1-9FF2-81DB421A1E47}" dt="2022-08-17T12:20:23.465" v="44" actId="692"/>
          <ac:spMkLst>
            <pc:docMk/>
            <pc:sldMk cId="2513032657" sldId="230716927"/>
            <ac:spMk id="6" creationId="{F3DE93E1-1178-A406-6D3B-C9C807F712CB}"/>
          </ac:spMkLst>
        </pc:spChg>
        <pc:spChg chg="mod">
          <ac:chgData name="Iwan Rahabok" userId="156f3981-69fc-4d83-acd3-61e6ecbdd23f" providerId="ADAL" clId="{CA8E72E1-15E8-49B1-9FF2-81DB421A1E47}" dt="2022-08-17T12:22:49.521" v="47" actId="21"/>
          <ac:spMkLst>
            <pc:docMk/>
            <pc:sldMk cId="2513032657" sldId="230716927"/>
            <ac:spMk id="8" creationId="{A28A285E-5894-C16E-45BD-6169004987E2}"/>
          </ac:spMkLst>
        </pc:spChg>
      </pc:sldChg>
      <pc:sldChg chg="addSp delSp modSp mod">
        <pc:chgData name="Iwan Rahabok" userId="156f3981-69fc-4d83-acd3-61e6ecbdd23f" providerId="ADAL" clId="{CA8E72E1-15E8-49B1-9FF2-81DB421A1E47}" dt="2022-08-17T12:54:50.584" v="868" actId="20577"/>
        <pc:sldMkLst>
          <pc:docMk/>
          <pc:sldMk cId="3657282977" sldId="230716928"/>
        </pc:sldMkLst>
        <pc:spChg chg="mod">
          <ac:chgData name="Iwan Rahabok" userId="156f3981-69fc-4d83-acd3-61e6ecbdd23f" providerId="ADAL" clId="{CA8E72E1-15E8-49B1-9FF2-81DB421A1E47}" dt="2022-08-17T12:54:50.584" v="868" actId="20577"/>
          <ac:spMkLst>
            <pc:docMk/>
            <pc:sldMk cId="3657282977" sldId="230716928"/>
            <ac:spMk id="3" creationId="{CC9735D8-0950-0225-6BB2-672280493AD6}"/>
          </ac:spMkLst>
        </pc:spChg>
        <pc:spChg chg="add mod">
          <ac:chgData name="Iwan Rahabok" userId="156f3981-69fc-4d83-acd3-61e6ecbdd23f" providerId="ADAL" clId="{CA8E72E1-15E8-49B1-9FF2-81DB421A1E47}" dt="2022-08-17T12:32:12.579" v="718" actId="20577"/>
          <ac:spMkLst>
            <pc:docMk/>
            <pc:sldMk cId="3657282977" sldId="230716928"/>
            <ac:spMk id="11" creationId="{425582AC-9594-9BF6-D762-3DABF848DE15}"/>
          </ac:spMkLst>
        </pc:spChg>
        <pc:spChg chg="del mod">
          <ac:chgData name="Iwan Rahabok" userId="156f3981-69fc-4d83-acd3-61e6ecbdd23f" providerId="ADAL" clId="{CA8E72E1-15E8-49B1-9FF2-81DB421A1E47}" dt="2022-08-17T12:29:04.336" v="451"/>
          <ac:spMkLst>
            <pc:docMk/>
            <pc:sldMk cId="3657282977" sldId="230716928"/>
            <ac:spMk id="13" creationId="{13FDF1A3-9551-C3A0-A43D-BCA1FE613586}"/>
          </ac:spMkLst>
        </pc:spChg>
        <pc:spChg chg="add mod">
          <ac:chgData name="Iwan Rahabok" userId="156f3981-69fc-4d83-acd3-61e6ecbdd23f" providerId="ADAL" clId="{CA8E72E1-15E8-49B1-9FF2-81DB421A1E47}" dt="2022-08-17T12:50:29.278" v="743" actId="20577"/>
          <ac:spMkLst>
            <pc:docMk/>
            <pc:sldMk cId="3657282977" sldId="230716928"/>
            <ac:spMk id="15" creationId="{424B9120-57AE-ECBA-6CF6-821A2881BFFE}"/>
          </ac:spMkLst>
        </pc:spChg>
        <pc:spChg chg="add mod">
          <ac:chgData name="Iwan Rahabok" userId="156f3981-69fc-4d83-acd3-61e6ecbdd23f" providerId="ADAL" clId="{CA8E72E1-15E8-49B1-9FF2-81DB421A1E47}" dt="2022-08-17T12:51:35.326" v="801" actId="1076"/>
          <ac:spMkLst>
            <pc:docMk/>
            <pc:sldMk cId="3657282977" sldId="230716928"/>
            <ac:spMk id="16" creationId="{94C97AB4-0430-8C11-C642-3981CD37BBB8}"/>
          </ac:spMkLst>
        </pc:spChg>
        <pc:spChg chg="add mod">
          <ac:chgData name="Iwan Rahabok" userId="156f3981-69fc-4d83-acd3-61e6ecbdd23f" providerId="ADAL" clId="{CA8E72E1-15E8-49B1-9FF2-81DB421A1E47}" dt="2022-08-17T12:52:01.746" v="855" actId="1076"/>
          <ac:spMkLst>
            <pc:docMk/>
            <pc:sldMk cId="3657282977" sldId="230716928"/>
            <ac:spMk id="17" creationId="{584F4F53-E1E7-3C55-66E2-8519C0B05A0E}"/>
          </ac:spMkLst>
        </pc:spChg>
        <pc:grpChg chg="add mod">
          <ac:chgData name="Iwan Rahabok" userId="156f3981-69fc-4d83-acd3-61e6ecbdd23f" providerId="ADAL" clId="{CA8E72E1-15E8-49B1-9FF2-81DB421A1E47}" dt="2022-08-17T12:30:13.728" v="478" actId="164"/>
          <ac:grpSpMkLst>
            <pc:docMk/>
            <pc:sldMk cId="3657282977" sldId="230716928"/>
            <ac:grpSpMk id="2" creationId="{795EBF50-B2DC-3829-9A49-9F5EAB48EDCE}"/>
          </ac:grpSpMkLst>
        </pc:grpChg>
        <pc:cxnChg chg="mod">
          <ac:chgData name="Iwan Rahabok" userId="156f3981-69fc-4d83-acd3-61e6ecbdd23f" providerId="ADAL" clId="{CA8E72E1-15E8-49B1-9FF2-81DB421A1E47}" dt="2022-08-17T12:30:13.728" v="478" actId="164"/>
          <ac:cxnSpMkLst>
            <pc:docMk/>
            <pc:sldMk cId="3657282977" sldId="230716928"/>
            <ac:cxnSpMk id="8" creationId="{849B9D77-CE70-6723-62D5-97B2371C9D14}"/>
          </ac:cxnSpMkLst>
        </pc:cxnChg>
        <pc:cxnChg chg="mod">
          <ac:chgData name="Iwan Rahabok" userId="156f3981-69fc-4d83-acd3-61e6ecbdd23f" providerId="ADAL" clId="{CA8E72E1-15E8-49B1-9FF2-81DB421A1E47}" dt="2022-08-17T12:30:13.728" v="478" actId="164"/>
          <ac:cxnSpMkLst>
            <pc:docMk/>
            <pc:sldMk cId="3657282977" sldId="230716928"/>
            <ac:cxnSpMk id="9" creationId="{2EDB00AB-7565-3EB4-633F-A56466D90891}"/>
          </ac:cxnSpMkLst>
        </pc:cxnChg>
        <pc:cxnChg chg="mod">
          <ac:chgData name="Iwan Rahabok" userId="156f3981-69fc-4d83-acd3-61e6ecbdd23f" providerId="ADAL" clId="{CA8E72E1-15E8-49B1-9FF2-81DB421A1E47}" dt="2022-08-17T12:30:13.728" v="478" actId="164"/>
          <ac:cxnSpMkLst>
            <pc:docMk/>
            <pc:sldMk cId="3657282977" sldId="230716928"/>
            <ac:cxnSpMk id="10" creationId="{C139BF16-7B68-C287-2E16-30005BD08E4C}"/>
          </ac:cxnSpMkLst>
        </pc:cxnChg>
        <pc:cxnChg chg="mod">
          <ac:chgData name="Iwan Rahabok" userId="156f3981-69fc-4d83-acd3-61e6ecbdd23f" providerId="ADAL" clId="{CA8E72E1-15E8-49B1-9FF2-81DB421A1E47}" dt="2022-08-17T12:30:13.728" v="478" actId="164"/>
          <ac:cxnSpMkLst>
            <pc:docMk/>
            <pc:sldMk cId="3657282977" sldId="230716928"/>
            <ac:cxnSpMk id="12" creationId="{BD60054F-05B1-BC05-838B-AD5712199F0A}"/>
          </ac:cxnSpMkLst>
        </pc:cxnChg>
        <pc:cxnChg chg="add mod">
          <ac:chgData name="Iwan Rahabok" userId="156f3981-69fc-4d83-acd3-61e6ecbdd23f" providerId="ADAL" clId="{CA8E72E1-15E8-49B1-9FF2-81DB421A1E47}" dt="2022-08-17T12:30:13.728" v="478" actId="164"/>
          <ac:cxnSpMkLst>
            <pc:docMk/>
            <pc:sldMk cId="3657282977" sldId="230716928"/>
            <ac:cxnSpMk id="14" creationId="{C2859563-972B-D527-610D-7AA5C1A3B03F}"/>
          </ac:cxnSpMkLst>
        </pc:cxnChg>
      </pc:sldChg>
      <pc:sldChg chg="modSp add mod">
        <pc:chgData name="Iwan Rahabok" userId="156f3981-69fc-4d83-acd3-61e6ecbdd23f" providerId="ADAL" clId="{CA8E72E1-15E8-49B1-9FF2-81DB421A1E47}" dt="2022-08-17T12:23:19.367" v="109" actId="1036"/>
        <pc:sldMkLst>
          <pc:docMk/>
          <pc:sldMk cId="3968178723" sldId="230716995"/>
        </pc:sldMkLst>
        <pc:spChg chg="mod">
          <ac:chgData name="Iwan Rahabok" userId="156f3981-69fc-4d83-acd3-61e6ecbdd23f" providerId="ADAL" clId="{CA8E72E1-15E8-49B1-9FF2-81DB421A1E47}" dt="2022-08-17T12:23:19.367" v="109" actId="1036"/>
          <ac:spMkLst>
            <pc:docMk/>
            <pc:sldMk cId="3968178723" sldId="230716995"/>
            <ac:spMk id="15" creationId="{15E934E1-8B73-D3AB-1180-39F54427F276}"/>
          </ac:spMkLst>
        </pc:spChg>
        <pc:picChg chg="mod">
          <ac:chgData name="Iwan Rahabok" userId="156f3981-69fc-4d83-acd3-61e6ecbdd23f" providerId="ADAL" clId="{CA8E72E1-15E8-49B1-9FF2-81DB421A1E47}" dt="2022-08-17T12:23:19.367" v="109" actId="1036"/>
          <ac:picMkLst>
            <pc:docMk/>
            <pc:sldMk cId="3968178723" sldId="230716995"/>
            <ac:picMk id="7" creationId="{27A89476-FED8-6012-3D00-328956F33FF5}"/>
          </ac:picMkLst>
        </pc:picChg>
      </pc:sldChg>
    </pc:docChg>
  </pc:docChgLst>
  <pc:docChgLst>
    <pc:chgData name="Iwan Rahabok" userId="156f3981-69fc-4d83-acd3-61e6ecbdd23f" providerId="ADAL" clId="{A60D264F-0681-4836-BD93-8F5D72BD06EA}"/>
    <pc:docChg chg="undo custSel addSld modSld modSection">
      <pc:chgData name="Iwan Rahabok" userId="156f3981-69fc-4d83-acd3-61e6ecbdd23f" providerId="ADAL" clId="{A60D264F-0681-4836-BD93-8F5D72BD06EA}" dt="2022-08-06T13:10:55.176" v="2698" actId="20577"/>
      <pc:docMkLst>
        <pc:docMk/>
      </pc:docMkLst>
      <pc:sldChg chg="modSp mod">
        <pc:chgData name="Iwan Rahabok" userId="156f3981-69fc-4d83-acd3-61e6ecbdd23f" providerId="ADAL" clId="{A60D264F-0681-4836-BD93-8F5D72BD06EA}" dt="2022-08-06T02:16:42.265" v="258" actId="1076"/>
        <pc:sldMkLst>
          <pc:docMk/>
          <pc:sldMk cId="4235764895" sldId="2084"/>
        </pc:sldMkLst>
        <pc:graphicFrameChg chg="mod modGraphic">
          <ac:chgData name="Iwan Rahabok" userId="156f3981-69fc-4d83-acd3-61e6ecbdd23f" providerId="ADAL" clId="{A60D264F-0681-4836-BD93-8F5D72BD06EA}" dt="2022-08-06T02:16:42.265" v="258" actId="1076"/>
          <ac:graphicFrameMkLst>
            <pc:docMk/>
            <pc:sldMk cId="4235764895" sldId="2084"/>
            <ac:graphicFrameMk id="4" creationId="{CD60EE29-377A-578D-9AEB-7074593874E3}"/>
          </ac:graphicFrameMkLst>
        </pc:graphicFrameChg>
      </pc:sldChg>
      <pc:sldChg chg="modNotesTx">
        <pc:chgData name="Iwan Rahabok" userId="156f3981-69fc-4d83-acd3-61e6ecbdd23f" providerId="ADAL" clId="{A60D264F-0681-4836-BD93-8F5D72BD06EA}" dt="2022-08-06T12:28:43.126" v="2226" actId="20577"/>
        <pc:sldMkLst>
          <pc:docMk/>
          <pc:sldMk cId="1207453537" sldId="3142"/>
        </pc:sldMkLst>
      </pc:sldChg>
      <pc:sldChg chg="addSp delSp modSp mod modAnim">
        <pc:chgData name="Iwan Rahabok" userId="156f3981-69fc-4d83-acd3-61e6ecbdd23f" providerId="ADAL" clId="{A60D264F-0681-4836-BD93-8F5D72BD06EA}" dt="2022-08-06T12:51:31.459" v="2348"/>
        <pc:sldMkLst>
          <pc:docMk/>
          <pc:sldMk cId="4115514717" sldId="230716781"/>
        </pc:sldMkLst>
        <pc:spChg chg="mod">
          <ac:chgData name="Iwan Rahabok" userId="156f3981-69fc-4d83-acd3-61e6ecbdd23f" providerId="ADAL" clId="{A60D264F-0681-4836-BD93-8F5D72BD06EA}" dt="2022-08-06T12:31:42.188" v="2325" actId="20577"/>
          <ac:spMkLst>
            <pc:docMk/>
            <pc:sldMk cId="4115514717" sldId="230716781"/>
            <ac:spMk id="4" creationId="{242B8D71-E720-96FE-EF76-DF73CF82B62A}"/>
          </ac:spMkLst>
        </pc:spChg>
        <pc:spChg chg="add mod">
          <ac:chgData name="Iwan Rahabok" userId="156f3981-69fc-4d83-acd3-61e6ecbdd23f" providerId="ADAL" clId="{A60D264F-0681-4836-BD93-8F5D72BD06EA}" dt="2022-08-06T12:51:12.221" v="2345" actId="1076"/>
          <ac:spMkLst>
            <pc:docMk/>
            <pc:sldMk cId="4115514717" sldId="230716781"/>
            <ac:spMk id="7" creationId="{BA3B0BA3-D10B-A0EC-1524-A3F106F83730}"/>
          </ac:spMkLst>
        </pc:spChg>
        <pc:spChg chg="add mod">
          <ac:chgData name="Iwan Rahabok" userId="156f3981-69fc-4d83-acd3-61e6ecbdd23f" providerId="ADAL" clId="{A60D264F-0681-4836-BD93-8F5D72BD06EA}" dt="2022-08-06T12:50:57.415" v="2342" actId="1076"/>
          <ac:spMkLst>
            <pc:docMk/>
            <pc:sldMk cId="4115514717" sldId="230716781"/>
            <ac:spMk id="9" creationId="{7AD0CEE0-60FF-8DED-9014-D9B333E3A923}"/>
          </ac:spMkLst>
        </pc:spChg>
        <pc:spChg chg="add mod">
          <ac:chgData name="Iwan Rahabok" userId="156f3981-69fc-4d83-acd3-61e6ecbdd23f" providerId="ADAL" clId="{A60D264F-0681-4836-BD93-8F5D72BD06EA}" dt="2022-08-06T12:50:48.309" v="2336" actId="14100"/>
          <ac:spMkLst>
            <pc:docMk/>
            <pc:sldMk cId="4115514717" sldId="230716781"/>
            <ac:spMk id="10" creationId="{0D8D82B0-B6E9-66B2-1DA5-19C9118FDDAA}"/>
          </ac:spMkLst>
        </pc:spChg>
        <pc:spChg chg="add mod">
          <ac:chgData name="Iwan Rahabok" userId="156f3981-69fc-4d83-acd3-61e6ecbdd23f" providerId="ADAL" clId="{A60D264F-0681-4836-BD93-8F5D72BD06EA}" dt="2022-08-06T12:51:05.154" v="2344" actId="1076"/>
          <ac:spMkLst>
            <pc:docMk/>
            <pc:sldMk cId="4115514717" sldId="230716781"/>
            <ac:spMk id="11" creationId="{068DE03A-6237-21E4-D758-5DCEB196FAFA}"/>
          </ac:spMkLst>
        </pc:spChg>
        <pc:picChg chg="del">
          <ac:chgData name="Iwan Rahabok" userId="156f3981-69fc-4d83-acd3-61e6ecbdd23f" providerId="ADAL" clId="{A60D264F-0681-4836-BD93-8F5D72BD06EA}" dt="2022-08-05T23:38:39.481" v="5" actId="21"/>
          <ac:picMkLst>
            <pc:docMk/>
            <pc:sldMk cId="4115514717" sldId="230716781"/>
            <ac:picMk id="5" creationId="{7614BDAA-5CF1-0A8F-E466-88BB389FDDF2}"/>
          </ac:picMkLst>
        </pc:picChg>
        <pc:picChg chg="add mod">
          <ac:chgData name="Iwan Rahabok" userId="156f3981-69fc-4d83-acd3-61e6ecbdd23f" providerId="ADAL" clId="{A60D264F-0681-4836-BD93-8F5D72BD06EA}" dt="2022-08-06T12:50:53.827" v="2341" actId="14100"/>
          <ac:picMkLst>
            <pc:docMk/>
            <pc:sldMk cId="4115514717" sldId="230716781"/>
            <ac:picMk id="6" creationId="{DF1B19CB-2E5D-00CD-BE56-7620375322D9}"/>
          </ac:picMkLst>
        </pc:picChg>
        <pc:picChg chg="del">
          <ac:chgData name="Iwan Rahabok" userId="156f3981-69fc-4d83-acd3-61e6ecbdd23f" providerId="ADAL" clId="{A60D264F-0681-4836-BD93-8F5D72BD06EA}" dt="2022-08-05T12:19:22.551" v="0" actId="478"/>
          <ac:picMkLst>
            <pc:docMk/>
            <pc:sldMk cId="4115514717" sldId="230716781"/>
            <ac:picMk id="7" creationId="{1E0E7CDD-2B66-4907-D8D5-98553B2E6CB9}"/>
          </ac:picMkLst>
        </pc:picChg>
        <pc:picChg chg="add del mod">
          <ac:chgData name="Iwan Rahabok" userId="156f3981-69fc-4d83-acd3-61e6ecbdd23f" providerId="ADAL" clId="{A60D264F-0681-4836-BD93-8F5D72BD06EA}" dt="2022-08-06T12:29:30.314" v="2228" actId="21"/>
          <ac:picMkLst>
            <pc:docMk/>
            <pc:sldMk cId="4115514717" sldId="230716781"/>
            <ac:picMk id="8" creationId="{92B87E71-F772-DDFB-1963-67703D5F39DC}"/>
          </ac:picMkLst>
        </pc:picChg>
      </pc:sldChg>
      <pc:sldChg chg="addSp modSp mod modClrScheme chgLayout">
        <pc:chgData name="Iwan Rahabok" userId="156f3981-69fc-4d83-acd3-61e6ecbdd23f" providerId="ADAL" clId="{A60D264F-0681-4836-BD93-8F5D72BD06EA}" dt="2022-08-06T13:10:55.176" v="2698" actId="20577"/>
        <pc:sldMkLst>
          <pc:docMk/>
          <pc:sldMk cId="1041316595" sldId="230716783"/>
        </pc:sldMkLst>
        <pc:spChg chg="add mod ord">
          <ac:chgData name="Iwan Rahabok" userId="156f3981-69fc-4d83-acd3-61e6ecbdd23f" providerId="ADAL" clId="{A60D264F-0681-4836-BD93-8F5D72BD06EA}" dt="2022-08-06T13:10:55.176" v="2698" actId="20577"/>
          <ac:spMkLst>
            <pc:docMk/>
            <pc:sldMk cId="1041316595" sldId="230716783"/>
            <ac:spMk id="2" creationId="{20FA5100-9E7F-6EA3-4B41-444E999869EE}"/>
          </ac:spMkLst>
        </pc:spChg>
        <pc:spChg chg="mod ord">
          <ac:chgData name="Iwan Rahabok" userId="156f3981-69fc-4d83-acd3-61e6ecbdd23f" providerId="ADAL" clId="{A60D264F-0681-4836-BD93-8F5D72BD06EA}" dt="2022-08-06T13:10:32.973" v="2644" actId="700"/>
          <ac:spMkLst>
            <pc:docMk/>
            <pc:sldMk cId="1041316595" sldId="230716783"/>
            <ac:spMk id="3" creationId="{9CD160D9-8E29-BB91-3F92-64BAD7292F39}"/>
          </ac:spMkLst>
        </pc:spChg>
        <pc:spChg chg="mod ord">
          <ac:chgData name="Iwan Rahabok" userId="156f3981-69fc-4d83-acd3-61e6ecbdd23f" providerId="ADAL" clId="{A60D264F-0681-4836-BD93-8F5D72BD06EA}" dt="2022-08-06T13:10:32.973" v="2644" actId="700"/>
          <ac:spMkLst>
            <pc:docMk/>
            <pc:sldMk cId="1041316595" sldId="230716783"/>
            <ac:spMk id="4" creationId="{DF453BD7-AA84-E475-574B-3BB868261EF7}"/>
          </ac:spMkLst>
        </pc:spChg>
        <pc:picChg chg="mod">
          <ac:chgData name="Iwan Rahabok" userId="156f3981-69fc-4d83-acd3-61e6ecbdd23f" providerId="ADAL" clId="{A60D264F-0681-4836-BD93-8F5D72BD06EA}" dt="2022-08-06T13:10:29.115" v="2643" actId="1076"/>
          <ac:picMkLst>
            <pc:docMk/>
            <pc:sldMk cId="1041316595" sldId="230716783"/>
            <ac:picMk id="8" creationId="{37999824-19D8-83FF-A9D7-AFE2FC149F3E}"/>
          </ac:picMkLst>
        </pc:picChg>
      </pc:sldChg>
      <pc:sldChg chg="addSp delSp modSp new mod modAnim modNotesTx">
        <pc:chgData name="Iwan Rahabok" userId="156f3981-69fc-4d83-acd3-61e6ecbdd23f" providerId="ADAL" clId="{A60D264F-0681-4836-BD93-8F5D72BD06EA}" dt="2022-08-06T12:25:17.976" v="1660" actId="1037"/>
        <pc:sldMkLst>
          <pc:docMk/>
          <pc:sldMk cId="667431172" sldId="230716922"/>
        </pc:sldMkLst>
        <pc:spChg chg="mod">
          <ac:chgData name="Iwan Rahabok" userId="156f3981-69fc-4d83-acd3-61e6ecbdd23f" providerId="ADAL" clId="{A60D264F-0681-4836-BD93-8F5D72BD06EA}" dt="2022-08-06T05:50:19.964" v="1062" actId="20577"/>
          <ac:spMkLst>
            <pc:docMk/>
            <pc:sldMk cId="667431172" sldId="230716922"/>
            <ac:spMk id="2" creationId="{C2C3F882-F108-5143-3D29-3ABD7530DC43}"/>
          </ac:spMkLst>
        </pc:spChg>
        <pc:spChg chg="mod">
          <ac:chgData name="Iwan Rahabok" userId="156f3981-69fc-4d83-acd3-61e6ecbdd23f" providerId="ADAL" clId="{A60D264F-0681-4836-BD93-8F5D72BD06EA}" dt="2022-08-06T04:54:16.204" v="336" actId="20577"/>
          <ac:spMkLst>
            <pc:docMk/>
            <pc:sldMk cId="667431172" sldId="230716922"/>
            <ac:spMk id="3" creationId="{86537E41-1B62-9535-0FC6-C3D9E12FEF9B}"/>
          </ac:spMkLst>
        </pc:spChg>
        <pc:spChg chg="add del mod">
          <ac:chgData name="Iwan Rahabok" userId="156f3981-69fc-4d83-acd3-61e6ecbdd23f" providerId="ADAL" clId="{A60D264F-0681-4836-BD93-8F5D72BD06EA}" dt="2022-08-06T05:07:36.515" v="458" actId="478"/>
          <ac:spMkLst>
            <pc:docMk/>
            <pc:sldMk cId="667431172" sldId="230716922"/>
            <ac:spMk id="4" creationId="{6A92BDEA-8EEC-CC81-DE01-1057029B7D3A}"/>
          </ac:spMkLst>
        </pc:spChg>
        <pc:spChg chg="add del mod">
          <ac:chgData name="Iwan Rahabok" userId="156f3981-69fc-4d83-acd3-61e6ecbdd23f" providerId="ADAL" clId="{A60D264F-0681-4836-BD93-8F5D72BD06EA}" dt="2022-08-06T05:07:36.515" v="458" actId="478"/>
          <ac:spMkLst>
            <pc:docMk/>
            <pc:sldMk cId="667431172" sldId="230716922"/>
            <ac:spMk id="5" creationId="{85A0AA8E-3597-2EA8-D8CE-72FA9F32C0C9}"/>
          </ac:spMkLst>
        </pc:spChg>
        <pc:spChg chg="add del mod">
          <ac:chgData name="Iwan Rahabok" userId="156f3981-69fc-4d83-acd3-61e6ecbdd23f" providerId="ADAL" clId="{A60D264F-0681-4836-BD93-8F5D72BD06EA}" dt="2022-08-06T05:45:27.412" v="918" actId="478"/>
          <ac:spMkLst>
            <pc:docMk/>
            <pc:sldMk cId="667431172" sldId="230716922"/>
            <ac:spMk id="11" creationId="{294DE6C3-0D59-9F9A-32C1-ACC4FEC8F932}"/>
          </ac:spMkLst>
        </pc:spChg>
        <pc:spChg chg="add mod">
          <ac:chgData name="Iwan Rahabok" userId="156f3981-69fc-4d83-acd3-61e6ecbdd23f" providerId="ADAL" clId="{A60D264F-0681-4836-BD93-8F5D72BD06EA}" dt="2022-08-06T05:46:28.101" v="927" actId="207"/>
          <ac:spMkLst>
            <pc:docMk/>
            <pc:sldMk cId="667431172" sldId="230716922"/>
            <ac:spMk id="12" creationId="{A5FF06FC-0D24-301F-441B-4CC710FC1A1D}"/>
          </ac:spMkLst>
        </pc:spChg>
        <pc:spChg chg="add mod">
          <ac:chgData name="Iwan Rahabok" userId="156f3981-69fc-4d83-acd3-61e6ecbdd23f" providerId="ADAL" clId="{A60D264F-0681-4836-BD93-8F5D72BD06EA}" dt="2022-08-06T05:45:34.458" v="919" actId="1076"/>
          <ac:spMkLst>
            <pc:docMk/>
            <pc:sldMk cId="667431172" sldId="230716922"/>
            <ac:spMk id="13" creationId="{F9FDC64A-8E74-531D-F5E5-FF113816B097}"/>
          </ac:spMkLst>
        </pc:spChg>
        <pc:spChg chg="add mod">
          <ac:chgData name="Iwan Rahabok" userId="156f3981-69fc-4d83-acd3-61e6ecbdd23f" providerId="ADAL" clId="{A60D264F-0681-4836-BD93-8F5D72BD06EA}" dt="2022-08-06T05:48:06.377" v="975" actId="12788"/>
          <ac:spMkLst>
            <pc:docMk/>
            <pc:sldMk cId="667431172" sldId="230716922"/>
            <ac:spMk id="14" creationId="{C4994865-D7EB-9099-055B-9199551758E8}"/>
          </ac:spMkLst>
        </pc:spChg>
        <pc:spChg chg="add mod">
          <ac:chgData name="Iwan Rahabok" userId="156f3981-69fc-4d83-acd3-61e6ecbdd23f" providerId="ADAL" clId="{A60D264F-0681-4836-BD93-8F5D72BD06EA}" dt="2022-08-06T05:48:06.377" v="975" actId="12788"/>
          <ac:spMkLst>
            <pc:docMk/>
            <pc:sldMk cId="667431172" sldId="230716922"/>
            <ac:spMk id="15" creationId="{1C62C783-D21A-7F3F-704C-031865522F61}"/>
          </ac:spMkLst>
        </pc:spChg>
        <pc:spChg chg="add mod">
          <ac:chgData name="Iwan Rahabok" userId="156f3981-69fc-4d83-acd3-61e6ecbdd23f" providerId="ADAL" clId="{A60D264F-0681-4836-BD93-8F5D72BD06EA}" dt="2022-08-06T05:48:12.773" v="976" actId="12788"/>
          <ac:spMkLst>
            <pc:docMk/>
            <pc:sldMk cId="667431172" sldId="230716922"/>
            <ac:spMk id="16" creationId="{AB54601D-A928-CD71-0E5A-4A89CCB4347C}"/>
          </ac:spMkLst>
        </pc:spChg>
        <pc:spChg chg="add mod">
          <ac:chgData name="Iwan Rahabok" userId="156f3981-69fc-4d83-acd3-61e6ecbdd23f" providerId="ADAL" clId="{A60D264F-0681-4836-BD93-8F5D72BD06EA}" dt="2022-08-06T05:45:34.458" v="919" actId="1076"/>
          <ac:spMkLst>
            <pc:docMk/>
            <pc:sldMk cId="667431172" sldId="230716922"/>
            <ac:spMk id="17" creationId="{801F2A0A-B6DD-478E-2077-9DF10CCE6A63}"/>
          </ac:spMkLst>
        </pc:spChg>
        <pc:spChg chg="add mod">
          <ac:chgData name="Iwan Rahabok" userId="156f3981-69fc-4d83-acd3-61e6ecbdd23f" providerId="ADAL" clId="{A60D264F-0681-4836-BD93-8F5D72BD06EA}" dt="2022-08-06T12:25:17.976" v="1660" actId="1037"/>
          <ac:spMkLst>
            <pc:docMk/>
            <pc:sldMk cId="667431172" sldId="230716922"/>
            <ac:spMk id="18" creationId="{A6A831FC-F3F4-5809-534F-62944B807AC2}"/>
          </ac:spMkLst>
        </pc:spChg>
        <pc:spChg chg="add mod">
          <ac:chgData name="Iwan Rahabok" userId="156f3981-69fc-4d83-acd3-61e6ecbdd23f" providerId="ADAL" clId="{A60D264F-0681-4836-BD93-8F5D72BD06EA}" dt="2022-08-06T05:45:34.458" v="919" actId="1076"/>
          <ac:spMkLst>
            <pc:docMk/>
            <pc:sldMk cId="667431172" sldId="230716922"/>
            <ac:spMk id="19" creationId="{F2989894-4194-EC79-3CDC-E4ECBEB2C875}"/>
          </ac:spMkLst>
        </pc:spChg>
        <pc:spChg chg="add mod">
          <ac:chgData name="Iwan Rahabok" userId="156f3981-69fc-4d83-acd3-61e6ecbdd23f" providerId="ADAL" clId="{A60D264F-0681-4836-BD93-8F5D72BD06EA}" dt="2022-08-06T05:48:12.773" v="976" actId="12788"/>
          <ac:spMkLst>
            <pc:docMk/>
            <pc:sldMk cId="667431172" sldId="230716922"/>
            <ac:spMk id="20" creationId="{EB51E5EA-CC5A-F871-E63E-3BF87D67A028}"/>
          </ac:spMkLst>
        </pc:spChg>
        <pc:spChg chg="add mod">
          <ac:chgData name="Iwan Rahabok" userId="156f3981-69fc-4d83-acd3-61e6ecbdd23f" providerId="ADAL" clId="{A60D264F-0681-4836-BD93-8F5D72BD06EA}" dt="2022-08-06T05:48:06.377" v="975" actId="12788"/>
          <ac:spMkLst>
            <pc:docMk/>
            <pc:sldMk cId="667431172" sldId="230716922"/>
            <ac:spMk id="21" creationId="{0FD0B917-4D17-BE2F-4819-60F90A2DDF92}"/>
          </ac:spMkLst>
        </pc:spChg>
        <pc:spChg chg="add mod">
          <ac:chgData name="Iwan Rahabok" userId="156f3981-69fc-4d83-acd3-61e6ecbdd23f" providerId="ADAL" clId="{A60D264F-0681-4836-BD93-8F5D72BD06EA}" dt="2022-08-06T05:48:12.773" v="976" actId="12788"/>
          <ac:spMkLst>
            <pc:docMk/>
            <pc:sldMk cId="667431172" sldId="230716922"/>
            <ac:spMk id="22" creationId="{99B09D18-8223-EF29-E9BD-B8A26A174B60}"/>
          </ac:spMkLst>
        </pc:spChg>
        <pc:spChg chg="add mod">
          <ac:chgData name="Iwan Rahabok" userId="156f3981-69fc-4d83-acd3-61e6ecbdd23f" providerId="ADAL" clId="{A60D264F-0681-4836-BD93-8F5D72BD06EA}" dt="2022-08-06T05:48:06.377" v="975" actId="12788"/>
          <ac:spMkLst>
            <pc:docMk/>
            <pc:sldMk cId="667431172" sldId="230716922"/>
            <ac:spMk id="23" creationId="{57F07AC7-B917-E8A2-6DE9-536A4665AB30}"/>
          </ac:spMkLst>
        </pc:spChg>
        <pc:spChg chg="add mod">
          <ac:chgData name="Iwan Rahabok" userId="156f3981-69fc-4d83-acd3-61e6ecbdd23f" providerId="ADAL" clId="{A60D264F-0681-4836-BD93-8F5D72BD06EA}" dt="2022-08-06T05:49:44.695" v="1017" actId="14100"/>
          <ac:spMkLst>
            <pc:docMk/>
            <pc:sldMk cId="667431172" sldId="230716922"/>
            <ac:spMk id="24" creationId="{E98CA61D-1A21-0256-E2E6-B65EC5640404}"/>
          </ac:spMkLst>
        </pc:spChg>
        <pc:spChg chg="add mod">
          <ac:chgData name="Iwan Rahabok" userId="156f3981-69fc-4d83-acd3-61e6ecbdd23f" providerId="ADAL" clId="{A60D264F-0681-4836-BD93-8F5D72BD06EA}" dt="2022-08-06T06:12:14.010" v="1070" actId="692"/>
          <ac:spMkLst>
            <pc:docMk/>
            <pc:sldMk cId="667431172" sldId="230716922"/>
            <ac:spMk id="25" creationId="{0AC14D34-12ED-98A5-4ACF-ACAFD379FAD9}"/>
          </ac:spMkLst>
        </pc:spChg>
        <pc:spChg chg="add mod">
          <ac:chgData name="Iwan Rahabok" userId="156f3981-69fc-4d83-acd3-61e6ecbdd23f" providerId="ADAL" clId="{A60D264F-0681-4836-BD93-8F5D72BD06EA}" dt="2022-08-06T06:12:26.823" v="1077" actId="1035"/>
          <ac:spMkLst>
            <pc:docMk/>
            <pc:sldMk cId="667431172" sldId="230716922"/>
            <ac:spMk id="26" creationId="{DE65CD19-5F86-F9EE-C157-3DE7B55230F5}"/>
          </ac:spMkLst>
        </pc:spChg>
        <pc:spChg chg="add mod">
          <ac:chgData name="Iwan Rahabok" userId="156f3981-69fc-4d83-acd3-61e6ecbdd23f" providerId="ADAL" clId="{A60D264F-0681-4836-BD93-8F5D72BD06EA}" dt="2022-08-06T06:13:08.062" v="1106" actId="207"/>
          <ac:spMkLst>
            <pc:docMk/>
            <pc:sldMk cId="667431172" sldId="230716922"/>
            <ac:spMk id="27" creationId="{F8C2F35D-3E52-9292-33F9-3B9DEDE6CF66}"/>
          </ac:spMkLst>
        </pc:spChg>
        <pc:spChg chg="add mod">
          <ac:chgData name="Iwan Rahabok" userId="156f3981-69fc-4d83-acd3-61e6ecbdd23f" providerId="ADAL" clId="{A60D264F-0681-4836-BD93-8F5D72BD06EA}" dt="2022-08-06T06:13:38.996" v="1142" actId="1076"/>
          <ac:spMkLst>
            <pc:docMk/>
            <pc:sldMk cId="667431172" sldId="230716922"/>
            <ac:spMk id="28" creationId="{09301CD6-C1C7-D882-923A-8DC4FF132177}"/>
          </ac:spMkLst>
        </pc:spChg>
        <pc:graphicFrameChg chg="add mod modGraphic">
          <ac:chgData name="Iwan Rahabok" userId="156f3981-69fc-4d83-acd3-61e6ecbdd23f" providerId="ADAL" clId="{A60D264F-0681-4836-BD93-8F5D72BD06EA}" dt="2022-08-06T05:45:34.458" v="919" actId="1076"/>
          <ac:graphicFrameMkLst>
            <pc:docMk/>
            <pc:sldMk cId="667431172" sldId="230716922"/>
            <ac:graphicFrameMk id="10" creationId="{4FB2FE71-2590-41E7-8850-B62A36BC8D3B}"/>
          </ac:graphicFrameMkLst>
        </pc:graphicFrameChg>
        <pc:cxnChg chg="add del mod">
          <ac:chgData name="Iwan Rahabok" userId="156f3981-69fc-4d83-acd3-61e6ecbdd23f" providerId="ADAL" clId="{A60D264F-0681-4836-BD93-8F5D72BD06EA}" dt="2022-08-06T05:05:27.293" v="448" actId="478"/>
          <ac:cxnSpMkLst>
            <pc:docMk/>
            <pc:sldMk cId="667431172" sldId="230716922"/>
            <ac:cxnSpMk id="7" creationId="{69A78C93-EF7D-7D2C-BC7F-B40FA9CCF35A}"/>
          </ac:cxnSpMkLst>
        </pc:cxnChg>
        <pc:cxnChg chg="add del mod">
          <ac:chgData name="Iwan Rahabok" userId="156f3981-69fc-4d83-acd3-61e6ecbdd23f" providerId="ADAL" clId="{A60D264F-0681-4836-BD93-8F5D72BD06EA}" dt="2022-08-06T05:07:12.813" v="454" actId="478"/>
          <ac:cxnSpMkLst>
            <pc:docMk/>
            <pc:sldMk cId="667431172" sldId="230716922"/>
            <ac:cxnSpMk id="9" creationId="{A1CA065E-3C5B-0123-BE47-B4891040C411}"/>
          </ac:cxnSpMkLst>
        </pc:cxnChg>
      </pc:sldChg>
      <pc:sldChg chg="addSp modSp new mod modClrScheme chgLayout">
        <pc:chgData name="Iwan Rahabok" userId="156f3981-69fc-4d83-acd3-61e6ecbdd23f" providerId="ADAL" clId="{A60D264F-0681-4836-BD93-8F5D72BD06EA}" dt="2022-08-06T13:10:09.191" v="2642" actId="20577"/>
        <pc:sldMkLst>
          <pc:docMk/>
          <pc:sldMk cId="3603359509" sldId="230716923"/>
        </pc:sldMkLst>
        <pc:spChg chg="mod ord">
          <ac:chgData name="Iwan Rahabok" userId="156f3981-69fc-4d83-acd3-61e6ecbdd23f" providerId="ADAL" clId="{A60D264F-0681-4836-BD93-8F5D72BD06EA}" dt="2022-08-06T12:51:44.888" v="2349" actId="700"/>
          <ac:spMkLst>
            <pc:docMk/>
            <pc:sldMk cId="3603359509" sldId="230716923"/>
            <ac:spMk id="2" creationId="{86450E68-C326-BC3A-A1B2-EE9D28921949}"/>
          </ac:spMkLst>
        </pc:spChg>
        <pc:spChg chg="mod ord">
          <ac:chgData name="Iwan Rahabok" userId="156f3981-69fc-4d83-acd3-61e6ecbdd23f" providerId="ADAL" clId="{A60D264F-0681-4836-BD93-8F5D72BD06EA}" dt="2022-08-06T12:51:44.888" v="2349" actId="700"/>
          <ac:spMkLst>
            <pc:docMk/>
            <pc:sldMk cId="3603359509" sldId="230716923"/>
            <ac:spMk id="3" creationId="{4EB9C372-6A22-9478-EDCD-5BBEC5F795DD}"/>
          </ac:spMkLst>
        </pc:spChg>
        <pc:spChg chg="add mod ord">
          <ac:chgData name="Iwan Rahabok" userId="156f3981-69fc-4d83-acd3-61e6ecbdd23f" providerId="ADAL" clId="{A60D264F-0681-4836-BD93-8F5D72BD06EA}" dt="2022-08-06T13:10:09.191" v="2642" actId="20577"/>
          <ac:spMkLst>
            <pc:docMk/>
            <pc:sldMk cId="3603359509" sldId="230716923"/>
            <ac:spMk id="6" creationId="{7A157477-C138-BCCE-E22A-D0905B1ACB42}"/>
          </ac:spMkLst>
        </pc:spChg>
        <pc:picChg chg="add mod">
          <ac:chgData name="Iwan Rahabok" userId="156f3981-69fc-4d83-acd3-61e6ecbdd23f" providerId="ADAL" clId="{A60D264F-0681-4836-BD93-8F5D72BD06EA}" dt="2022-08-06T12:31:23.562" v="2311" actId="1076"/>
          <ac:picMkLst>
            <pc:docMk/>
            <pc:sldMk cId="3603359509" sldId="230716923"/>
            <ac:picMk id="4" creationId="{BE090304-72B5-6BBD-ECDF-A959DF425332}"/>
          </ac:picMkLst>
        </pc:picChg>
        <pc:picChg chg="add mod">
          <ac:chgData name="Iwan Rahabok" userId="156f3981-69fc-4d83-acd3-61e6ecbdd23f" providerId="ADAL" clId="{A60D264F-0681-4836-BD93-8F5D72BD06EA}" dt="2022-08-06T12:31:20.290" v="2310" actId="1076"/>
          <ac:picMkLst>
            <pc:docMk/>
            <pc:sldMk cId="3603359509" sldId="230716923"/>
            <ac:picMk id="5" creationId="{A7576FDD-2300-FF5E-B48D-15CC25AB3F93}"/>
          </ac:picMkLst>
        </pc:picChg>
      </pc:sldChg>
    </pc:docChg>
  </pc:docChgLst>
  <pc:docChgLst>
    <pc:chgData name="Iwan Rahabok" userId="156f3981-69fc-4d83-acd3-61e6ecbdd23f" providerId="ADAL" clId="{37E01681-085A-4593-9FC2-E0E3DF61AA2F}"/>
    <pc:docChg chg="undo custSel modSld">
      <pc:chgData name="Iwan Rahabok" userId="156f3981-69fc-4d83-acd3-61e6ecbdd23f" providerId="ADAL" clId="{37E01681-085A-4593-9FC2-E0E3DF61AA2F}" dt="2022-09-15T03:39:06.698" v="28" actId="14100"/>
      <pc:docMkLst>
        <pc:docMk/>
      </pc:docMkLst>
      <pc:sldChg chg="addSp delSp modSp mod addAnim delAnim">
        <pc:chgData name="Iwan Rahabok" userId="156f3981-69fc-4d83-acd3-61e6ecbdd23f" providerId="ADAL" clId="{37E01681-085A-4593-9FC2-E0E3DF61AA2F}" dt="2022-09-15T03:39:06.698" v="28" actId="14100"/>
        <pc:sldMkLst>
          <pc:docMk/>
          <pc:sldMk cId="3545643597" sldId="907"/>
        </pc:sldMkLst>
        <pc:spChg chg="add del mod">
          <ac:chgData name="Iwan Rahabok" userId="156f3981-69fc-4d83-acd3-61e6ecbdd23f" providerId="ADAL" clId="{37E01681-085A-4593-9FC2-E0E3DF61AA2F}" dt="2022-09-15T03:39:06.698" v="28" actId="14100"/>
          <ac:spMkLst>
            <pc:docMk/>
            <pc:sldMk cId="3545643597" sldId="907"/>
            <ac:spMk id="2" creationId="{FE1E9DFB-1941-C15D-3BBC-6410E2EAF81D}"/>
          </ac:spMkLst>
        </pc:spChg>
        <pc:picChg chg="add del mod">
          <ac:chgData name="Iwan Rahabok" userId="156f3981-69fc-4d83-acd3-61e6ecbdd23f" providerId="ADAL" clId="{37E01681-085A-4593-9FC2-E0E3DF61AA2F}" dt="2022-09-15T03:38:21.558" v="15" actId="478"/>
          <ac:picMkLst>
            <pc:docMk/>
            <pc:sldMk cId="3545643597" sldId="907"/>
            <ac:picMk id="7" creationId="{A75F6FC4-52A1-7D16-0BCF-9ED968BA841B}"/>
          </ac:picMkLst>
        </pc:picChg>
        <pc:picChg chg="add mod">
          <ac:chgData name="Iwan Rahabok" userId="156f3981-69fc-4d83-acd3-61e6ecbdd23f" providerId="ADAL" clId="{37E01681-085A-4593-9FC2-E0E3DF61AA2F}" dt="2022-09-15T03:39:02.692" v="26" actId="14100"/>
          <ac:picMkLst>
            <pc:docMk/>
            <pc:sldMk cId="3545643597" sldId="907"/>
            <ac:picMk id="12" creationId="{B7FED230-891B-7FAB-BE3A-23E62EDABAAD}"/>
          </ac:picMkLst>
        </pc:picChg>
      </pc:sldChg>
    </pc:docChg>
  </pc:docChgLst>
  <pc:docChgLst>
    <pc:chgData name="Iwan Rahabok" userId="156f3981-69fc-4d83-acd3-61e6ecbdd23f" providerId="ADAL" clId="{C7863B38-9C75-4070-A2D5-663118BB7F01}"/>
    <pc:docChg chg="undo custSel addSld delSld modSld sldOrd addSection modSection">
      <pc:chgData name="Iwan Rahabok" userId="156f3981-69fc-4d83-acd3-61e6ecbdd23f" providerId="ADAL" clId="{C7863B38-9C75-4070-A2D5-663118BB7F01}" dt="2022-08-02T10:47:54.432" v="1035"/>
      <pc:docMkLst>
        <pc:docMk/>
      </pc:docMkLst>
      <pc:sldChg chg="modSp del mod">
        <pc:chgData name="Iwan Rahabok" userId="156f3981-69fc-4d83-acd3-61e6ecbdd23f" providerId="ADAL" clId="{C7863B38-9C75-4070-A2D5-663118BB7F01}" dt="2022-08-02T10:32:40.885" v="729" actId="47"/>
        <pc:sldMkLst>
          <pc:docMk/>
          <pc:sldMk cId="3156562439" sldId="257"/>
        </pc:sldMkLst>
        <pc:spChg chg="mod">
          <ac:chgData name="Iwan Rahabok" userId="156f3981-69fc-4d83-acd3-61e6ecbdd23f" providerId="ADAL" clId="{C7863B38-9C75-4070-A2D5-663118BB7F01}" dt="2022-08-02T10:31:32.836" v="694" actId="21"/>
          <ac:spMkLst>
            <pc:docMk/>
            <pc:sldMk cId="3156562439" sldId="257"/>
            <ac:spMk id="4" creationId="{9406716F-4AEF-4479-80C6-AAD726E4D3C3}"/>
          </ac:spMkLst>
        </pc:spChg>
      </pc:sldChg>
      <pc:sldChg chg="addSp modSp add mod modNotes">
        <pc:chgData name="Iwan Rahabok" userId="156f3981-69fc-4d83-acd3-61e6ecbdd23f" providerId="ADAL" clId="{C7863B38-9C75-4070-A2D5-663118BB7F01}" dt="2022-08-02T10:43:57.917" v="975" actId="1076"/>
        <pc:sldMkLst>
          <pc:docMk/>
          <pc:sldMk cId="2075562715" sldId="486"/>
        </pc:sldMkLst>
        <pc:picChg chg="add mod ord">
          <ac:chgData name="Iwan Rahabok" userId="156f3981-69fc-4d83-acd3-61e6ecbdd23f" providerId="ADAL" clId="{C7863B38-9C75-4070-A2D5-663118BB7F01}" dt="2022-08-02T10:43:57.917" v="975" actId="1076"/>
          <ac:picMkLst>
            <pc:docMk/>
            <pc:sldMk cId="2075562715" sldId="486"/>
            <ac:picMk id="35" creationId="{C39BD6F9-94EB-D7C7-36D8-B3B1297935B3}"/>
          </ac:picMkLst>
        </pc:picChg>
      </pc:sldChg>
      <pc:sldChg chg="add">
        <pc:chgData name="Iwan Rahabok" userId="156f3981-69fc-4d83-acd3-61e6ecbdd23f" providerId="ADAL" clId="{C7863B38-9C75-4070-A2D5-663118BB7F01}" dt="2022-08-02T10:47:54.432" v="1035"/>
        <pc:sldMkLst>
          <pc:docMk/>
          <pc:sldMk cId="2136608480" sldId="643"/>
        </pc:sldMkLst>
      </pc:sldChg>
      <pc:sldChg chg="add">
        <pc:chgData name="Iwan Rahabok" userId="156f3981-69fc-4d83-acd3-61e6ecbdd23f" providerId="ADAL" clId="{C7863B38-9C75-4070-A2D5-663118BB7F01}" dt="2022-08-02T10:47:54.432" v="1035"/>
        <pc:sldMkLst>
          <pc:docMk/>
          <pc:sldMk cId="1093944406" sldId="644"/>
        </pc:sldMkLst>
      </pc:sldChg>
      <pc:sldChg chg="add">
        <pc:chgData name="Iwan Rahabok" userId="156f3981-69fc-4d83-acd3-61e6ecbdd23f" providerId="ADAL" clId="{C7863B38-9C75-4070-A2D5-663118BB7F01}" dt="2022-08-02T10:47:54.432" v="1035"/>
        <pc:sldMkLst>
          <pc:docMk/>
          <pc:sldMk cId="3402754586" sldId="689"/>
        </pc:sldMkLst>
      </pc:sldChg>
      <pc:sldChg chg="add">
        <pc:chgData name="Iwan Rahabok" userId="156f3981-69fc-4d83-acd3-61e6ecbdd23f" providerId="ADAL" clId="{C7863B38-9C75-4070-A2D5-663118BB7F01}" dt="2022-08-02T10:47:18.232" v="1034"/>
        <pc:sldMkLst>
          <pc:docMk/>
          <pc:sldMk cId="1811949411" sldId="865"/>
        </pc:sldMkLst>
      </pc:sldChg>
      <pc:sldChg chg="addSp modSp mod">
        <pc:chgData name="Iwan Rahabok" userId="156f3981-69fc-4d83-acd3-61e6ecbdd23f" providerId="ADAL" clId="{C7863B38-9C75-4070-A2D5-663118BB7F01}" dt="2022-08-02T10:44:30.994" v="979" actId="14100"/>
        <pc:sldMkLst>
          <pc:docMk/>
          <pc:sldMk cId="2594808674" sldId="906"/>
        </pc:sldMkLst>
        <pc:spChg chg="mod">
          <ac:chgData name="Iwan Rahabok" userId="156f3981-69fc-4d83-acd3-61e6ecbdd23f" providerId="ADAL" clId="{C7863B38-9C75-4070-A2D5-663118BB7F01}" dt="2022-08-02T10:29:19.486" v="692" actId="20577"/>
          <ac:spMkLst>
            <pc:docMk/>
            <pc:sldMk cId="2594808674" sldId="906"/>
            <ac:spMk id="4" creationId="{DFF4F753-1745-DA77-557D-7AAEFC0B75B9}"/>
          </ac:spMkLst>
        </pc:spChg>
        <pc:picChg chg="add mod ord">
          <ac:chgData name="Iwan Rahabok" userId="156f3981-69fc-4d83-acd3-61e6ecbdd23f" providerId="ADAL" clId="{C7863B38-9C75-4070-A2D5-663118BB7F01}" dt="2022-08-02T10:44:30.994" v="979" actId="14100"/>
          <ac:picMkLst>
            <pc:docMk/>
            <pc:sldMk cId="2594808674" sldId="906"/>
            <ac:picMk id="5" creationId="{7A1507B5-0E69-83B9-A07C-E72EF89373A5}"/>
          </ac:picMkLst>
        </pc:picChg>
      </pc:sldChg>
      <pc:sldChg chg="addSp modSp mod">
        <pc:chgData name="Iwan Rahabok" userId="156f3981-69fc-4d83-acd3-61e6ecbdd23f" providerId="ADAL" clId="{C7863B38-9C75-4070-A2D5-663118BB7F01}" dt="2022-08-02T10:44:46.030" v="981" actId="167"/>
        <pc:sldMkLst>
          <pc:docMk/>
          <pc:sldMk cId="1945996548" sldId="908"/>
        </pc:sldMkLst>
        <pc:picChg chg="add mod ord">
          <ac:chgData name="Iwan Rahabok" userId="156f3981-69fc-4d83-acd3-61e6ecbdd23f" providerId="ADAL" clId="{C7863B38-9C75-4070-A2D5-663118BB7F01}" dt="2022-08-02T10:44:46.030" v="981" actId="167"/>
          <ac:picMkLst>
            <pc:docMk/>
            <pc:sldMk cId="1945996548" sldId="908"/>
            <ac:picMk id="17" creationId="{4EBA40DB-14A7-E60C-CD60-9061445C1D13}"/>
          </ac:picMkLst>
        </pc:picChg>
      </pc:sldChg>
      <pc:sldChg chg="modSp add mod modNotesTx">
        <pc:chgData name="Iwan Rahabok" userId="156f3981-69fc-4d83-acd3-61e6ecbdd23f" providerId="ADAL" clId="{C7863B38-9C75-4070-A2D5-663118BB7F01}" dt="2022-08-02T10:32:34.708" v="728" actId="20577"/>
        <pc:sldMkLst>
          <pc:docMk/>
          <pc:sldMk cId="2465555872" sldId="1978"/>
        </pc:sldMkLst>
        <pc:spChg chg="mod">
          <ac:chgData name="Iwan Rahabok" userId="156f3981-69fc-4d83-acd3-61e6ecbdd23f" providerId="ADAL" clId="{C7863B38-9C75-4070-A2D5-663118BB7F01}" dt="2022-08-02T10:32:14.911" v="698" actId="21"/>
          <ac:spMkLst>
            <pc:docMk/>
            <pc:sldMk cId="2465555872" sldId="1978"/>
            <ac:spMk id="9" creationId="{EE2AA2B5-D7E6-4BBA-8624-CB9865A92A86}"/>
          </ac:spMkLst>
        </pc:spChg>
      </pc:sldChg>
      <pc:sldChg chg="addSp modSp mod">
        <pc:chgData name="Iwan Rahabok" userId="156f3981-69fc-4d83-acd3-61e6ecbdd23f" providerId="ADAL" clId="{C7863B38-9C75-4070-A2D5-663118BB7F01}" dt="2022-08-02T10:45:11.350" v="983" actId="167"/>
        <pc:sldMkLst>
          <pc:docMk/>
          <pc:sldMk cId="2533235856" sldId="2083"/>
        </pc:sldMkLst>
        <pc:picChg chg="add mod ord">
          <ac:chgData name="Iwan Rahabok" userId="156f3981-69fc-4d83-acd3-61e6ecbdd23f" providerId="ADAL" clId="{C7863B38-9C75-4070-A2D5-663118BB7F01}" dt="2022-08-02T10:45:11.350" v="983" actId="167"/>
          <ac:picMkLst>
            <pc:docMk/>
            <pc:sldMk cId="2533235856" sldId="2083"/>
            <ac:picMk id="9" creationId="{9A8D0A03-4F72-A2C6-B038-2DC74CFE8DFA}"/>
          </ac:picMkLst>
        </pc:picChg>
      </pc:sldChg>
      <pc:sldChg chg="addSp delSp modSp del mod modClrScheme chgLayout">
        <pc:chgData name="Iwan Rahabok" userId="156f3981-69fc-4d83-acd3-61e6ecbdd23f" providerId="ADAL" clId="{C7863B38-9C75-4070-A2D5-663118BB7F01}" dt="2022-08-02T10:36:19.483" v="732" actId="2696"/>
        <pc:sldMkLst>
          <pc:docMk/>
          <pc:sldMk cId="3616159728" sldId="2087"/>
        </pc:sldMkLst>
        <pc:spChg chg="mod ord">
          <ac:chgData name="Iwan Rahabok" userId="156f3981-69fc-4d83-acd3-61e6ecbdd23f" providerId="ADAL" clId="{C7863B38-9C75-4070-A2D5-663118BB7F01}" dt="2022-08-02T10:13:04.412" v="325" actId="20577"/>
          <ac:spMkLst>
            <pc:docMk/>
            <pc:sldMk cId="3616159728" sldId="2087"/>
            <ac:spMk id="2" creationId="{E7D718F3-5E90-A6CE-D526-373776160B16}"/>
          </ac:spMkLst>
        </pc:spChg>
        <pc:spChg chg="mod ord">
          <ac:chgData name="Iwan Rahabok" userId="156f3981-69fc-4d83-acd3-61e6ecbdd23f" providerId="ADAL" clId="{C7863B38-9C75-4070-A2D5-663118BB7F01}" dt="2022-08-02T09:56:38.014" v="218" actId="700"/>
          <ac:spMkLst>
            <pc:docMk/>
            <pc:sldMk cId="3616159728" sldId="2087"/>
            <ac:spMk id="3" creationId="{1474B27B-4493-F426-75A3-4602A3D9B67A}"/>
          </ac:spMkLst>
        </pc:spChg>
        <pc:spChg chg="mod ord">
          <ac:chgData name="Iwan Rahabok" userId="156f3981-69fc-4d83-acd3-61e6ecbdd23f" providerId="ADAL" clId="{C7863B38-9C75-4070-A2D5-663118BB7F01}" dt="2022-08-02T09:56:38.014" v="218" actId="700"/>
          <ac:spMkLst>
            <pc:docMk/>
            <pc:sldMk cId="3616159728" sldId="2087"/>
            <ac:spMk id="4" creationId="{88981243-2806-2898-42AB-DA7925C7F1BB}"/>
          </ac:spMkLst>
        </pc:spChg>
        <pc:spChg chg="mod ord">
          <ac:chgData name="Iwan Rahabok" userId="156f3981-69fc-4d83-acd3-61e6ecbdd23f" providerId="ADAL" clId="{C7863B38-9C75-4070-A2D5-663118BB7F01}" dt="2022-08-02T10:12:32.918" v="310" actId="21"/>
          <ac:spMkLst>
            <pc:docMk/>
            <pc:sldMk cId="3616159728" sldId="2087"/>
            <ac:spMk id="5" creationId="{6219DA52-CAC6-635A-F836-2AC372D282FD}"/>
          </ac:spMkLst>
        </pc:spChg>
        <pc:spChg chg="del">
          <ac:chgData name="Iwan Rahabok" userId="156f3981-69fc-4d83-acd3-61e6ecbdd23f" providerId="ADAL" clId="{C7863B38-9C75-4070-A2D5-663118BB7F01}" dt="2022-08-02T09:56:38.014" v="218" actId="700"/>
          <ac:spMkLst>
            <pc:docMk/>
            <pc:sldMk cId="3616159728" sldId="2087"/>
            <ac:spMk id="6" creationId="{DC54C9B3-005E-4C49-ED50-3DB2BD5393BF}"/>
          </ac:spMkLst>
        </pc:spChg>
        <pc:picChg chg="add mod">
          <ac:chgData name="Iwan Rahabok" userId="156f3981-69fc-4d83-acd3-61e6ecbdd23f" providerId="ADAL" clId="{C7863B38-9C75-4070-A2D5-663118BB7F01}" dt="2022-08-02T09:56:47.651" v="222" actId="1440"/>
          <ac:picMkLst>
            <pc:docMk/>
            <pc:sldMk cId="3616159728" sldId="2087"/>
            <ac:picMk id="8" creationId="{634A3BD5-2D5D-DE11-D0DE-B7BD4B2225B5}"/>
          </ac:picMkLst>
        </pc:picChg>
        <pc:picChg chg="add del mod">
          <ac:chgData name="Iwan Rahabok" userId="156f3981-69fc-4d83-acd3-61e6ecbdd23f" providerId="ADAL" clId="{C7863B38-9C75-4070-A2D5-663118BB7F01}" dt="2022-08-02T10:16:57.449" v="467" actId="21"/>
          <ac:picMkLst>
            <pc:docMk/>
            <pc:sldMk cId="3616159728" sldId="2087"/>
            <ac:picMk id="10" creationId="{479CDBC4-74A1-557D-7AB4-BBF634B17F34}"/>
          </ac:picMkLst>
        </pc:picChg>
      </pc:sldChg>
      <pc:sldChg chg="addSp delSp modSp mod modClrScheme chgLayout modNotesTx">
        <pc:chgData name="Iwan Rahabok" userId="156f3981-69fc-4d83-acd3-61e6ecbdd23f" providerId="ADAL" clId="{C7863B38-9C75-4070-A2D5-663118BB7F01}" dt="2022-08-02T10:46:12.330" v="1031" actId="167"/>
        <pc:sldMkLst>
          <pc:docMk/>
          <pc:sldMk cId="2951853299" sldId="2088"/>
        </pc:sldMkLst>
        <pc:spChg chg="mod ord">
          <ac:chgData name="Iwan Rahabok" userId="156f3981-69fc-4d83-acd3-61e6ecbdd23f" providerId="ADAL" clId="{C7863B38-9C75-4070-A2D5-663118BB7F01}" dt="2022-08-02T10:15:36.338" v="358" actId="700"/>
          <ac:spMkLst>
            <pc:docMk/>
            <pc:sldMk cId="2951853299" sldId="2088"/>
            <ac:spMk id="2" creationId="{E7D718F3-5E90-A6CE-D526-373776160B16}"/>
          </ac:spMkLst>
        </pc:spChg>
        <pc:spChg chg="del mod ord">
          <ac:chgData name="Iwan Rahabok" userId="156f3981-69fc-4d83-acd3-61e6ecbdd23f" providerId="ADAL" clId="{C7863B38-9C75-4070-A2D5-663118BB7F01}" dt="2022-08-02T10:15:36.338" v="358" actId="700"/>
          <ac:spMkLst>
            <pc:docMk/>
            <pc:sldMk cId="2951853299" sldId="2088"/>
            <ac:spMk id="5" creationId="{6219DA52-CAC6-635A-F836-2AC372D282FD}"/>
          </ac:spMkLst>
        </pc:spChg>
        <pc:spChg chg="del mod">
          <ac:chgData name="Iwan Rahabok" userId="156f3981-69fc-4d83-acd3-61e6ecbdd23f" providerId="ADAL" clId="{C7863B38-9C75-4070-A2D5-663118BB7F01}" dt="2022-08-02T10:00:37.822" v="234" actId="700"/>
          <ac:spMkLst>
            <pc:docMk/>
            <pc:sldMk cId="2951853299" sldId="2088"/>
            <ac:spMk id="6" creationId="{DC54C9B3-005E-4C49-ED50-3DB2BD5393BF}"/>
          </ac:spMkLst>
        </pc:spChg>
        <pc:spChg chg="add mod ord">
          <ac:chgData name="Iwan Rahabok" userId="156f3981-69fc-4d83-acd3-61e6ecbdd23f" providerId="ADAL" clId="{C7863B38-9C75-4070-A2D5-663118BB7F01}" dt="2022-08-02T10:15:36.338" v="358" actId="700"/>
          <ac:spMkLst>
            <pc:docMk/>
            <pc:sldMk cId="2951853299" sldId="2088"/>
            <ac:spMk id="13" creationId="{1A8E42FE-0592-94BA-71C3-93876D78C864}"/>
          </ac:spMkLst>
        </pc:spChg>
        <pc:spChg chg="add mod ord">
          <ac:chgData name="Iwan Rahabok" userId="156f3981-69fc-4d83-acd3-61e6ecbdd23f" providerId="ADAL" clId="{C7863B38-9C75-4070-A2D5-663118BB7F01}" dt="2022-08-02T10:15:43.347" v="396" actId="20577"/>
          <ac:spMkLst>
            <pc:docMk/>
            <pc:sldMk cId="2951853299" sldId="2088"/>
            <ac:spMk id="14" creationId="{DD7940A4-EAE4-F3AF-2A49-2B854577F505}"/>
          </ac:spMkLst>
        </pc:spChg>
        <pc:picChg chg="add del mod">
          <ac:chgData name="Iwan Rahabok" userId="156f3981-69fc-4d83-acd3-61e6ecbdd23f" providerId="ADAL" clId="{C7863B38-9C75-4070-A2D5-663118BB7F01}" dt="2022-08-02T09:53:47.731" v="188" actId="478"/>
          <ac:picMkLst>
            <pc:docMk/>
            <pc:sldMk cId="2951853299" sldId="2088"/>
            <ac:picMk id="4" creationId="{8C6F69EF-67D8-766C-27CA-9BAEAA064824}"/>
          </ac:picMkLst>
        </pc:picChg>
        <pc:picChg chg="add mod">
          <ac:chgData name="Iwan Rahabok" userId="156f3981-69fc-4d83-acd3-61e6ecbdd23f" providerId="ADAL" clId="{C7863B38-9C75-4070-A2D5-663118BB7F01}" dt="2022-08-02T10:15:33.143" v="357" actId="1076"/>
          <ac:picMkLst>
            <pc:docMk/>
            <pc:sldMk cId="2951853299" sldId="2088"/>
            <ac:picMk id="8" creationId="{EFE11B1F-AC3B-D605-AF84-0CF483AD6752}"/>
          </ac:picMkLst>
        </pc:picChg>
        <pc:picChg chg="add del mod">
          <ac:chgData name="Iwan Rahabok" userId="156f3981-69fc-4d83-acd3-61e6ecbdd23f" providerId="ADAL" clId="{C7863B38-9C75-4070-A2D5-663118BB7F01}" dt="2022-08-02T10:08:35.509" v="283" actId="478"/>
          <ac:picMkLst>
            <pc:docMk/>
            <pc:sldMk cId="2951853299" sldId="2088"/>
            <ac:picMk id="10" creationId="{332B0A15-E365-BD3E-F865-D013E1CFDD12}"/>
          </ac:picMkLst>
        </pc:picChg>
        <pc:picChg chg="add del mod">
          <ac:chgData name="Iwan Rahabok" userId="156f3981-69fc-4d83-acd3-61e6ecbdd23f" providerId="ADAL" clId="{C7863B38-9C75-4070-A2D5-663118BB7F01}" dt="2022-08-02T10:15:28.564" v="354" actId="478"/>
          <ac:picMkLst>
            <pc:docMk/>
            <pc:sldMk cId="2951853299" sldId="2088"/>
            <ac:picMk id="12" creationId="{D9C5CBE1-D556-E845-3320-B08B6AD5BB0C}"/>
          </ac:picMkLst>
        </pc:picChg>
        <pc:picChg chg="add mod ord">
          <ac:chgData name="Iwan Rahabok" userId="156f3981-69fc-4d83-acd3-61e6ecbdd23f" providerId="ADAL" clId="{C7863B38-9C75-4070-A2D5-663118BB7F01}" dt="2022-08-02T10:46:12.330" v="1031" actId="167"/>
          <ac:picMkLst>
            <pc:docMk/>
            <pc:sldMk cId="2951853299" sldId="2088"/>
            <ac:picMk id="15" creationId="{29186859-6CC5-90AA-D7F6-630C2A922938}"/>
          </ac:picMkLst>
        </pc:picChg>
      </pc:sldChg>
      <pc:sldChg chg="add modNotes">
        <pc:chgData name="Iwan Rahabok" userId="156f3981-69fc-4d83-acd3-61e6ecbdd23f" providerId="ADAL" clId="{C7863B38-9C75-4070-A2D5-663118BB7F01}" dt="2022-08-02T10:43:45.150" v="972" actId="27636"/>
        <pc:sldMkLst>
          <pc:docMk/>
          <pc:sldMk cId="3794754379" sldId="230716759"/>
        </pc:sldMkLst>
      </pc:sldChg>
      <pc:sldChg chg="ord">
        <pc:chgData name="Iwan Rahabok" userId="156f3981-69fc-4d83-acd3-61e6ecbdd23f" providerId="ADAL" clId="{C7863B38-9C75-4070-A2D5-663118BB7F01}" dt="2022-08-02T10:07:50.390" v="281"/>
        <pc:sldMkLst>
          <pc:docMk/>
          <pc:sldMk cId="2847186819" sldId="230716775"/>
        </pc:sldMkLst>
      </pc:sldChg>
      <pc:sldChg chg="addSp modSp mod">
        <pc:chgData name="Iwan Rahabok" userId="156f3981-69fc-4d83-acd3-61e6ecbdd23f" providerId="ADAL" clId="{C7863B38-9C75-4070-A2D5-663118BB7F01}" dt="2022-08-02T10:45:40.196" v="1029" actId="1036"/>
        <pc:sldMkLst>
          <pc:docMk/>
          <pc:sldMk cId="4012631577" sldId="230716780"/>
        </pc:sldMkLst>
        <pc:spChg chg="mod">
          <ac:chgData name="Iwan Rahabok" userId="156f3981-69fc-4d83-acd3-61e6ecbdd23f" providerId="ADAL" clId="{C7863B38-9C75-4070-A2D5-663118BB7F01}" dt="2022-08-02T10:45:31.355" v="997" actId="1036"/>
          <ac:spMkLst>
            <pc:docMk/>
            <pc:sldMk cId="4012631577" sldId="230716780"/>
            <ac:spMk id="4" creationId="{9B03766B-8655-3DA5-D2F4-1FB82C69B6BB}"/>
          </ac:spMkLst>
        </pc:spChg>
        <pc:spChg chg="mod">
          <ac:chgData name="Iwan Rahabok" userId="156f3981-69fc-4d83-acd3-61e6ecbdd23f" providerId="ADAL" clId="{C7863B38-9C75-4070-A2D5-663118BB7F01}" dt="2022-08-02T10:45:31.355" v="997" actId="1036"/>
          <ac:spMkLst>
            <pc:docMk/>
            <pc:sldMk cId="4012631577" sldId="230716780"/>
            <ac:spMk id="5" creationId="{40E93319-5D9E-ABC4-ABE7-E738567943E2}"/>
          </ac:spMkLst>
        </pc:spChg>
        <pc:spChg chg="mod">
          <ac:chgData name="Iwan Rahabok" userId="156f3981-69fc-4d83-acd3-61e6ecbdd23f" providerId="ADAL" clId="{C7863B38-9C75-4070-A2D5-663118BB7F01}" dt="2022-08-02T10:45:40.196" v="1029" actId="1036"/>
          <ac:spMkLst>
            <pc:docMk/>
            <pc:sldMk cId="4012631577" sldId="230716780"/>
            <ac:spMk id="6" creationId="{D7F6D191-0145-D631-5B05-35D567131993}"/>
          </ac:spMkLst>
        </pc:spChg>
        <pc:spChg chg="mod">
          <ac:chgData name="Iwan Rahabok" userId="156f3981-69fc-4d83-acd3-61e6ecbdd23f" providerId="ADAL" clId="{C7863B38-9C75-4070-A2D5-663118BB7F01}" dt="2022-08-02T10:45:31.355" v="997" actId="1036"/>
          <ac:spMkLst>
            <pc:docMk/>
            <pc:sldMk cId="4012631577" sldId="230716780"/>
            <ac:spMk id="7" creationId="{D6ED758C-60D6-2F56-CDC3-223BC3EF9EF9}"/>
          </ac:spMkLst>
        </pc:spChg>
        <pc:spChg chg="mod">
          <ac:chgData name="Iwan Rahabok" userId="156f3981-69fc-4d83-acd3-61e6ecbdd23f" providerId="ADAL" clId="{C7863B38-9C75-4070-A2D5-663118BB7F01}" dt="2022-08-02T10:45:31.355" v="997" actId="1036"/>
          <ac:spMkLst>
            <pc:docMk/>
            <pc:sldMk cId="4012631577" sldId="230716780"/>
            <ac:spMk id="8" creationId="{7827AA62-1C65-EFB4-B351-E0CB4DF88846}"/>
          </ac:spMkLst>
        </pc:spChg>
        <pc:spChg chg="mod">
          <ac:chgData name="Iwan Rahabok" userId="156f3981-69fc-4d83-acd3-61e6ecbdd23f" providerId="ADAL" clId="{C7863B38-9C75-4070-A2D5-663118BB7F01}" dt="2022-08-02T10:45:31.355" v="997" actId="1036"/>
          <ac:spMkLst>
            <pc:docMk/>
            <pc:sldMk cId="4012631577" sldId="230716780"/>
            <ac:spMk id="14" creationId="{F3D83C9D-F735-54C1-D4FC-8F25DA9EB557}"/>
          </ac:spMkLst>
        </pc:spChg>
        <pc:spChg chg="mod">
          <ac:chgData name="Iwan Rahabok" userId="156f3981-69fc-4d83-acd3-61e6ecbdd23f" providerId="ADAL" clId="{C7863B38-9C75-4070-A2D5-663118BB7F01}" dt="2022-08-02T10:45:31.355" v="997" actId="1036"/>
          <ac:spMkLst>
            <pc:docMk/>
            <pc:sldMk cId="4012631577" sldId="230716780"/>
            <ac:spMk id="17" creationId="{26354B88-A387-28BD-A850-9FEE34B78961}"/>
          </ac:spMkLst>
        </pc:spChg>
        <pc:spChg chg="mod">
          <ac:chgData name="Iwan Rahabok" userId="156f3981-69fc-4d83-acd3-61e6ecbdd23f" providerId="ADAL" clId="{C7863B38-9C75-4070-A2D5-663118BB7F01}" dt="2022-08-02T10:45:31.355" v="997" actId="1036"/>
          <ac:spMkLst>
            <pc:docMk/>
            <pc:sldMk cId="4012631577" sldId="230716780"/>
            <ac:spMk id="30" creationId="{16FEC2A4-9C77-A144-F063-186ABD9E2550}"/>
          </ac:spMkLst>
        </pc:spChg>
        <pc:spChg chg="mod">
          <ac:chgData name="Iwan Rahabok" userId="156f3981-69fc-4d83-acd3-61e6ecbdd23f" providerId="ADAL" clId="{C7863B38-9C75-4070-A2D5-663118BB7F01}" dt="2022-08-02T10:45:31.355" v="997" actId="1036"/>
          <ac:spMkLst>
            <pc:docMk/>
            <pc:sldMk cId="4012631577" sldId="230716780"/>
            <ac:spMk id="39" creationId="{A136203D-E4A7-53F9-0306-7AFDC90B61F6}"/>
          </ac:spMkLst>
        </pc:spChg>
        <pc:spChg chg="mod">
          <ac:chgData name="Iwan Rahabok" userId="156f3981-69fc-4d83-acd3-61e6ecbdd23f" providerId="ADAL" clId="{C7863B38-9C75-4070-A2D5-663118BB7F01}" dt="2022-08-02T10:45:40.196" v="1029" actId="1036"/>
          <ac:spMkLst>
            <pc:docMk/>
            <pc:sldMk cId="4012631577" sldId="230716780"/>
            <ac:spMk id="40" creationId="{522736F7-276B-4A54-BD10-6D5183404937}"/>
          </ac:spMkLst>
        </pc:spChg>
        <pc:spChg chg="mod">
          <ac:chgData name="Iwan Rahabok" userId="156f3981-69fc-4d83-acd3-61e6ecbdd23f" providerId="ADAL" clId="{C7863B38-9C75-4070-A2D5-663118BB7F01}" dt="2022-08-02T10:45:40.196" v="1029" actId="1036"/>
          <ac:spMkLst>
            <pc:docMk/>
            <pc:sldMk cId="4012631577" sldId="230716780"/>
            <ac:spMk id="42" creationId="{1E65888A-6EB8-A09F-74F9-29FE09959C44}"/>
          </ac:spMkLst>
        </pc:spChg>
        <pc:spChg chg="mod">
          <ac:chgData name="Iwan Rahabok" userId="156f3981-69fc-4d83-acd3-61e6ecbdd23f" providerId="ADAL" clId="{C7863B38-9C75-4070-A2D5-663118BB7F01}" dt="2022-08-02T10:45:40.196" v="1029" actId="1036"/>
          <ac:spMkLst>
            <pc:docMk/>
            <pc:sldMk cId="4012631577" sldId="230716780"/>
            <ac:spMk id="47" creationId="{D20CE285-4399-F32E-72D6-300427D0EAA8}"/>
          </ac:spMkLst>
        </pc:spChg>
        <pc:spChg chg="mod">
          <ac:chgData name="Iwan Rahabok" userId="156f3981-69fc-4d83-acd3-61e6ecbdd23f" providerId="ADAL" clId="{C7863B38-9C75-4070-A2D5-663118BB7F01}" dt="2022-08-02T10:45:40.196" v="1029" actId="1036"/>
          <ac:spMkLst>
            <pc:docMk/>
            <pc:sldMk cId="4012631577" sldId="230716780"/>
            <ac:spMk id="50" creationId="{0B08F338-503D-7557-9393-99048371C37F}"/>
          </ac:spMkLst>
        </pc:spChg>
        <pc:spChg chg="mod">
          <ac:chgData name="Iwan Rahabok" userId="156f3981-69fc-4d83-acd3-61e6ecbdd23f" providerId="ADAL" clId="{C7863B38-9C75-4070-A2D5-663118BB7F01}" dt="2022-08-02T10:45:40.196" v="1029" actId="1036"/>
          <ac:spMkLst>
            <pc:docMk/>
            <pc:sldMk cId="4012631577" sldId="230716780"/>
            <ac:spMk id="63" creationId="{9EA5E8D3-41BE-8066-82D9-75EDE2576DC4}"/>
          </ac:spMkLst>
        </pc:spChg>
        <pc:spChg chg="mod">
          <ac:chgData name="Iwan Rahabok" userId="156f3981-69fc-4d83-acd3-61e6ecbdd23f" providerId="ADAL" clId="{C7863B38-9C75-4070-A2D5-663118BB7F01}" dt="2022-08-02T10:45:31.355" v="997" actId="1036"/>
          <ac:spMkLst>
            <pc:docMk/>
            <pc:sldMk cId="4012631577" sldId="230716780"/>
            <ac:spMk id="72" creationId="{D251D38F-4B1C-5703-6071-7601CDDBFC70}"/>
          </ac:spMkLst>
        </pc:spChg>
        <pc:spChg chg="mod">
          <ac:chgData name="Iwan Rahabok" userId="156f3981-69fc-4d83-acd3-61e6ecbdd23f" providerId="ADAL" clId="{C7863B38-9C75-4070-A2D5-663118BB7F01}" dt="2022-08-02T10:45:31.355" v="997" actId="1036"/>
          <ac:spMkLst>
            <pc:docMk/>
            <pc:sldMk cId="4012631577" sldId="230716780"/>
            <ac:spMk id="73" creationId="{80758D37-7FC8-4972-9488-716B1A8B3CCC}"/>
          </ac:spMkLst>
        </pc:spChg>
        <pc:spChg chg="mod">
          <ac:chgData name="Iwan Rahabok" userId="156f3981-69fc-4d83-acd3-61e6ecbdd23f" providerId="ADAL" clId="{C7863B38-9C75-4070-A2D5-663118BB7F01}" dt="2022-08-02T10:45:40.196" v="1029" actId="1036"/>
          <ac:spMkLst>
            <pc:docMk/>
            <pc:sldMk cId="4012631577" sldId="230716780"/>
            <ac:spMk id="74" creationId="{0FD3D6FC-0208-8530-5608-77DAFAF0F0A7}"/>
          </ac:spMkLst>
        </pc:spChg>
        <pc:spChg chg="mod">
          <ac:chgData name="Iwan Rahabok" userId="156f3981-69fc-4d83-acd3-61e6ecbdd23f" providerId="ADAL" clId="{C7863B38-9C75-4070-A2D5-663118BB7F01}" dt="2022-08-02T10:45:31.355" v="997" actId="1036"/>
          <ac:spMkLst>
            <pc:docMk/>
            <pc:sldMk cId="4012631577" sldId="230716780"/>
            <ac:spMk id="75" creationId="{EB0CA946-373A-54C7-E100-799FB9C952AF}"/>
          </ac:spMkLst>
        </pc:spChg>
        <pc:picChg chg="add mod ord">
          <ac:chgData name="Iwan Rahabok" userId="156f3981-69fc-4d83-acd3-61e6ecbdd23f" providerId="ADAL" clId="{C7863B38-9C75-4070-A2D5-663118BB7F01}" dt="2022-08-02T10:45:21.564" v="985" actId="167"/>
          <ac:picMkLst>
            <pc:docMk/>
            <pc:sldMk cId="4012631577" sldId="230716780"/>
            <ac:picMk id="37" creationId="{11FC3319-67F8-D253-CA6A-553937EDE95F}"/>
          </ac:picMkLst>
        </pc:picChg>
        <pc:cxnChg chg="mod">
          <ac:chgData name="Iwan Rahabok" userId="156f3981-69fc-4d83-acd3-61e6ecbdd23f" providerId="ADAL" clId="{C7863B38-9C75-4070-A2D5-663118BB7F01}" dt="2022-08-02T10:45:31.355" v="997" actId="1036"/>
          <ac:cxnSpMkLst>
            <pc:docMk/>
            <pc:sldMk cId="4012631577" sldId="230716780"/>
            <ac:cxnSpMk id="9" creationId="{1E4A0470-36E5-D605-EAD7-5D61B7518412}"/>
          </ac:cxnSpMkLst>
        </pc:cxnChg>
        <pc:cxnChg chg="mod">
          <ac:chgData name="Iwan Rahabok" userId="156f3981-69fc-4d83-acd3-61e6ecbdd23f" providerId="ADAL" clId="{C7863B38-9C75-4070-A2D5-663118BB7F01}" dt="2022-08-02T10:45:40.196" v="1029" actId="1036"/>
          <ac:cxnSpMkLst>
            <pc:docMk/>
            <pc:sldMk cId="4012631577" sldId="230716780"/>
            <ac:cxnSpMk id="11" creationId="{810A69CA-1AA4-22DE-9024-9EE79A0EF250}"/>
          </ac:cxnSpMkLst>
        </pc:cxnChg>
        <pc:cxnChg chg="mod">
          <ac:chgData name="Iwan Rahabok" userId="156f3981-69fc-4d83-acd3-61e6ecbdd23f" providerId="ADAL" clId="{C7863B38-9C75-4070-A2D5-663118BB7F01}" dt="2022-08-02T10:45:31.355" v="997" actId="1036"/>
          <ac:cxnSpMkLst>
            <pc:docMk/>
            <pc:sldMk cId="4012631577" sldId="230716780"/>
            <ac:cxnSpMk id="13" creationId="{556E8D1A-FAA2-786F-C69E-7187F20AF0D1}"/>
          </ac:cxnSpMkLst>
        </pc:cxnChg>
        <pc:cxnChg chg="mod">
          <ac:chgData name="Iwan Rahabok" userId="156f3981-69fc-4d83-acd3-61e6ecbdd23f" providerId="ADAL" clId="{C7863B38-9C75-4070-A2D5-663118BB7F01}" dt="2022-08-02T10:45:31.355" v="997" actId="1036"/>
          <ac:cxnSpMkLst>
            <pc:docMk/>
            <pc:sldMk cId="4012631577" sldId="230716780"/>
            <ac:cxnSpMk id="16" creationId="{BCADB6B2-B03D-2F8F-6734-9C4E4CA1B1D9}"/>
          </ac:cxnSpMkLst>
        </pc:cxnChg>
        <pc:cxnChg chg="mod">
          <ac:chgData name="Iwan Rahabok" userId="156f3981-69fc-4d83-acd3-61e6ecbdd23f" providerId="ADAL" clId="{C7863B38-9C75-4070-A2D5-663118BB7F01}" dt="2022-08-02T10:45:31.355" v="997" actId="1036"/>
          <ac:cxnSpMkLst>
            <pc:docMk/>
            <pc:sldMk cId="4012631577" sldId="230716780"/>
            <ac:cxnSpMk id="18" creationId="{2D24FB9C-C1FE-E930-CC18-D7E3A01DBB72}"/>
          </ac:cxnSpMkLst>
        </pc:cxnChg>
        <pc:cxnChg chg="mod">
          <ac:chgData name="Iwan Rahabok" userId="156f3981-69fc-4d83-acd3-61e6ecbdd23f" providerId="ADAL" clId="{C7863B38-9C75-4070-A2D5-663118BB7F01}" dt="2022-08-02T10:45:31.355" v="997" actId="1036"/>
          <ac:cxnSpMkLst>
            <pc:docMk/>
            <pc:sldMk cId="4012631577" sldId="230716780"/>
            <ac:cxnSpMk id="31" creationId="{522369D7-5FB2-5E3D-79BB-CD7A12465351}"/>
          </ac:cxnSpMkLst>
        </pc:cxnChg>
        <pc:cxnChg chg="mod">
          <ac:chgData name="Iwan Rahabok" userId="156f3981-69fc-4d83-acd3-61e6ecbdd23f" providerId="ADAL" clId="{C7863B38-9C75-4070-A2D5-663118BB7F01}" dt="2022-08-02T10:45:31.355" v="997" actId="1036"/>
          <ac:cxnSpMkLst>
            <pc:docMk/>
            <pc:sldMk cId="4012631577" sldId="230716780"/>
            <ac:cxnSpMk id="35" creationId="{2EFD73CD-CEB9-B8A8-91CB-96D46729C543}"/>
          </ac:cxnSpMkLst>
        </pc:cxnChg>
        <pc:cxnChg chg="mod">
          <ac:chgData name="Iwan Rahabok" userId="156f3981-69fc-4d83-acd3-61e6ecbdd23f" providerId="ADAL" clId="{C7863B38-9C75-4070-A2D5-663118BB7F01}" dt="2022-08-02T10:45:40.196" v="1029" actId="1036"/>
          <ac:cxnSpMkLst>
            <pc:docMk/>
            <pc:sldMk cId="4012631577" sldId="230716780"/>
            <ac:cxnSpMk id="36" creationId="{909C345A-EFC8-1DB4-4B74-42FEA948D353}"/>
          </ac:cxnSpMkLst>
        </pc:cxnChg>
        <pc:cxnChg chg="mod">
          <ac:chgData name="Iwan Rahabok" userId="156f3981-69fc-4d83-acd3-61e6ecbdd23f" providerId="ADAL" clId="{C7863B38-9C75-4070-A2D5-663118BB7F01}" dt="2022-08-02T10:45:40.196" v="1029" actId="1036"/>
          <ac:cxnSpMkLst>
            <pc:docMk/>
            <pc:sldMk cId="4012631577" sldId="230716780"/>
            <ac:cxnSpMk id="41" creationId="{EF754648-511A-D0C4-49B9-02E5A4FF38D7}"/>
          </ac:cxnSpMkLst>
        </pc:cxnChg>
        <pc:cxnChg chg="mod">
          <ac:chgData name="Iwan Rahabok" userId="156f3981-69fc-4d83-acd3-61e6ecbdd23f" providerId="ADAL" clId="{C7863B38-9C75-4070-A2D5-663118BB7F01}" dt="2022-08-02T10:45:40.196" v="1029" actId="1036"/>
          <ac:cxnSpMkLst>
            <pc:docMk/>
            <pc:sldMk cId="4012631577" sldId="230716780"/>
            <ac:cxnSpMk id="45" creationId="{E67ED2ED-6C49-CF45-B497-57F240582584}"/>
          </ac:cxnSpMkLst>
        </pc:cxnChg>
        <pc:cxnChg chg="mod">
          <ac:chgData name="Iwan Rahabok" userId="156f3981-69fc-4d83-acd3-61e6ecbdd23f" providerId="ADAL" clId="{C7863B38-9C75-4070-A2D5-663118BB7F01}" dt="2022-08-02T10:45:40.196" v="1029" actId="1036"/>
          <ac:cxnSpMkLst>
            <pc:docMk/>
            <pc:sldMk cId="4012631577" sldId="230716780"/>
            <ac:cxnSpMk id="46" creationId="{5AB1F3B7-533F-9724-F9F0-EDA699898F63}"/>
          </ac:cxnSpMkLst>
        </pc:cxnChg>
        <pc:cxnChg chg="mod">
          <ac:chgData name="Iwan Rahabok" userId="156f3981-69fc-4d83-acd3-61e6ecbdd23f" providerId="ADAL" clId="{C7863B38-9C75-4070-A2D5-663118BB7F01}" dt="2022-08-02T10:45:40.196" v="1029" actId="1036"/>
          <ac:cxnSpMkLst>
            <pc:docMk/>
            <pc:sldMk cId="4012631577" sldId="230716780"/>
            <ac:cxnSpMk id="51" creationId="{3186D4D6-FA83-9EC3-CB59-268F550E877D}"/>
          </ac:cxnSpMkLst>
        </pc:cxnChg>
        <pc:cxnChg chg="mod">
          <ac:chgData name="Iwan Rahabok" userId="156f3981-69fc-4d83-acd3-61e6ecbdd23f" providerId="ADAL" clId="{C7863B38-9C75-4070-A2D5-663118BB7F01}" dt="2022-08-02T10:45:40.196" v="1029" actId="1036"/>
          <ac:cxnSpMkLst>
            <pc:docMk/>
            <pc:sldMk cId="4012631577" sldId="230716780"/>
            <ac:cxnSpMk id="62" creationId="{8BE6AD8D-B07E-9430-088D-2E1F79B02A72}"/>
          </ac:cxnSpMkLst>
        </pc:cxnChg>
      </pc:sldChg>
      <pc:sldChg chg="addSp modSp mod">
        <pc:chgData name="Iwan Rahabok" userId="156f3981-69fc-4d83-acd3-61e6ecbdd23f" providerId="ADAL" clId="{C7863B38-9C75-4070-A2D5-663118BB7F01}" dt="2022-08-02T09:32:37.840" v="25" actId="20577"/>
        <pc:sldMkLst>
          <pc:docMk/>
          <pc:sldMk cId="4115514717" sldId="230716781"/>
        </pc:sldMkLst>
        <pc:spChg chg="mod">
          <ac:chgData name="Iwan Rahabok" userId="156f3981-69fc-4d83-acd3-61e6ecbdd23f" providerId="ADAL" clId="{C7863B38-9C75-4070-A2D5-663118BB7F01}" dt="2022-08-02T09:32:37.840" v="25" actId="20577"/>
          <ac:spMkLst>
            <pc:docMk/>
            <pc:sldMk cId="4115514717" sldId="230716781"/>
            <ac:spMk id="4" creationId="{242B8D71-E720-96FE-EF76-DF73CF82B62A}"/>
          </ac:spMkLst>
        </pc:spChg>
        <pc:picChg chg="add mod">
          <ac:chgData name="Iwan Rahabok" userId="156f3981-69fc-4d83-acd3-61e6ecbdd23f" providerId="ADAL" clId="{C7863B38-9C75-4070-A2D5-663118BB7F01}" dt="2022-08-02T09:32:00.390" v="2" actId="1076"/>
          <ac:picMkLst>
            <pc:docMk/>
            <pc:sldMk cId="4115514717" sldId="230716781"/>
            <ac:picMk id="5" creationId="{7614BDAA-5CF1-0A8F-E466-88BB389FDDF2}"/>
          </ac:picMkLst>
        </pc:picChg>
        <pc:picChg chg="mod">
          <ac:chgData name="Iwan Rahabok" userId="156f3981-69fc-4d83-acd3-61e6ecbdd23f" providerId="ADAL" clId="{C7863B38-9C75-4070-A2D5-663118BB7F01}" dt="2022-08-02T09:32:03.642" v="3" actId="14100"/>
          <ac:picMkLst>
            <pc:docMk/>
            <pc:sldMk cId="4115514717" sldId="230716781"/>
            <ac:picMk id="7" creationId="{1E0E7CDD-2B66-4907-D8D5-98553B2E6CB9}"/>
          </ac:picMkLst>
        </pc:picChg>
      </pc:sldChg>
      <pc:sldChg chg="del">
        <pc:chgData name="Iwan Rahabok" userId="156f3981-69fc-4d83-acd3-61e6ecbdd23f" providerId="ADAL" clId="{C7863B38-9C75-4070-A2D5-663118BB7F01}" dt="2022-08-02T09:30:50.409" v="0" actId="47"/>
        <pc:sldMkLst>
          <pc:docMk/>
          <pc:sldMk cId="1411246073" sldId="230716782"/>
        </pc:sldMkLst>
      </pc:sldChg>
      <pc:sldChg chg="delSp modSp mod modClrScheme chgLayout">
        <pc:chgData name="Iwan Rahabok" userId="156f3981-69fc-4d83-acd3-61e6ecbdd23f" providerId="ADAL" clId="{C7863B38-9C75-4070-A2D5-663118BB7F01}" dt="2022-08-02T09:33:09.697" v="31" actId="14100"/>
        <pc:sldMkLst>
          <pc:docMk/>
          <pc:sldMk cId="1041316595" sldId="230716783"/>
        </pc:sldMkLst>
        <pc:spChg chg="del">
          <ac:chgData name="Iwan Rahabok" userId="156f3981-69fc-4d83-acd3-61e6ecbdd23f" providerId="ADAL" clId="{C7863B38-9C75-4070-A2D5-663118BB7F01}" dt="2022-08-02T09:32:58.853" v="28" actId="700"/>
          <ac:spMkLst>
            <pc:docMk/>
            <pc:sldMk cId="1041316595" sldId="230716783"/>
            <ac:spMk id="2" creationId="{CC6C57D1-4D6E-E840-C73B-61C0D09989BC}"/>
          </ac:spMkLst>
        </pc:spChg>
        <pc:spChg chg="mod ord">
          <ac:chgData name="Iwan Rahabok" userId="156f3981-69fc-4d83-acd3-61e6ecbdd23f" providerId="ADAL" clId="{C7863B38-9C75-4070-A2D5-663118BB7F01}" dt="2022-08-02T09:32:58.853" v="28" actId="700"/>
          <ac:spMkLst>
            <pc:docMk/>
            <pc:sldMk cId="1041316595" sldId="230716783"/>
            <ac:spMk id="3" creationId="{9CD160D9-8E29-BB91-3F92-64BAD7292F39}"/>
          </ac:spMkLst>
        </pc:spChg>
        <pc:spChg chg="mod ord">
          <ac:chgData name="Iwan Rahabok" userId="156f3981-69fc-4d83-acd3-61e6ecbdd23f" providerId="ADAL" clId="{C7863B38-9C75-4070-A2D5-663118BB7F01}" dt="2022-08-02T09:32:58.853" v="28" actId="700"/>
          <ac:spMkLst>
            <pc:docMk/>
            <pc:sldMk cId="1041316595" sldId="230716783"/>
            <ac:spMk id="4" creationId="{DF453BD7-AA84-E475-574B-3BB868261EF7}"/>
          </ac:spMkLst>
        </pc:spChg>
        <pc:picChg chg="mod">
          <ac:chgData name="Iwan Rahabok" userId="156f3981-69fc-4d83-acd3-61e6ecbdd23f" providerId="ADAL" clId="{C7863B38-9C75-4070-A2D5-663118BB7F01}" dt="2022-08-02T09:33:03.960" v="30" actId="1076"/>
          <ac:picMkLst>
            <pc:docMk/>
            <pc:sldMk cId="1041316595" sldId="230716783"/>
            <ac:picMk id="8" creationId="{37999824-19D8-83FF-A9D7-AFE2FC149F3E}"/>
          </ac:picMkLst>
        </pc:picChg>
        <pc:picChg chg="mod">
          <ac:chgData name="Iwan Rahabok" userId="156f3981-69fc-4d83-acd3-61e6ecbdd23f" providerId="ADAL" clId="{C7863B38-9C75-4070-A2D5-663118BB7F01}" dt="2022-08-02T09:33:09.697" v="31" actId="14100"/>
          <ac:picMkLst>
            <pc:docMk/>
            <pc:sldMk cId="1041316595" sldId="230716783"/>
            <ac:picMk id="10" creationId="{802303CF-F6AF-E4A7-00A6-6A91720797A4}"/>
          </ac:picMkLst>
        </pc:picChg>
      </pc:sldChg>
      <pc:sldChg chg="addSp delSp modSp add del mod modClrScheme chgLayout">
        <pc:chgData name="Iwan Rahabok" userId="156f3981-69fc-4d83-acd3-61e6ecbdd23f" providerId="ADAL" clId="{C7863B38-9C75-4070-A2D5-663118BB7F01}" dt="2022-08-02T10:35:53.975" v="731" actId="2696"/>
        <pc:sldMkLst>
          <pc:docMk/>
          <pc:sldMk cId="2760676664" sldId="230716785"/>
        </pc:sldMkLst>
        <pc:spChg chg="mod ord">
          <ac:chgData name="Iwan Rahabok" userId="156f3981-69fc-4d83-acd3-61e6ecbdd23f" providerId="ADAL" clId="{C7863B38-9C75-4070-A2D5-663118BB7F01}" dt="2022-08-02T10:13:20.078" v="331" actId="20577"/>
          <ac:spMkLst>
            <pc:docMk/>
            <pc:sldMk cId="2760676664" sldId="230716785"/>
            <ac:spMk id="2" creationId="{E7D718F3-5E90-A6CE-D526-373776160B16}"/>
          </ac:spMkLst>
        </pc:spChg>
        <pc:spChg chg="mod ord">
          <ac:chgData name="Iwan Rahabok" userId="156f3981-69fc-4d83-acd3-61e6ecbdd23f" providerId="ADAL" clId="{C7863B38-9C75-4070-A2D5-663118BB7F01}" dt="2022-08-02T10:04:06.764" v="244" actId="700"/>
          <ac:spMkLst>
            <pc:docMk/>
            <pc:sldMk cId="2760676664" sldId="230716785"/>
            <ac:spMk id="3" creationId="{1474B27B-4493-F426-75A3-4602A3D9B67A}"/>
          </ac:spMkLst>
        </pc:spChg>
        <pc:spChg chg="mod ord">
          <ac:chgData name="Iwan Rahabok" userId="156f3981-69fc-4d83-acd3-61e6ecbdd23f" providerId="ADAL" clId="{C7863B38-9C75-4070-A2D5-663118BB7F01}" dt="2022-08-02T10:04:06.764" v="244" actId="700"/>
          <ac:spMkLst>
            <pc:docMk/>
            <pc:sldMk cId="2760676664" sldId="230716785"/>
            <ac:spMk id="4" creationId="{88981243-2806-2898-42AB-DA7925C7F1BB}"/>
          </ac:spMkLst>
        </pc:spChg>
        <pc:spChg chg="mod ord">
          <ac:chgData name="Iwan Rahabok" userId="156f3981-69fc-4d83-acd3-61e6ecbdd23f" providerId="ADAL" clId="{C7863B38-9C75-4070-A2D5-663118BB7F01}" dt="2022-08-02T10:13:13.255" v="326" actId="21"/>
          <ac:spMkLst>
            <pc:docMk/>
            <pc:sldMk cId="2760676664" sldId="230716785"/>
            <ac:spMk id="5" creationId="{6219DA52-CAC6-635A-F836-2AC372D282FD}"/>
          </ac:spMkLst>
        </pc:spChg>
        <pc:spChg chg="del">
          <ac:chgData name="Iwan Rahabok" userId="156f3981-69fc-4d83-acd3-61e6ecbdd23f" providerId="ADAL" clId="{C7863B38-9C75-4070-A2D5-663118BB7F01}" dt="2022-08-02T10:04:06.764" v="244" actId="700"/>
          <ac:spMkLst>
            <pc:docMk/>
            <pc:sldMk cId="2760676664" sldId="230716785"/>
            <ac:spMk id="6" creationId="{DC54C9B3-005E-4C49-ED50-3DB2BD5393BF}"/>
          </ac:spMkLst>
        </pc:spChg>
        <pc:picChg chg="add mod">
          <ac:chgData name="Iwan Rahabok" userId="156f3981-69fc-4d83-acd3-61e6ecbdd23f" providerId="ADAL" clId="{C7863B38-9C75-4070-A2D5-663118BB7F01}" dt="2022-08-02T10:04:15.080" v="247" actId="1076"/>
          <ac:picMkLst>
            <pc:docMk/>
            <pc:sldMk cId="2760676664" sldId="230716785"/>
            <ac:picMk id="8" creationId="{E60B41D4-C0F3-C3C8-9FE5-109B00F3662C}"/>
          </ac:picMkLst>
        </pc:picChg>
      </pc:sldChg>
      <pc:sldChg chg="new del">
        <pc:chgData name="Iwan Rahabok" userId="156f3981-69fc-4d83-acd3-61e6ecbdd23f" providerId="ADAL" clId="{C7863B38-9C75-4070-A2D5-663118BB7F01}" dt="2022-08-02T09:55:42.311" v="196" actId="680"/>
        <pc:sldMkLst>
          <pc:docMk/>
          <pc:sldMk cId="3376984924" sldId="230716785"/>
        </pc:sldMkLst>
      </pc:sldChg>
      <pc:sldChg chg="add">
        <pc:chgData name="Iwan Rahabok" userId="156f3981-69fc-4d83-acd3-61e6ecbdd23f" providerId="ADAL" clId="{C7863B38-9C75-4070-A2D5-663118BB7F01}" dt="2022-08-02T10:47:54.432" v="1035"/>
        <pc:sldMkLst>
          <pc:docMk/>
          <pc:sldMk cId="2966535680" sldId="230716815"/>
        </pc:sldMkLst>
      </pc:sldChg>
      <pc:sldChg chg="add">
        <pc:chgData name="Iwan Rahabok" userId="156f3981-69fc-4d83-acd3-61e6ecbdd23f" providerId="ADAL" clId="{C7863B38-9C75-4070-A2D5-663118BB7F01}" dt="2022-08-02T10:35:47.153" v="730"/>
        <pc:sldMkLst>
          <pc:docMk/>
          <pc:sldMk cId="2183295823" sldId="230716842"/>
        </pc:sldMkLst>
      </pc:sldChg>
      <pc:sldChg chg="addSp modSp add mod">
        <pc:chgData name="Iwan Rahabok" userId="156f3981-69fc-4d83-acd3-61e6ecbdd23f" providerId="ADAL" clId="{C7863B38-9C75-4070-A2D5-663118BB7F01}" dt="2022-08-02T10:26:27.078" v="674" actId="1076"/>
        <pc:sldMkLst>
          <pc:docMk/>
          <pc:sldMk cId="3335988986" sldId="230716844"/>
        </pc:sldMkLst>
        <pc:spChg chg="mod">
          <ac:chgData name="Iwan Rahabok" userId="156f3981-69fc-4d83-acd3-61e6ecbdd23f" providerId="ADAL" clId="{C7863B38-9C75-4070-A2D5-663118BB7F01}" dt="2022-08-02T10:26:03.371" v="669" actId="20577"/>
          <ac:spMkLst>
            <pc:docMk/>
            <pc:sldMk cId="3335988986" sldId="230716844"/>
            <ac:spMk id="2" creationId="{AE009816-FAD5-4095-9AF3-43BA4E41505A}"/>
          </ac:spMkLst>
        </pc:spChg>
        <pc:picChg chg="add mod">
          <ac:chgData name="Iwan Rahabok" userId="156f3981-69fc-4d83-acd3-61e6ecbdd23f" providerId="ADAL" clId="{C7863B38-9C75-4070-A2D5-663118BB7F01}" dt="2022-08-02T10:26:27.078" v="674" actId="1076"/>
          <ac:picMkLst>
            <pc:docMk/>
            <pc:sldMk cId="3335988986" sldId="230716844"/>
            <ac:picMk id="9" creationId="{7BAD6068-7A20-1213-AD0E-DA18B64FE676}"/>
          </ac:picMkLst>
        </pc:picChg>
      </pc:sldChg>
      <pc:sldChg chg="add">
        <pc:chgData name="Iwan Rahabok" userId="156f3981-69fc-4d83-acd3-61e6ecbdd23f" providerId="ADAL" clId="{C7863B38-9C75-4070-A2D5-663118BB7F01}" dt="2022-08-02T10:08:27.537" v="282"/>
        <pc:sldMkLst>
          <pc:docMk/>
          <pc:sldMk cId="650204161" sldId="230716850"/>
        </pc:sldMkLst>
      </pc:sldChg>
      <pc:sldChg chg="add">
        <pc:chgData name="Iwan Rahabok" userId="156f3981-69fc-4d83-acd3-61e6ecbdd23f" providerId="ADAL" clId="{C7863B38-9C75-4070-A2D5-663118BB7F01}" dt="2022-08-02T10:14:17.851" v="332"/>
        <pc:sldMkLst>
          <pc:docMk/>
          <pc:sldMk cId="1825084659" sldId="230716869"/>
        </pc:sldMkLst>
      </pc:sldChg>
      <pc:sldChg chg="delSp modSp add mod ord modNotesTx">
        <pc:chgData name="Iwan Rahabok" userId="156f3981-69fc-4d83-acd3-61e6ecbdd23f" providerId="ADAL" clId="{C7863B38-9C75-4070-A2D5-663118BB7F01}" dt="2022-08-02T10:41:38.449" v="966"/>
        <pc:sldMkLst>
          <pc:docMk/>
          <pc:sldMk cId="94541053" sldId="230716870"/>
        </pc:sldMkLst>
        <pc:spChg chg="del mod">
          <ac:chgData name="Iwan Rahabok" userId="156f3981-69fc-4d83-acd3-61e6ecbdd23f" providerId="ADAL" clId="{C7863B38-9C75-4070-A2D5-663118BB7F01}" dt="2022-08-02T10:41:38.449" v="966"/>
          <ac:spMkLst>
            <pc:docMk/>
            <pc:sldMk cId="94541053" sldId="230716870"/>
            <ac:spMk id="16" creationId="{A581C86E-EE86-4183-A9EB-249871A4D589}"/>
          </ac:spMkLst>
        </pc:spChg>
      </pc:sldChg>
      <pc:sldChg chg="add">
        <pc:chgData name="Iwan Rahabok" userId="156f3981-69fc-4d83-acd3-61e6ecbdd23f" providerId="ADAL" clId="{C7863B38-9C75-4070-A2D5-663118BB7F01}" dt="2022-08-02T10:38:34.574" v="742"/>
        <pc:sldMkLst>
          <pc:docMk/>
          <pc:sldMk cId="11484648" sldId="230716871"/>
        </pc:sldMkLst>
      </pc:sldChg>
      <pc:sldChg chg="delSp add mod modNotesTx">
        <pc:chgData name="Iwan Rahabok" userId="156f3981-69fc-4d83-acd3-61e6ecbdd23f" providerId="ADAL" clId="{C7863B38-9C75-4070-A2D5-663118BB7F01}" dt="2022-08-02T10:41:44.763" v="968" actId="478"/>
        <pc:sldMkLst>
          <pc:docMk/>
          <pc:sldMk cId="740870188" sldId="230716872"/>
        </pc:sldMkLst>
        <pc:spChg chg="del">
          <ac:chgData name="Iwan Rahabok" userId="156f3981-69fc-4d83-acd3-61e6ecbdd23f" providerId="ADAL" clId="{C7863B38-9C75-4070-A2D5-663118BB7F01}" dt="2022-08-02T10:41:44.763" v="968" actId="478"/>
          <ac:spMkLst>
            <pc:docMk/>
            <pc:sldMk cId="740870188" sldId="230716872"/>
            <ac:spMk id="18" creationId="{C67D9E7A-0CBE-4D1B-8ED4-F1B93EC702AF}"/>
          </ac:spMkLst>
        </pc:spChg>
      </pc:sldChg>
      <pc:sldChg chg="delSp add mod">
        <pc:chgData name="Iwan Rahabok" userId="156f3981-69fc-4d83-acd3-61e6ecbdd23f" providerId="ADAL" clId="{C7863B38-9C75-4070-A2D5-663118BB7F01}" dt="2022-08-02T10:40:48.601" v="951" actId="21"/>
        <pc:sldMkLst>
          <pc:docMk/>
          <pc:sldMk cId="2030417844" sldId="230716873"/>
        </pc:sldMkLst>
        <pc:spChg chg="del">
          <ac:chgData name="Iwan Rahabok" userId="156f3981-69fc-4d83-acd3-61e6ecbdd23f" providerId="ADAL" clId="{C7863B38-9C75-4070-A2D5-663118BB7F01}" dt="2022-08-02T10:40:48.601" v="951" actId="21"/>
          <ac:spMkLst>
            <pc:docMk/>
            <pc:sldMk cId="2030417844" sldId="230716873"/>
            <ac:spMk id="16" creationId="{DABA4779-3315-49AD-91A4-6BB62FEEF4B0}"/>
          </ac:spMkLst>
        </pc:spChg>
      </pc:sldChg>
      <pc:sldChg chg="add">
        <pc:chgData name="Iwan Rahabok" userId="156f3981-69fc-4d83-acd3-61e6ecbdd23f" providerId="ADAL" clId="{C7863B38-9C75-4070-A2D5-663118BB7F01}" dt="2022-08-02T10:14:17.851" v="332"/>
        <pc:sldMkLst>
          <pc:docMk/>
          <pc:sldMk cId="637406396" sldId="230716874"/>
        </pc:sldMkLst>
      </pc:sldChg>
      <pc:sldChg chg="delSp modSp add mod modNotesTx">
        <pc:chgData name="Iwan Rahabok" userId="156f3981-69fc-4d83-acd3-61e6ecbdd23f" providerId="ADAL" clId="{C7863B38-9C75-4070-A2D5-663118BB7F01}" dt="2022-08-02T10:37:04" v="737"/>
        <pc:sldMkLst>
          <pc:docMk/>
          <pc:sldMk cId="2441036597" sldId="230716875"/>
        </pc:sldMkLst>
        <pc:spChg chg="del mod">
          <ac:chgData name="Iwan Rahabok" userId="156f3981-69fc-4d83-acd3-61e6ecbdd23f" providerId="ADAL" clId="{C7863B38-9C75-4070-A2D5-663118BB7F01}" dt="2022-08-02T10:37:04" v="737"/>
          <ac:spMkLst>
            <pc:docMk/>
            <pc:sldMk cId="2441036597" sldId="230716875"/>
            <ac:spMk id="18" creationId="{6B9B397F-FA32-473E-9A2A-15D9E1E766A5}"/>
          </ac:spMkLst>
        </pc:spChg>
      </pc:sldChg>
      <pc:sldChg chg="delSp modSp add mod modNotesTx">
        <pc:chgData name="Iwan Rahabok" userId="156f3981-69fc-4d83-acd3-61e6ecbdd23f" providerId="ADAL" clId="{C7863B38-9C75-4070-A2D5-663118BB7F01}" dt="2022-08-02T10:37:21.258" v="741"/>
        <pc:sldMkLst>
          <pc:docMk/>
          <pc:sldMk cId="3095769069" sldId="230716876"/>
        </pc:sldMkLst>
        <pc:spChg chg="del mod">
          <ac:chgData name="Iwan Rahabok" userId="156f3981-69fc-4d83-acd3-61e6ecbdd23f" providerId="ADAL" clId="{C7863B38-9C75-4070-A2D5-663118BB7F01}" dt="2022-08-02T10:37:21.258" v="741"/>
          <ac:spMkLst>
            <pc:docMk/>
            <pc:sldMk cId="3095769069" sldId="230716876"/>
            <ac:spMk id="14" creationId="{374AE2F2-66BA-46C4-BAAA-BAA20F52ECAF}"/>
          </ac:spMkLst>
        </pc:spChg>
      </pc:sldChg>
      <pc:sldChg chg="addSp delSp modSp add mod">
        <pc:chgData name="Iwan Rahabok" userId="156f3981-69fc-4d83-acd3-61e6ecbdd23f" providerId="ADAL" clId="{C7863B38-9C75-4070-A2D5-663118BB7F01}" dt="2022-08-02T10:10:39.843" v="298" actId="20577"/>
        <pc:sldMkLst>
          <pc:docMk/>
          <pc:sldMk cId="4134810093" sldId="230716916"/>
        </pc:sldMkLst>
        <pc:spChg chg="del mod">
          <ac:chgData name="Iwan Rahabok" userId="156f3981-69fc-4d83-acd3-61e6ecbdd23f" providerId="ADAL" clId="{C7863B38-9C75-4070-A2D5-663118BB7F01}" dt="2022-08-02T10:10:37.026" v="295" actId="478"/>
          <ac:spMkLst>
            <pc:docMk/>
            <pc:sldMk cId="4134810093" sldId="230716916"/>
            <ac:spMk id="12" creationId="{D7B137A4-E007-4790-BAE1-79FC0657D971}"/>
          </ac:spMkLst>
        </pc:spChg>
        <pc:spChg chg="add mod">
          <ac:chgData name="Iwan Rahabok" userId="156f3981-69fc-4d83-acd3-61e6ecbdd23f" providerId="ADAL" clId="{C7863B38-9C75-4070-A2D5-663118BB7F01}" dt="2022-08-02T10:10:39.843" v="298" actId="20577"/>
          <ac:spMkLst>
            <pc:docMk/>
            <pc:sldMk cId="4134810093" sldId="230716916"/>
            <ac:spMk id="15" creationId="{3D02145D-F8B0-7E70-3EDE-EB99CC0507DD}"/>
          </ac:spMkLst>
        </pc:spChg>
        <pc:picChg chg="add mod">
          <ac:chgData name="Iwan Rahabok" userId="156f3981-69fc-4d83-acd3-61e6ecbdd23f" providerId="ADAL" clId="{C7863B38-9C75-4070-A2D5-663118BB7F01}" dt="2022-08-02T10:09:59.708" v="292"/>
          <ac:picMkLst>
            <pc:docMk/>
            <pc:sldMk cId="4134810093" sldId="230716916"/>
            <ac:picMk id="14" creationId="{3705D2D2-F026-7A35-D3D0-757619BBD2B7}"/>
          </ac:picMkLst>
        </pc:picChg>
      </pc:sldChg>
      <pc:sldChg chg="addSp delSp modSp new mod modClrScheme chgLayout">
        <pc:chgData name="Iwan Rahabok" userId="156f3981-69fc-4d83-acd3-61e6ecbdd23f" providerId="ADAL" clId="{C7863B38-9C75-4070-A2D5-663118BB7F01}" dt="2022-08-02T10:46:16.642" v="1033" actId="167"/>
        <pc:sldMkLst>
          <pc:docMk/>
          <pc:sldMk cId="1548114509" sldId="230716917"/>
        </pc:sldMkLst>
        <pc:spChg chg="del mod ord">
          <ac:chgData name="Iwan Rahabok" userId="156f3981-69fc-4d83-acd3-61e6ecbdd23f" providerId="ADAL" clId="{C7863B38-9C75-4070-A2D5-663118BB7F01}" dt="2022-08-02T10:16:21.606" v="412" actId="700"/>
          <ac:spMkLst>
            <pc:docMk/>
            <pc:sldMk cId="1548114509" sldId="230716917"/>
            <ac:spMk id="2" creationId="{7E4F2974-75DA-5737-B740-DD50F4759471}"/>
          </ac:spMkLst>
        </pc:spChg>
        <pc:spChg chg="mod ord">
          <ac:chgData name="Iwan Rahabok" userId="156f3981-69fc-4d83-acd3-61e6ecbdd23f" providerId="ADAL" clId="{C7863B38-9C75-4070-A2D5-663118BB7F01}" dt="2022-08-02T10:16:21.606" v="412" actId="700"/>
          <ac:spMkLst>
            <pc:docMk/>
            <pc:sldMk cId="1548114509" sldId="230716917"/>
            <ac:spMk id="3" creationId="{19F00227-2226-757F-3A13-9B91372A73AB}"/>
          </ac:spMkLst>
        </pc:spChg>
        <pc:spChg chg="add mod ord">
          <ac:chgData name="Iwan Rahabok" userId="156f3981-69fc-4d83-acd3-61e6ecbdd23f" providerId="ADAL" clId="{C7863B38-9C75-4070-A2D5-663118BB7F01}" dt="2022-08-02T10:16:21.606" v="412" actId="700"/>
          <ac:spMkLst>
            <pc:docMk/>
            <pc:sldMk cId="1548114509" sldId="230716917"/>
            <ac:spMk id="4" creationId="{07155393-5335-9F06-3A45-752A5943A5B4}"/>
          </ac:spMkLst>
        </pc:spChg>
        <pc:spChg chg="add mod ord">
          <ac:chgData name="Iwan Rahabok" userId="156f3981-69fc-4d83-acd3-61e6ecbdd23f" providerId="ADAL" clId="{C7863B38-9C75-4070-A2D5-663118BB7F01}" dt="2022-08-02T10:40:26.147" v="950" actId="20577"/>
          <ac:spMkLst>
            <pc:docMk/>
            <pc:sldMk cId="1548114509" sldId="230716917"/>
            <ac:spMk id="5" creationId="{7960B6C6-8C2A-AE6D-98D2-F94C41D70273}"/>
          </ac:spMkLst>
        </pc:spChg>
        <pc:spChg chg="add mod">
          <ac:chgData name="Iwan Rahabok" userId="156f3981-69fc-4d83-acd3-61e6ecbdd23f" providerId="ADAL" clId="{C7863B38-9C75-4070-A2D5-663118BB7F01}" dt="2022-08-02T10:41:27.357" v="962" actId="14100"/>
          <ac:spMkLst>
            <pc:docMk/>
            <pc:sldMk cId="1548114509" sldId="230716917"/>
            <ac:spMk id="7" creationId="{7112F413-BD8A-60B3-2ACA-99CE3210FC3F}"/>
          </ac:spMkLst>
        </pc:spChg>
        <pc:picChg chg="add del mod">
          <ac:chgData name="Iwan Rahabok" userId="156f3981-69fc-4d83-acd3-61e6ecbdd23f" providerId="ADAL" clId="{C7863B38-9C75-4070-A2D5-663118BB7F01}" dt="2022-08-02T10:25:17.131" v="658" actId="21"/>
          <ac:picMkLst>
            <pc:docMk/>
            <pc:sldMk cId="1548114509" sldId="230716917"/>
            <ac:picMk id="6" creationId="{9DDA69F9-F54B-7AC7-B29B-C0864C22D506}"/>
          </ac:picMkLst>
        </pc:picChg>
        <pc:picChg chg="add mod">
          <ac:chgData name="Iwan Rahabok" userId="156f3981-69fc-4d83-acd3-61e6ecbdd23f" providerId="ADAL" clId="{C7863B38-9C75-4070-A2D5-663118BB7F01}" dt="2022-08-02T10:41:15.913" v="960" actId="1440"/>
          <ac:picMkLst>
            <pc:docMk/>
            <pc:sldMk cId="1548114509" sldId="230716917"/>
            <ac:picMk id="8" creationId="{FEACD04F-9966-84FE-C6D6-FB157F06680F}"/>
          </ac:picMkLst>
        </pc:picChg>
        <pc:picChg chg="add mod ord">
          <ac:chgData name="Iwan Rahabok" userId="156f3981-69fc-4d83-acd3-61e6ecbdd23f" providerId="ADAL" clId="{C7863B38-9C75-4070-A2D5-663118BB7F01}" dt="2022-08-02T10:46:16.642" v="1033" actId="167"/>
          <ac:picMkLst>
            <pc:docMk/>
            <pc:sldMk cId="1548114509" sldId="230716917"/>
            <ac:picMk id="9" creationId="{4C6F875F-E5E6-10AB-9DD1-93A583EE6339}"/>
          </ac:picMkLst>
        </pc:picChg>
      </pc:sldChg>
      <pc:sldChg chg="add del">
        <pc:chgData name="Iwan Rahabok" userId="156f3981-69fc-4d83-acd3-61e6ecbdd23f" providerId="ADAL" clId="{C7863B38-9C75-4070-A2D5-663118BB7F01}" dt="2022-08-02T10:36:44.207" v="733" actId="47"/>
        <pc:sldMkLst>
          <pc:docMk/>
          <pc:sldMk cId="1084904976" sldId="230716918"/>
        </pc:sldMkLst>
      </pc:sldChg>
      <pc:sldMasterChg chg="delSldLayout">
        <pc:chgData name="Iwan Rahabok" userId="156f3981-69fc-4d83-acd3-61e6ecbdd23f" providerId="ADAL" clId="{C7863B38-9C75-4070-A2D5-663118BB7F01}" dt="2022-08-02T10:32:40.885" v="729" actId="47"/>
        <pc:sldMasterMkLst>
          <pc:docMk/>
          <pc:sldMasterMk cId="2349494109" sldId="2147483691"/>
        </pc:sldMasterMkLst>
        <pc:sldLayoutChg chg="del">
          <pc:chgData name="Iwan Rahabok" userId="156f3981-69fc-4d83-acd3-61e6ecbdd23f" providerId="ADAL" clId="{C7863B38-9C75-4070-A2D5-663118BB7F01}" dt="2022-08-02T10:32:40.885" v="729" actId="47"/>
          <pc:sldLayoutMkLst>
            <pc:docMk/>
            <pc:sldMasterMk cId="2349494109" sldId="2147483691"/>
            <pc:sldLayoutMk cId="1168883531" sldId="2147483773"/>
          </pc:sldLayoutMkLst>
        </pc:sldLayoutChg>
      </pc:sldMasterChg>
    </pc:docChg>
  </pc:docChgLst>
  <pc:docChgLst>
    <pc:chgData name="Iwan Rahabok" userId="156f3981-69fc-4d83-acd3-61e6ecbdd23f" providerId="ADAL" clId="{9288E768-E502-43E2-928E-0C8C8AD6D8C8}"/>
    <pc:docChg chg="undo custSel modSld">
      <pc:chgData name="Iwan Rahabok" userId="156f3981-69fc-4d83-acd3-61e6ecbdd23f" providerId="ADAL" clId="{9288E768-E502-43E2-928E-0C8C8AD6D8C8}" dt="2022-09-18T02:53:15.706" v="232" actId="1076"/>
      <pc:docMkLst>
        <pc:docMk/>
      </pc:docMkLst>
      <pc:sldChg chg="addSp delSp modSp mod delAnim modAnim">
        <pc:chgData name="Iwan Rahabok" userId="156f3981-69fc-4d83-acd3-61e6ecbdd23f" providerId="ADAL" clId="{9288E768-E502-43E2-928E-0C8C8AD6D8C8}" dt="2022-09-18T02:53:15.706" v="232" actId="1076"/>
        <pc:sldMkLst>
          <pc:docMk/>
          <pc:sldMk cId="3545643597" sldId="907"/>
        </pc:sldMkLst>
        <pc:spChg chg="mod ord">
          <ac:chgData name="Iwan Rahabok" userId="156f3981-69fc-4d83-acd3-61e6ecbdd23f" providerId="ADAL" clId="{9288E768-E502-43E2-928E-0C8C8AD6D8C8}" dt="2022-09-18T02:53:00.053" v="230" actId="1038"/>
          <ac:spMkLst>
            <pc:docMk/>
            <pc:sldMk cId="3545643597" sldId="907"/>
            <ac:spMk id="2" creationId="{FE1E9DFB-1941-C15D-3BBC-6410E2EAF81D}"/>
          </ac:spMkLst>
        </pc:spChg>
        <pc:spChg chg="add del mod">
          <ac:chgData name="Iwan Rahabok" userId="156f3981-69fc-4d83-acd3-61e6ecbdd23f" providerId="ADAL" clId="{9288E768-E502-43E2-928E-0C8C8AD6D8C8}" dt="2022-09-18T02:52:32.610" v="159" actId="20577"/>
          <ac:spMkLst>
            <pc:docMk/>
            <pc:sldMk cId="3545643597" sldId="907"/>
            <ac:spMk id="4" creationId="{A90E66AC-9D27-2DD0-BA8D-A77A07B0BA4E}"/>
          </ac:spMkLst>
        </pc:spChg>
        <pc:spChg chg="mod">
          <ac:chgData name="Iwan Rahabok" userId="156f3981-69fc-4d83-acd3-61e6ecbdd23f" providerId="ADAL" clId="{9288E768-E502-43E2-928E-0C8C8AD6D8C8}" dt="2022-09-18T02:41:31.348" v="2" actId="1076"/>
          <ac:spMkLst>
            <pc:docMk/>
            <pc:sldMk cId="3545643597" sldId="907"/>
            <ac:spMk id="11" creationId="{7CD2ECCB-E47F-B077-0DC3-0E62F034759A}"/>
          </ac:spMkLst>
        </pc:spChg>
        <pc:spChg chg="add mod">
          <ac:chgData name="Iwan Rahabok" userId="156f3981-69fc-4d83-acd3-61e6ecbdd23f" providerId="ADAL" clId="{9288E768-E502-43E2-928E-0C8C8AD6D8C8}" dt="2022-09-18T02:53:00.053" v="230" actId="1038"/>
          <ac:spMkLst>
            <pc:docMk/>
            <pc:sldMk cId="3545643597" sldId="907"/>
            <ac:spMk id="14" creationId="{7E857CFF-E6A2-D48B-DA0B-D16D3A543608}"/>
          </ac:spMkLst>
        </pc:spChg>
        <pc:spChg chg="add mod">
          <ac:chgData name="Iwan Rahabok" userId="156f3981-69fc-4d83-acd3-61e6ecbdd23f" providerId="ADAL" clId="{9288E768-E502-43E2-928E-0C8C8AD6D8C8}" dt="2022-09-18T02:53:00.053" v="230" actId="1038"/>
          <ac:spMkLst>
            <pc:docMk/>
            <pc:sldMk cId="3545643597" sldId="907"/>
            <ac:spMk id="15" creationId="{8BECDF68-7AB6-E483-CA42-E2A9C3293CDB}"/>
          </ac:spMkLst>
        </pc:spChg>
        <pc:spChg chg="add mod">
          <ac:chgData name="Iwan Rahabok" userId="156f3981-69fc-4d83-acd3-61e6ecbdd23f" providerId="ADAL" clId="{9288E768-E502-43E2-928E-0C8C8AD6D8C8}" dt="2022-09-18T02:53:00.053" v="230" actId="1038"/>
          <ac:spMkLst>
            <pc:docMk/>
            <pc:sldMk cId="3545643597" sldId="907"/>
            <ac:spMk id="16" creationId="{4E7A9ED2-5CB1-3ECD-C116-4BA1B196BE7F}"/>
          </ac:spMkLst>
        </pc:spChg>
        <pc:picChg chg="mod">
          <ac:chgData name="Iwan Rahabok" userId="156f3981-69fc-4d83-acd3-61e6ecbdd23f" providerId="ADAL" clId="{9288E768-E502-43E2-928E-0C8C8AD6D8C8}" dt="2022-09-18T02:53:15.706" v="232" actId="1076"/>
          <ac:picMkLst>
            <pc:docMk/>
            <pc:sldMk cId="3545643597" sldId="907"/>
            <ac:picMk id="6" creationId="{EEF67F37-124A-0821-873E-5CA0F23737D8}"/>
          </ac:picMkLst>
        </pc:picChg>
        <pc:picChg chg="add del">
          <ac:chgData name="Iwan Rahabok" userId="156f3981-69fc-4d83-acd3-61e6ecbdd23f" providerId="ADAL" clId="{9288E768-E502-43E2-928E-0C8C8AD6D8C8}" dt="2022-09-18T02:45:45.747" v="5" actId="478"/>
          <ac:picMkLst>
            <pc:docMk/>
            <pc:sldMk cId="3545643597" sldId="907"/>
            <ac:picMk id="7" creationId="{E40D653C-E52D-A6EE-2F4E-6BDC8FDA5012}"/>
          </ac:picMkLst>
        </pc:picChg>
        <pc:picChg chg="mod ord">
          <ac:chgData name="Iwan Rahabok" userId="156f3981-69fc-4d83-acd3-61e6ecbdd23f" providerId="ADAL" clId="{9288E768-E502-43E2-928E-0C8C8AD6D8C8}" dt="2022-09-18T02:53:00.053" v="230" actId="1038"/>
          <ac:picMkLst>
            <pc:docMk/>
            <pc:sldMk cId="3545643597" sldId="907"/>
            <ac:picMk id="8" creationId="{C079D263-713C-6DDF-C293-DCCE0A01F5DC}"/>
          </ac:picMkLst>
        </pc:picChg>
        <pc:picChg chg="del">
          <ac:chgData name="Iwan Rahabok" userId="156f3981-69fc-4d83-acd3-61e6ecbdd23f" providerId="ADAL" clId="{9288E768-E502-43E2-928E-0C8C8AD6D8C8}" dt="2022-09-18T02:45:43.557" v="3" actId="478"/>
          <ac:picMkLst>
            <pc:docMk/>
            <pc:sldMk cId="3545643597" sldId="907"/>
            <ac:picMk id="10" creationId="{C7C54FBF-7D2E-5540-90E6-F382F2F934E4}"/>
          </ac:picMkLst>
        </pc:picChg>
        <pc:picChg chg="add del mod">
          <ac:chgData name="Iwan Rahabok" userId="156f3981-69fc-4d83-acd3-61e6ecbdd23f" providerId="ADAL" clId="{9288E768-E502-43E2-928E-0C8C8AD6D8C8}" dt="2022-09-18T02:53:00.053" v="230" actId="1038"/>
          <ac:picMkLst>
            <pc:docMk/>
            <pc:sldMk cId="3545643597" sldId="907"/>
            <ac:picMk id="12" creationId="{B7FED230-891B-7FAB-BE3A-23E62EDABAAD}"/>
          </ac:picMkLst>
        </pc:picChg>
        <pc:picChg chg="add mod ord">
          <ac:chgData name="Iwan Rahabok" userId="156f3981-69fc-4d83-acd3-61e6ecbdd23f" providerId="ADAL" clId="{9288E768-E502-43E2-928E-0C8C8AD6D8C8}" dt="2022-09-18T02:53:00.053" v="230" actId="1038"/>
          <ac:picMkLst>
            <pc:docMk/>
            <pc:sldMk cId="3545643597" sldId="907"/>
            <ac:picMk id="13" creationId="{C6FAB2A1-E925-FA99-A5F4-57093827D025}"/>
          </ac:picMkLst>
        </pc:picChg>
      </pc:sldChg>
      <pc:sldChg chg="modSp mod">
        <pc:chgData name="Iwan Rahabok" userId="156f3981-69fc-4d83-acd3-61e6ecbdd23f" providerId="ADAL" clId="{9288E768-E502-43E2-928E-0C8C8AD6D8C8}" dt="2022-09-18T02:40:14.143" v="0" actId="20577"/>
        <pc:sldMkLst>
          <pc:docMk/>
          <pc:sldMk cId="2465555872" sldId="1978"/>
        </pc:sldMkLst>
        <pc:spChg chg="mod">
          <ac:chgData name="Iwan Rahabok" userId="156f3981-69fc-4d83-acd3-61e6ecbdd23f" providerId="ADAL" clId="{9288E768-E502-43E2-928E-0C8C8AD6D8C8}" dt="2022-09-18T02:40:14.143" v="0" actId="20577"/>
          <ac:spMkLst>
            <pc:docMk/>
            <pc:sldMk cId="2465555872" sldId="1978"/>
            <ac:spMk id="9" creationId="{EE2AA2B5-D7E6-4BBA-8624-CB9865A92A86}"/>
          </ac:spMkLst>
        </pc:spChg>
      </pc:sldChg>
    </pc:docChg>
  </pc:docChgLst>
  <pc:docChgLst>
    <pc:chgData name="Iwan Rahabok" userId="156f3981-69fc-4d83-acd3-61e6ecbdd23f" providerId="ADAL" clId="{B8E94B11-D5CD-47BE-AA5B-098E8A5B3F35}"/>
    <pc:docChg chg="undo custSel addSld modSld sldOrd modSection">
      <pc:chgData name="Iwan Rahabok" userId="156f3981-69fc-4d83-acd3-61e6ecbdd23f" providerId="ADAL" clId="{B8E94B11-D5CD-47BE-AA5B-098E8A5B3F35}" dt="2022-08-02T09:29:39.868" v="3429" actId="1076"/>
      <pc:docMkLst>
        <pc:docMk/>
      </pc:docMkLst>
      <pc:sldChg chg="addSp modSp mod ord">
        <pc:chgData name="Iwan Rahabok" userId="156f3981-69fc-4d83-acd3-61e6ecbdd23f" providerId="ADAL" clId="{B8E94B11-D5CD-47BE-AA5B-098E8A5B3F35}" dt="2022-08-02T07:19:46.367" v="2389" actId="20577"/>
        <pc:sldMkLst>
          <pc:docMk/>
          <pc:sldMk cId="1659858450" sldId="342"/>
        </pc:sldMkLst>
        <pc:spChg chg="mod">
          <ac:chgData name="Iwan Rahabok" userId="156f3981-69fc-4d83-acd3-61e6ecbdd23f" providerId="ADAL" clId="{B8E94B11-D5CD-47BE-AA5B-098E8A5B3F35}" dt="2022-08-02T07:14:15.762" v="2174" actId="6549"/>
          <ac:spMkLst>
            <pc:docMk/>
            <pc:sldMk cId="1659858450" sldId="342"/>
            <ac:spMk id="3" creationId="{5A6DCC67-3E0E-83D0-A4C8-1FF7B8097A38}"/>
          </ac:spMkLst>
        </pc:spChg>
        <pc:spChg chg="add mod">
          <ac:chgData name="Iwan Rahabok" userId="156f3981-69fc-4d83-acd3-61e6ecbdd23f" providerId="ADAL" clId="{B8E94B11-D5CD-47BE-AA5B-098E8A5B3F35}" dt="2022-08-02T07:16:51.080" v="2284" actId="207"/>
          <ac:spMkLst>
            <pc:docMk/>
            <pc:sldMk cId="1659858450" sldId="342"/>
            <ac:spMk id="4" creationId="{FBD78D97-B058-B4DD-C068-4ED3521FD27F}"/>
          </ac:spMkLst>
        </pc:spChg>
        <pc:spChg chg="mod">
          <ac:chgData name="Iwan Rahabok" userId="156f3981-69fc-4d83-acd3-61e6ecbdd23f" providerId="ADAL" clId="{B8E94B11-D5CD-47BE-AA5B-098E8A5B3F35}" dt="2022-08-02T07:19:11.925" v="2360" actId="1038"/>
          <ac:spMkLst>
            <pc:docMk/>
            <pc:sldMk cId="1659858450" sldId="342"/>
            <ac:spMk id="7" creationId="{B409388F-7B15-A685-1CDB-28089FA9EEBE}"/>
          </ac:spMkLst>
        </pc:spChg>
        <pc:spChg chg="mod">
          <ac:chgData name="Iwan Rahabok" userId="156f3981-69fc-4d83-acd3-61e6ecbdd23f" providerId="ADAL" clId="{B8E94B11-D5CD-47BE-AA5B-098E8A5B3F35}" dt="2022-08-02T07:19:11.925" v="2360" actId="1038"/>
          <ac:spMkLst>
            <pc:docMk/>
            <pc:sldMk cId="1659858450" sldId="342"/>
            <ac:spMk id="8" creationId="{FCAA6EB5-1834-2379-C3B5-BF4EFF65F05C}"/>
          </ac:spMkLst>
        </pc:spChg>
        <pc:spChg chg="mod">
          <ac:chgData name="Iwan Rahabok" userId="156f3981-69fc-4d83-acd3-61e6ecbdd23f" providerId="ADAL" clId="{B8E94B11-D5CD-47BE-AA5B-098E8A5B3F35}" dt="2022-08-02T07:17:02.757" v="2294" actId="5793"/>
          <ac:spMkLst>
            <pc:docMk/>
            <pc:sldMk cId="1659858450" sldId="342"/>
            <ac:spMk id="10" creationId="{FDFC6056-51BC-55A0-C442-C3176A9779EB}"/>
          </ac:spMkLst>
        </pc:spChg>
        <pc:spChg chg="mod">
          <ac:chgData name="Iwan Rahabok" userId="156f3981-69fc-4d83-acd3-61e6ecbdd23f" providerId="ADAL" clId="{B8E94B11-D5CD-47BE-AA5B-098E8A5B3F35}" dt="2022-08-02T07:18:08.853" v="2354" actId="20577"/>
          <ac:spMkLst>
            <pc:docMk/>
            <pc:sldMk cId="1659858450" sldId="342"/>
            <ac:spMk id="11" creationId="{71717441-0131-3712-450C-70785431113F}"/>
          </ac:spMkLst>
        </pc:spChg>
        <pc:spChg chg="mod">
          <ac:chgData name="Iwan Rahabok" userId="156f3981-69fc-4d83-acd3-61e6ecbdd23f" providerId="ADAL" clId="{B8E94B11-D5CD-47BE-AA5B-098E8A5B3F35}" dt="2022-08-02T07:19:24.534" v="2388" actId="1038"/>
          <ac:spMkLst>
            <pc:docMk/>
            <pc:sldMk cId="1659858450" sldId="342"/>
            <ac:spMk id="12" creationId="{55D27D48-6282-7183-568D-989F959350E6}"/>
          </ac:spMkLst>
        </pc:spChg>
        <pc:spChg chg="mod">
          <ac:chgData name="Iwan Rahabok" userId="156f3981-69fc-4d83-acd3-61e6ecbdd23f" providerId="ADAL" clId="{B8E94B11-D5CD-47BE-AA5B-098E8A5B3F35}" dt="2022-08-02T07:19:46.367" v="2389" actId="20577"/>
          <ac:spMkLst>
            <pc:docMk/>
            <pc:sldMk cId="1659858450" sldId="342"/>
            <ac:spMk id="13" creationId="{B361939A-22F3-8886-F1E6-35A0EED8264E}"/>
          </ac:spMkLst>
        </pc:spChg>
      </pc:sldChg>
      <pc:sldChg chg="addSp modSp mod modAnim modNotesTx">
        <pc:chgData name="Iwan Rahabok" userId="156f3981-69fc-4d83-acd3-61e6ecbdd23f" providerId="ADAL" clId="{B8E94B11-D5CD-47BE-AA5B-098E8A5B3F35}" dt="2022-08-02T09:17:54.277" v="3057" actId="20577"/>
        <pc:sldMkLst>
          <pc:docMk/>
          <pc:sldMk cId="3483939538" sldId="510"/>
        </pc:sldMkLst>
        <pc:spChg chg="mod">
          <ac:chgData name="Iwan Rahabok" userId="156f3981-69fc-4d83-acd3-61e6ecbdd23f" providerId="ADAL" clId="{B8E94B11-D5CD-47BE-AA5B-098E8A5B3F35}" dt="2022-08-02T07:07:27.665" v="2074" actId="14100"/>
          <ac:spMkLst>
            <pc:docMk/>
            <pc:sldMk cId="3483939538" sldId="510"/>
            <ac:spMk id="3" creationId="{00000000-0000-0000-0000-000000000000}"/>
          </ac:spMkLst>
        </pc:spChg>
        <pc:spChg chg="mod">
          <ac:chgData name="Iwan Rahabok" userId="156f3981-69fc-4d83-acd3-61e6ecbdd23f" providerId="ADAL" clId="{B8E94B11-D5CD-47BE-AA5B-098E8A5B3F35}" dt="2022-08-02T01:15:17.930" v="2004" actId="20577"/>
          <ac:spMkLst>
            <pc:docMk/>
            <pc:sldMk cId="3483939538" sldId="510"/>
            <ac:spMk id="4" creationId="{8DE4359D-3895-0C3A-50DF-4370F002C616}"/>
          </ac:spMkLst>
        </pc:spChg>
        <pc:spChg chg="add mod">
          <ac:chgData name="Iwan Rahabok" userId="156f3981-69fc-4d83-acd3-61e6ecbdd23f" providerId="ADAL" clId="{B8E94B11-D5CD-47BE-AA5B-098E8A5B3F35}" dt="2022-08-02T07:07:48.792" v="2076" actId="164"/>
          <ac:spMkLst>
            <pc:docMk/>
            <pc:sldMk cId="3483939538" sldId="510"/>
            <ac:spMk id="6" creationId="{CD550270-C552-DF20-E8C2-EB7295B31503}"/>
          </ac:spMkLst>
        </pc:spChg>
        <pc:spChg chg="add mod">
          <ac:chgData name="Iwan Rahabok" userId="156f3981-69fc-4d83-acd3-61e6ecbdd23f" providerId="ADAL" clId="{B8E94B11-D5CD-47BE-AA5B-098E8A5B3F35}" dt="2022-08-02T07:07:48.792" v="2076" actId="164"/>
          <ac:spMkLst>
            <pc:docMk/>
            <pc:sldMk cId="3483939538" sldId="510"/>
            <ac:spMk id="26" creationId="{8A98E6A7-6DF2-22EE-6B6E-E10D45C6BF6B}"/>
          </ac:spMkLst>
        </pc:spChg>
        <pc:grpChg chg="add mod">
          <ac:chgData name="Iwan Rahabok" userId="156f3981-69fc-4d83-acd3-61e6ecbdd23f" providerId="ADAL" clId="{B8E94B11-D5CD-47BE-AA5B-098E8A5B3F35}" dt="2022-08-02T07:07:48.792" v="2076" actId="164"/>
          <ac:grpSpMkLst>
            <pc:docMk/>
            <pc:sldMk cId="3483939538" sldId="510"/>
            <ac:grpSpMk id="11" creationId="{BEDC4EEC-46D1-097F-3D38-8986936154C7}"/>
          </ac:grpSpMkLst>
        </pc:grpChg>
      </pc:sldChg>
      <pc:sldChg chg="modSp mod">
        <pc:chgData name="Iwan Rahabok" userId="156f3981-69fc-4d83-acd3-61e6ecbdd23f" providerId="ADAL" clId="{B8E94B11-D5CD-47BE-AA5B-098E8A5B3F35}" dt="2022-08-02T06:52:06.452" v="2041" actId="1038"/>
        <pc:sldMkLst>
          <pc:docMk/>
          <pc:sldMk cId="1945996548" sldId="908"/>
        </pc:sldMkLst>
        <pc:spChg chg="mod">
          <ac:chgData name="Iwan Rahabok" userId="156f3981-69fc-4d83-acd3-61e6ecbdd23f" providerId="ADAL" clId="{B8E94B11-D5CD-47BE-AA5B-098E8A5B3F35}" dt="2022-08-01T00:53:58.695" v="0" actId="14100"/>
          <ac:spMkLst>
            <pc:docMk/>
            <pc:sldMk cId="1945996548" sldId="908"/>
            <ac:spMk id="4" creationId="{C6AABCD1-796D-BBEE-6FD0-2492EB5D07C3}"/>
          </ac:spMkLst>
        </pc:spChg>
        <pc:spChg chg="mod">
          <ac:chgData name="Iwan Rahabok" userId="156f3981-69fc-4d83-acd3-61e6ecbdd23f" providerId="ADAL" clId="{B8E94B11-D5CD-47BE-AA5B-098E8A5B3F35}" dt="2022-08-02T06:52:06.452" v="2041" actId="1038"/>
          <ac:spMkLst>
            <pc:docMk/>
            <pc:sldMk cId="1945996548" sldId="908"/>
            <ac:spMk id="6" creationId="{C274994E-894D-0BC1-D6FD-2B017B4B9B13}"/>
          </ac:spMkLst>
        </pc:spChg>
        <pc:spChg chg="mod">
          <ac:chgData name="Iwan Rahabok" userId="156f3981-69fc-4d83-acd3-61e6ecbdd23f" providerId="ADAL" clId="{B8E94B11-D5CD-47BE-AA5B-098E8A5B3F35}" dt="2022-08-02T06:52:06.452" v="2041" actId="1038"/>
          <ac:spMkLst>
            <pc:docMk/>
            <pc:sldMk cId="1945996548" sldId="908"/>
            <ac:spMk id="9" creationId="{0B5662DF-57BA-3026-3989-320582CF68C5}"/>
          </ac:spMkLst>
        </pc:spChg>
        <pc:spChg chg="mod">
          <ac:chgData name="Iwan Rahabok" userId="156f3981-69fc-4d83-acd3-61e6ecbdd23f" providerId="ADAL" clId="{B8E94B11-D5CD-47BE-AA5B-098E8A5B3F35}" dt="2022-08-02T06:52:06.452" v="2041" actId="1038"/>
          <ac:spMkLst>
            <pc:docMk/>
            <pc:sldMk cId="1945996548" sldId="908"/>
            <ac:spMk id="10" creationId="{C77DF529-CB5B-5140-1196-C623F8E19E0E}"/>
          </ac:spMkLst>
        </pc:spChg>
        <pc:spChg chg="mod">
          <ac:chgData name="Iwan Rahabok" userId="156f3981-69fc-4d83-acd3-61e6ecbdd23f" providerId="ADAL" clId="{B8E94B11-D5CD-47BE-AA5B-098E8A5B3F35}" dt="2022-08-01T00:53:58.695" v="0" actId="14100"/>
          <ac:spMkLst>
            <pc:docMk/>
            <pc:sldMk cId="1945996548" sldId="908"/>
            <ac:spMk id="11" creationId="{8FF3FFD1-40BA-C608-40E9-14F29B1C0487}"/>
          </ac:spMkLst>
        </pc:spChg>
        <pc:spChg chg="mod">
          <ac:chgData name="Iwan Rahabok" userId="156f3981-69fc-4d83-acd3-61e6ecbdd23f" providerId="ADAL" clId="{B8E94B11-D5CD-47BE-AA5B-098E8A5B3F35}" dt="2022-08-02T06:52:06.452" v="2041" actId="1038"/>
          <ac:spMkLst>
            <pc:docMk/>
            <pc:sldMk cId="1945996548" sldId="908"/>
            <ac:spMk id="12" creationId="{04EEADF8-7B96-C51E-CE50-A0AA8154C2E1}"/>
          </ac:spMkLst>
        </pc:spChg>
        <pc:spChg chg="mod">
          <ac:chgData name="Iwan Rahabok" userId="156f3981-69fc-4d83-acd3-61e6ecbdd23f" providerId="ADAL" clId="{B8E94B11-D5CD-47BE-AA5B-098E8A5B3F35}" dt="2022-08-02T06:52:06.452" v="2041" actId="1038"/>
          <ac:spMkLst>
            <pc:docMk/>
            <pc:sldMk cId="1945996548" sldId="908"/>
            <ac:spMk id="13" creationId="{232EDAAC-E5AC-F4E0-928A-0FA6EF7C6E9F}"/>
          </ac:spMkLst>
        </pc:spChg>
      </pc:sldChg>
      <pc:sldChg chg="delSp modSp mod">
        <pc:chgData name="Iwan Rahabok" userId="156f3981-69fc-4d83-acd3-61e6ecbdd23f" providerId="ADAL" clId="{B8E94B11-D5CD-47BE-AA5B-098E8A5B3F35}" dt="2022-08-02T01:15:50.979" v="2025" actId="478"/>
        <pc:sldMkLst>
          <pc:docMk/>
          <pc:sldMk cId="2533235856" sldId="2083"/>
        </pc:sldMkLst>
        <pc:spChg chg="del mod">
          <ac:chgData name="Iwan Rahabok" userId="156f3981-69fc-4d83-acd3-61e6ecbdd23f" providerId="ADAL" clId="{B8E94B11-D5CD-47BE-AA5B-098E8A5B3F35}" dt="2022-08-02T01:15:50.979" v="2025" actId="478"/>
          <ac:spMkLst>
            <pc:docMk/>
            <pc:sldMk cId="2533235856" sldId="2083"/>
            <ac:spMk id="2" creationId="{39310A9B-CE61-4745-BC07-8E75786A8126}"/>
          </ac:spMkLst>
        </pc:spChg>
        <pc:spChg chg="mod">
          <ac:chgData name="Iwan Rahabok" userId="156f3981-69fc-4d83-acd3-61e6ecbdd23f" providerId="ADAL" clId="{B8E94B11-D5CD-47BE-AA5B-098E8A5B3F35}" dt="2022-08-02T01:15:47.795" v="2024" actId="1035"/>
          <ac:spMkLst>
            <pc:docMk/>
            <pc:sldMk cId="2533235856" sldId="2083"/>
            <ac:spMk id="8" creationId="{776C16AD-0B53-4195-8A3A-1F2FC56C1BF3}"/>
          </ac:spMkLst>
        </pc:spChg>
        <pc:grpChg chg="mod">
          <ac:chgData name="Iwan Rahabok" userId="156f3981-69fc-4d83-acd3-61e6ecbdd23f" providerId="ADAL" clId="{B8E94B11-D5CD-47BE-AA5B-098E8A5B3F35}" dt="2022-08-02T01:15:47.795" v="2024" actId="1035"/>
          <ac:grpSpMkLst>
            <pc:docMk/>
            <pc:sldMk cId="2533235856" sldId="2083"/>
            <ac:grpSpMk id="3" creationId="{1B3091C4-5924-443A-8A7E-FD6D06DBA556}"/>
          </ac:grpSpMkLst>
        </pc:grpChg>
      </pc:sldChg>
      <pc:sldChg chg="modSp mod">
        <pc:chgData name="Iwan Rahabok" userId="156f3981-69fc-4d83-acd3-61e6ecbdd23f" providerId="ADAL" clId="{B8E94B11-D5CD-47BE-AA5B-098E8A5B3F35}" dt="2022-08-01T00:54:32.296" v="3" actId="242"/>
        <pc:sldMkLst>
          <pc:docMk/>
          <pc:sldMk cId="4235764895" sldId="2084"/>
        </pc:sldMkLst>
        <pc:graphicFrameChg chg="mod modGraphic">
          <ac:chgData name="Iwan Rahabok" userId="156f3981-69fc-4d83-acd3-61e6ecbdd23f" providerId="ADAL" clId="{B8E94B11-D5CD-47BE-AA5B-098E8A5B3F35}" dt="2022-08-01T00:54:32.296" v="3" actId="242"/>
          <ac:graphicFrameMkLst>
            <pc:docMk/>
            <pc:sldMk cId="4235764895" sldId="2084"/>
            <ac:graphicFrameMk id="4" creationId="{CD60EE29-377A-578D-9AEB-7074593874E3}"/>
          </ac:graphicFrameMkLst>
        </pc:graphicFrameChg>
      </pc:sldChg>
      <pc:sldChg chg="delSp modSp mod">
        <pc:chgData name="Iwan Rahabok" userId="156f3981-69fc-4d83-acd3-61e6ecbdd23f" providerId="ADAL" clId="{B8E94B11-D5CD-47BE-AA5B-098E8A5B3F35}" dt="2022-08-02T07:44:21.679" v="2431" actId="478"/>
        <pc:sldMkLst>
          <pc:docMk/>
          <pc:sldMk cId="2951853299" sldId="2088"/>
        </pc:sldMkLst>
        <pc:spChg chg="del">
          <ac:chgData name="Iwan Rahabok" userId="156f3981-69fc-4d83-acd3-61e6ecbdd23f" providerId="ADAL" clId="{B8E94B11-D5CD-47BE-AA5B-098E8A5B3F35}" dt="2022-08-02T07:44:21.679" v="2431" actId="478"/>
          <ac:spMkLst>
            <pc:docMk/>
            <pc:sldMk cId="2951853299" sldId="2088"/>
            <ac:spMk id="3" creationId="{1474B27B-4493-F426-75A3-4602A3D9B67A}"/>
          </ac:spMkLst>
        </pc:spChg>
        <pc:spChg chg="del">
          <ac:chgData name="Iwan Rahabok" userId="156f3981-69fc-4d83-acd3-61e6ecbdd23f" providerId="ADAL" clId="{B8E94B11-D5CD-47BE-AA5B-098E8A5B3F35}" dt="2022-08-02T07:44:21.679" v="2431" actId="478"/>
          <ac:spMkLst>
            <pc:docMk/>
            <pc:sldMk cId="2951853299" sldId="2088"/>
            <ac:spMk id="4" creationId="{88981243-2806-2898-42AB-DA7925C7F1BB}"/>
          </ac:spMkLst>
        </pc:spChg>
        <pc:spChg chg="mod">
          <ac:chgData name="Iwan Rahabok" userId="156f3981-69fc-4d83-acd3-61e6ecbdd23f" providerId="ADAL" clId="{B8E94B11-D5CD-47BE-AA5B-098E8A5B3F35}" dt="2022-08-02T07:23:07.583" v="2430" actId="20577"/>
          <ac:spMkLst>
            <pc:docMk/>
            <pc:sldMk cId="2951853299" sldId="2088"/>
            <ac:spMk id="6" creationId="{DC54C9B3-005E-4C49-ED50-3DB2BD5393BF}"/>
          </ac:spMkLst>
        </pc:spChg>
      </pc:sldChg>
      <pc:sldChg chg="modSp mod">
        <pc:chgData name="Iwan Rahabok" userId="156f3981-69fc-4d83-acd3-61e6ecbdd23f" providerId="ADAL" clId="{B8E94B11-D5CD-47BE-AA5B-098E8A5B3F35}" dt="2022-08-02T09:24:44.254" v="3390" actId="20577"/>
        <pc:sldMkLst>
          <pc:docMk/>
          <pc:sldMk cId="1577387280" sldId="230716777"/>
        </pc:sldMkLst>
        <pc:spChg chg="mod">
          <ac:chgData name="Iwan Rahabok" userId="156f3981-69fc-4d83-acd3-61e6ecbdd23f" providerId="ADAL" clId="{B8E94B11-D5CD-47BE-AA5B-098E8A5B3F35}" dt="2022-08-02T09:24:44.254" v="3390" actId="20577"/>
          <ac:spMkLst>
            <pc:docMk/>
            <pc:sldMk cId="1577387280" sldId="230716777"/>
            <ac:spMk id="7" creationId="{44A9BD29-8FA5-0750-BAE7-10CADA196E54}"/>
          </ac:spMkLst>
        </pc:spChg>
        <pc:graphicFrameChg chg="mod modGraphic">
          <ac:chgData name="Iwan Rahabok" userId="156f3981-69fc-4d83-acd3-61e6ecbdd23f" providerId="ADAL" clId="{B8E94B11-D5CD-47BE-AA5B-098E8A5B3F35}" dt="2022-08-02T09:23:09.916" v="3271" actId="20577"/>
          <ac:graphicFrameMkLst>
            <pc:docMk/>
            <pc:sldMk cId="1577387280" sldId="230716777"/>
            <ac:graphicFrameMk id="4" creationId="{2F2F3132-CDD7-8E81-C645-2E888B4DB395}"/>
          </ac:graphicFrameMkLst>
        </pc:graphicFrameChg>
        <pc:graphicFrameChg chg="modGraphic">
          <ac:chgData name="Iwan Rahabok" userId="156f3981-69fc-4d83-acd3-61e6ecbdd23f" providerId="ADAL" clId="{B8E94B11-D5CD-47BE-AA5B-098E8A5B3F35}" dt="2022-08-02T09:21:10.771" v="3183"/>
          <ac:graphicFrameMkLst>
            <pc:docMk/>
            <pc:sldMk cId="1577387280" sldId="230716777"/>
            <ac:graphicFrameMk id="6" creationId="{39E2CBC7-9A27-D4F5-7AFB-36AE1237BB82}"/>
          </ac:graphicFrameMkLst>
        </pc:graphicFrameChg>
      </pc:sldChg>
      <pc:sldChg chg="addSp modSp mod modAnim modNotesTx">
        <pc:chgData name="Iwan Rahabok" userId="156f3981-69fc-4d83-acd3-61e6ecbdd23f" providerId="ADAL" clId="{B8E94B11-D5CD-47BE-AA5B-098E8A5B3F35}" dt="2022-08-02T09:16:52.133" v="2823" actId="20577"/>
        <pc:sldMkLst>
          <pc:docMk/>
          <pc:sldMk cId="4163335920" sldId="230716778"/>
        </pc:sldMkLst>
        <pc:spChg chg="add mod">
          <ac:chgData name="Iwan Rahabok" userId="156f3981-69fc-4d83-acd3-61e6ecbdd23f" providerId="ADAL" clId="{B8E94B11-D5CD-47BE-AA5B-098E8A5B3F35}" dt="2022-08-01T00:59:44.279" v="84" actId="14100"/>
          <ac:spMkLst>
            <pc:docMk/>
            <pc:sldMk cId="4163335920" sldId="230716778"/>
            <ac:spMk id="2" creationId="{B88F44BC-9315-E914-BE85-1D68A8F73ADD}"/>
          </ac:spMkLst>
        </pc:spChg>
        <pc:spChg chg="mod">
          <ac:chgData name="Iwan Rahabok" userId="156f3981-69fc-4d83-acd3-61e6ecbdd23f" providerId="ADAL" clId="{B8E94B11-D5CD-47BE-AA5B-098E8A5B3F35}" dt="2022-08-01T00:55:34.789" v="4" actId="1076"/>
          <ac:spMkLst>
            <pc:docMk/>
            <pc:sldMk cId="4163335920" sldId="230716778"/>
            <ac:spMk id="4" creationId="{9C0FCC07-E620-6D33-538B-B1E730B999E8}"/>
          </ac:spMkLst>
        </pc:spChg>
        <pc:spChg chg="mod">
          <ac:chgData name="Iwan Rahabok" userId="156f3981-69fc-4d83-acd3-61e6ecbdd23f" providerId="ADAL" clId="{B8E94B11-D5CD-47BE-AA5B-098E8A5B3F35}" dt="2022-08-01T00:55:34.789" v="4" actId="1076"/>
          <ac:spMkLst>
            <pc:docMk/>
            <pc:sldMk cId="4163335920" sldId="230716778"/>
            <ac:spMk id="5" creationId="{68C8AF67-262D-A562-A52F-752AC5D7ACF7}"/>
          </ac:spMkLst>
        </pc:spChg>
        <pc:spChg chg="add mod">
          <ac:chgData name="Iwan Rahabok" userId="156f3981-69fc-4d83-acd3-61e6ecbdd23f" providerId="ADAL" clId="{B8E94B11-D5CD-47BE-AA5B-098E8A5B3F35}" dt="2022-08-01T01:00:47.078" v="156" actId="20577"/>
          <ac:spMkLst>
            <pc:docMk/>
            <pc:sldMk cId="4163335920" sldId="230716778"/>
            <ac:spMk id="6" creationId="{F5936108-A7DF-23FC-23E6-C48A42ADFA31}"/>
          </ac:spMkLst>
        </pc:spChg>
        <pc:picChg chg="mod">
          <ac:chgData name="Iwan Rahabok" userId="156f3981-69fc-4d83-acd3-61e6ecbdd23f" providerId="ADAL" clId="{B8E94B11-D5CD-47BE-AA5B-098E8A5B3F35}" dt="2022-08-01T00:55:34.789" v="4" actId="1076"/>
          <ac:picMkLst>
            <pc:docMk/>
            <pc:sldMk cId="4163335920" sldId="230716778"/>
            <ac:picMk id="3" creationId="{7F2E2A37-4205-C7B7-C873-98526F4BB7F6}"/>
          </ac:picMkLst>
        </pc:picChg>
      </pc:sldChg>
      <pc:sldChg chg="modNotesTx">
        <pc:chgData name="Iwan Rahabok" userId="156f3981-69fc-4d83-acd3-61e6ecbdd23f" providerId="ADAL" clId="{B8E94B11-D5CD-47BE-AA5B-098E8A5B3F35}" dt="2022-08-02T09:17:28.495" v="2986" actId="20577"/>
        <pc:sldMkLst>
          <pc:docMk/>
          <pc:sldMk cId="846130995" sldId="230716779"/>
        </pc:sldMkLst>
      </pc:sldChg>
      <pc:sldChg chg="addSp modSp mod ord modNotesTx">
        <pc:chgData name="Iwan Rahabok" userId="156f3981-69fc-4d83-acd3-61e6ecbdd23f" providerId="ADAL" clId="{B8E94B11-D5CD-47BE-AA5B-098E8A5B3F35}" dt="2022-08-02T09:18:16.217" v="3108" actId="20577"/>
        <pc:sldMkLst>
          <pc:docMk/>
          <pc:sldMk cId="4012631577" sldId="230716780"/>
        </pc:sldMkLst>
        <pc:spChg chg="mod">
          <ac:chgData name="Iwan Rahabok" userId="156f3981-69fc-4d83-acd3-61e6ecbdd23f" providerId="ADAL" clId="{B8E94B11-D5CD-47BE-AA5B-098E8A5B3F35}" dt="2022-08-01T10:55:54.823" v="766" actId="1036"/>
          <ac:spMkLst>
            <pc:docMk/>
            <pc:sldMk cId="4012631577" sldId="230716780"/>
            <ac:spMk id="4" creationId="{9B03766B-8655-3DA5-D2F4-1FB82C69B6BB}"/>
          </ac:spMkLst>
        </pc:spChg>
        <pc:spChg chg="mod">
          <ac:chgData name="Iwan Rahabok" userId="156f3981-69fc-4d83-acd3-61e6ecbdd23f" providerId="ADAL" clId="{B8E94B11-D5CD-47BE-AA5B-098E8A5B3F35}" dt="2022-08-01T10:56:05.136" v="779" actId="1035"/>
          <ac:spMkLst>
            <pc:docMk/>
            <pc:sldMk cId="4012631577" sldId="230716780"/>
            <ac:spMk id="5" creationId="{40E93319-5D9E-ABC4-ABE7-E738567943E2}"/>
          </ac:spMkLst>
        </pc:spChg>
        <pc:spChg chg="mod">
          <ac:chgData name="Iwan Rahabok" userId="156f3981-69fc-4d83-acd3-61e6ecbdd23f" providerId="ADAL" clId="{B8E94B11-D5CD-47BE-AA5B-098E8A5B3F35}" dt="2022-08-01T10:55:23.474" v="695" actId="1076"/>
          <ac:spMkLst>
            <pc:docMk/>
            <pc:sldMk cId="4012631577" sldId="230716780"/>
            <ac:spMk id="6" creationId="{D7F6D191-0145-D631-5B05-35D567131993}"/>
          </ac:spMkLst>
        </pc:spChg>
        <pc:spChg chg="mod">
          <ac:chgData name="Iwan Rahabok" userId="156f3981-69fc-4d83-acd3-61e6ecbdd23f" providerId="ADAL" clId="{B8E94B11-D5CD-47BE-AA5B-098E8A5B3F35}" dt="2022-08-01T10:56:05.136" v="779" actId="1035"/>
          <ac:spMkLst>
            <pc:docMk/>
            <pc:sldMk cId="4012631577" sldId="230716780"/>
            <ac:spMk id="7" creationId="{D6ED758C-60D6-2F56-CDC3-223BC3EF9EF9}"/>
          </ac:spMkLst>
        </pc:spChg>
        <pc:spChg chg="add mod">
          <ac:chgData name="Iwan Rahabok" userId="156f3981-69fc-4d83-acd3-61e6ecbdd23f" providerId="ADAL" clId="{B8E94B11-D5CD-47BE-AA5B-098E8A5B3F35}" dt="2022-08-01T10:51:57.076" v="568" actId="1076"/>
          <ac:spMkLst>
            <pc:docMk/>
            <pc:sldMk cId="4012631577" sldId="230716780"/>
            <ac:spMk id="8" creationId="{7827AA62-1C65-EFB4-B351-E0CB4DF88846}"/>
          </ac:spMkLst>
        </pc:spChg>
        <pc:spChg chg="mod">
          <ac:chgData name="Iwan Rahabok" userId="156f3981-69fc-4d83-acd3-61e6ecbdd23f" providerId="ADAL" clId="{B8E94B11-D5CD-47BE-AA5B-098E8A5B3F35}" dt="2022-08-01T10:57:15.404" v="790" actId="1076"/>
          <ac:spMkLst>
            <pc:docMk/>
            <pc:sldMk cId="4012631577" sldId="230716780"/>
            <ac:spMk id="14" creationId="{F3D83C9D-F735-54C1-D4FC-8F25DA9EB557}"/>
          </ac:spMkLst>
        </pc:spChg>
        <pc:spChg chg="mod">
          <ac:chgData name="Iwan Rahabok" userId="156f3981-69fc-4d83-acd3-61e6ecbdd23f" providerId="ADAL" clId="{B8E94B11-D5CD-47BE-AA5B-098E8A5B3F35}" dt="2022-08-01T10:56:05.136" v="779" actId="1035"/>
          <ac:spMkLst>
            <pc:docMk/>
            <pc:sldMk cId="4012631577" sldId="230716780"/>
            <ac:spMk id="17" creationId="{26354B88-A387-28BD-A850-9FEE34B78961}"/>
          </ac:spMkLst>
        </pc:spChg>
        <pc:spChg chg="mod">
          <ac:chgData name="Iwan Rahabok" userId="156f3981-69fc-4d83-acd3-61e6ecbdd23f" providerId="ADAL" clId="{B8E94B11-D5CD-47BE-AA5B-098E8A5B3F35}" dt="2022-08-01T10:56:05.136" v="779" actId="1035"/>
          <ac:spMkLst>
            <pc:docMk/>
            <pc:sldMk cId="4012631577" sldId="230716780"/>
            <ac:spMk id="30" creationId="{16FEC2A4-9C77-A144-F063-186ABD9E2550}"/>
          </ac:spMkLst>
        </pc:spChg>
        <pc:spChg chg="add mod">
          <ac:chgData name="Iwan Rahabok" userId="156f3981-69fc-4d83-acd3-61e6ecbdd23f" providerId="ADAL" clId="{B8E94B11-D5CD-47BE-AA5B-098E8A5B3F35}" dt="2022-08-01T10:55:42.857" v="763" actId="1035"/>
          <ac:spMkLst>
            <pc:docMk/>
            <pc:sldMk cId="4012631577" sldId="230716780"/>
            <ac:spMk id="39" creationId="{A136203D-E4A7-53F9-0306-7AFDC90B61F6}"/>
          </ac:spMkLst>
        </pc:spChg>
        <pc:spChg chg="mod">
          <ac:chgData name="Iwan Rahabok" userId="156f3981-69fc-4d83-acd3-61e6ecbdd23f" providerId="ADAL" clId="{B8E94B11-D5CD-47BE-AA5B-098E8A5B3F35}" dt="2022-08-01T10:57:04.652" v="788" actId="1076"/>
          <ac:spMkLst>
            <pc:docMk/>
            <pc:sldMk cId="4012631577" sldId="230716780"/>
            <ac:spMk id="40" creationId="{522736F7-276B-4A54-BD10-6D5183404937}"/>
          </ac:spMkLst>
        </pc:spChg>
        <pc:spChg chg="add mod">
          <ac:chgData name="Iwan Rahabok" userId="156f3981-69fc-4d83-acd3-61e6ecbdd23f" providerId="ADAL" clId="{B8E94B11-D5CD-47BE-AA5B-098E8A5B3F35}" dt="2022-08-01T10:55:23.474" v="695" actId="1076"/>
          <ac:spMkLst>
            <pc:docMk/>
            <pc:sldMk cId="4012631577" sldId="230716780"/>
            <ac:spMk id="42" creationId="{1E65888A-6EB8-A09F-74F9-29FE09959C44}"/>
          </ac:spMkLst>
        </pc:spChg>
        <pc:spChg chg="add mod">
          <ac:chgData name="Iwan Rahabok" userId="156f3981-69fc-4d83-acd3-61e6ecbdd23f" providerId="ADAL" clId="{B8E94B11-D5CD-47BE-AA5B-098E8A5B3F35}" dt="2022-08-01T10:55:23.474" v="695" actId="1076"/>
          <ac:spMkLst>
            <pc:docMk/>
            <pc:sldMk cId="4012631577" sldId="230716780"/>
            <ac:spMk id="47" creationId="{D20CE285-4399-F32E-72D6-300427D0EAA8}"/>
          </ac:spMkLst>
        </pc:spChg>
        <pc:spChg chg="mod">
          <ac:chgData name="Iwan Rahabok" userId="156f3981-69fc-4d83-acd3-61e6ecbdd23f" providerId="ADAL" clId="{B8E94B11-D5CD-47BE-AA5B-098E8A5B3F35}" dt="2022-08-01T10:57:09.484" v="789" actId="1076"/>
          <ac:spMkLst>
            <pc:docMk/>
            <pc:sldMk cId="4012631577" sldId="230716780"/>
            <ac:spMk id="50" creationId="{0B08F338-503D-7557-9393-99048371C37F}"/>
          </ac:spMkLst>
        </pc:spChg>
        <pc:spChg chg="add mod">
          <ac:chgData name="Iwan Rahabok" userId="156f3981-69fc-4d83-acd3-61e6ecbdd23f" providerId="ADAL" clId="{B8E94B11-D5CD-47BE-AA5B-098E8A5B3F35}" dt="2022-08-01T10:56:39.990" v="787" actId="1076"/>
          <ac:spMkLst>
            <pc:docMk/>
            <pc:sldMk cId="4012631577" sldId="230716780"/>
            <ac:spMk id="63" creationId="{9EA5E8D3-41BE-8066-82D9-75EDE2576DC4}"/>
          </ac:spMkLst>
        </pc:spChg>
        <pc:spChg chg="mod">
          <ac:chgData name="Iwan Rahabok" userId="156f3981-69fc-4d83-acd3-61e6ecbdd23f" providerId="ADAL" clId="{B8E94B11-D5CD-47BE-AA5B-098E8A5B3F35}" dt="2022-08-01T10:56:05.136" v="779" actId="1035"/>
          <ac:spMkLst>
            <pc:docMk/>
            <pc:sldMk cId="4012631577" sldId="230716780"/>
            <ac:spMk id="72" creationId="{D251D38F-4B1C-5703-6071-7601CDDBFC70}"/>
          </ac:spMkLst>
        </pc:spChg>
        <pc:spChg chg="mod">
          <ac:chgData name="Iwan Rahabok" userId="156f3981-69fc-4d83-acd3-61e6ecbdd23f" providerId="ADAL" clId="{B8E94B11-D5CD-47BE-AA5B-098E8A5B3F35}" dt="2022-08-01T10:56:05.136" v="779" actId="1035"/>
          <ac:spMkLst>
            <pc:docMk/>
            <pc:sldMk cId="4012631577" sldId="230716780"/>
            <ac:spMk id="73" creationId="{80758D37-7FC8-4972-9488-716B1A8B3CCC}"/>
          </ac:spMkLst>
        </pc:spChg>
        <pc:spChg chg="mod">
          <ac:chgData name="Iwan Rahabok" userId="156f3981-69fc-4d83-acd3-61e6ecbdd23f" providerId="ADAL" clId="{B8E94B11-D5CD-47BE-AA5B-098E8A5B3F35}" dt="2022-08-01T10:55:23.474" v="695" actId="1076"/>
          <ac:spMkLst>
            <pc:docMk/>
            <pc:sldMk cId="4012631577" sldId="230716780"/>
            <ac:spMk id="74" creationId="{0FD3D6FC-0208-8530-5608-77DAFAF0F0A7}"/>
          </ac:spMkLst>
        </pc:spChg>
        <pc:spChg chg="mod">
          <ac:chgData name="Iwan Rahabok" userId="156f3981-69fc-4d83-acd3-61e6ecbdd23f" providerId="ADAL" clId="{B8E94B11-D5CD-47BE-AA5B-098E8A5B3F35}" dt="2022-08-01T10:56:05.136" v="779" actId="1035"/>
          <ac:spMkLst>
            <pc:docMk/>
            <pc:sldMk cId="4012631577" sldId="230716780"/>
            <ac:spMk id="75" creationId="{EB0CA946-373A-54C7-E100-799FB9C952AF}"/>
          </ac:spMkLst>
        </pc:spChg>
        <pc:cxnChg chg="mod">
          <ac:chgData name="Iwan Rahabok" userId="156f3981-69fc-4d83-acd3-61e6ecbdd23f" providerId="ADAL" clId="{B8E94B11-D5CD-47BE-AA5B-098E8A5B3F35}" dt="2022-08-01T10:56:05.136" v="779" actId="1035"/>
          <ac:cxnSpMkLst>
            <pc:docMk/>
            <pc:sldMk cId="4012631577" sldId="230716780"/>
            <ac:cxnSpMk id="9" creationId="{1E4A0470-36E5-D605-EAD7-5D61B7518412}"/>
          </ac:cxnSpMkLst>
        </pc:cxnChg>
        <pc:cxnChg chg="mod">
          <ac:chgData name="Iwan Rahabok" userId="156f3981-69fc-4d83-acd3-61e6ecbdd23f" providerId="ADAL" clId="{B8E94B11-D5CD-47BE-AA5B-098E8A5B3F35}" dt="2022-08-01T10:55:54.823" v="766" actId="1036"/>
          <ac:cxnSpMkLst>
            <pc:docMk/>
            <pc:sldMk cId="4012631577" sldId="230716780"/>
            <ac:cxnSpMk id="11" creationId="{810A69CA-1AA4-22DE-9024-9EE79A0EF250}"/>
          </ac:cxnSpMkLst>
        </pc:cxnChg>
        <pc:cxnChg chg="mod">
          <ac:chgData name="Iwan Rahabok" userId="156f3981-69fc-4d83-acd3-61e6ecbdd23f" providerId="ADAL" clId="{B8E94B11-D5CD-47BE-AA5B-098E8A5B3F35}" dt="2022-08-01T10:56:05.136" v="779" actId="1035"/>
          <ac:cxnSpMkLst>
            <pc:docMk/>
            <pc:sldMk cId="4012631577" sldId="230716780"/>
            <ac:cxnSpMk id="13" creationId="{556E8D1A-FAA2-786F-C69E-7187F20AF0D1}"/>
          </ac:cxnSpMkLst>
        </pc:cxnChg>
        <pc:cxnChg chg="mod">
          <ac:chgData name="Iwan Rahabok" userId="156f3981-69fc-4d83-acd3-61e6ecbdd23f" providerId="ADAL" clId="{B8E94B11-D5CD-47BE-AA5B-098E8A5B3F35}" dt="2022-08-01T10:57:15.404" v="790" actId="1076"/>
          <ac:cxnSpMkLst>
            <pc:docMk/>
            <pc:sldMk cId="4012631577" sldId="230716780"/>
            <ac:cxnSpMk id="16" creationId="{BCADB6B2-B03D-2F8F-6734-9C4E4CA1B1D9}"/>
          </ac:cxnSpMkLst>
        </pc:cxnChg>
        <pc:cxnChg chg="mod">
          <ac:chgData name="Iwan Rahabok" userId="156f3981-69fc-4d83-acd3-61e6ecbdd23f" providerId="ADAL" clId="{B8E94B11-D5CD-47BE-AA5B-098E8A5B3F35}" dt="2022-08-01T10:56:05.136" v="779" actId="1035"/>
          <ac:cxnSpMkLst>
            <pc:docMk/>
            <pc:sldMk cId="4012631577" sldId="230716780"/>
            <ac:cxnSpMk id="18" creationId="{2D24FB9C-C1FE-E930-CC18-D7E3A01DBB72}"/>
          </ac:cxnSpMkLst>
        </pc:cxnChg>
        <pc:cxnChg chg="mod">
          <ac:chgData name="Iwan Rahabok" userId="156f3981-69fc-4d83-acd3-61e6ecbdd23f" providerId="ADAL" clId="{B8E94B11-D5CD-47BE-AA5B-098E8A5B3F35}" dt="2022-08-01T10:56:05.136" v="779" actId="1035"/>
          <ac:cxnSpMkLst>
            <pc:docMk/>
            <pc:sldMk cId="4012631577" sldId="230716780"/>
            <ac:cxnSpMk id="31" creationId="{522369D7-5FB2-5E3D-79BB-CD7A12465351}"/>
          </ac:cxnSpMkLst>
        </pc:cxnChg>
        <pc:cxnChg chg="mod">
          <ac:chgData name="Iwan Rahabok" userId="156f3981-69fc-4d83-acd3-61e6ecbdd23f" providerId="ADAL" clId="{B8E94B11-D5CD-47BE-AA5B-098E8A5B3F35}" dt="2022-08-01T10:56:05.136" v="779" actId="1035"/>
          <ac:cxnSpMkLst>
            <pc:docMk/>
            <pc:sldMk cId="4012631577" sldId="230716780"/>
            <ac:cxnSpMk id="35" creationId="{2EFD73CD-CEB9-B8A8-91CB-96D46729C543}"/>
          </ac:cxnSpMkLst>
        </pc:cxnChg>
        <pc:cxnChg chg="add mod">
          <ac:chgData name="Iwan Rahabok" userId="156f3981-69fc-4d83-acd3-61e6ecbdd23f" providerId="ADAL" clId="{B8E94B11-D5CD-47BE-AA5B-098E8A5B3F35}" dt="2022-08-01T10:57:15.404" v="790" actId="1076"/>
          <ac:cxnSpMkLst>
            <pc:docMk/>
            <pc:sldMk cId="4012631577" sldId="230716780"/>
            <ac:cxnSpMk id="36" creationId="{909C345A-EFC8-1DB4-4B74-42FEA948D353}"/>
          </ac:cxnSpMkLst>
        </pc:cxnChg>
        <pc:cxnChg chg="mod">
          <ac:chgData name="Iwan Rahabok" userId="156f3981-69fc-4d83-acd3-61e6ecbdd23f" providerId="ADAL" clId="{B8E94B11-D5CD-47BE-AA5B-098E8A5B3F35}" dt="2022-08-01T10:57:04.652" v="788" actId="1076"/>
          <ac:cxnSpMkLst>
            <pc:docMk/>
            <pc:sldMk cId="4012631577" sldId="230716780"/>
            <ac:cxnSpMk id="41" creationId="{EF754648-511A-D0C4-49B9-02E5A4FF38D7}"/>
          </ac:cxnSpMkLst>
        </pc:cxnChg>
        <pc:cxnChg chg="mod">
          <ac:chgData name="Iwan Rahabok" userId="156f3981-69fc-4d83-acd3-61e6ecbdd23f" providerId="ADAL" clId="{B8E94B11-D5CD-47BE-AA5B-098E8A5B3F35}" dt="2022-08-01T10:57:04.652" v="788" actId="1076"/>
          <ac:cxnSpMkLst>
            <pc:docMk/>
            <pc:sldMk cId="4012631577" sldId="230716780"/>
            <ac:cxnSpMk id="45" creationId="{E67ED2ED-6C49-CF45-B497-57F240582584}"/>
          </ac:cxnSpMkLst>
        </pc:cxnChg>
        <pc:cxnChg chg="add mod">
          <ac:chgData name="Iwan Rahabok" userId="156f3981-69fc-4d83-acd3-61e6ecbdd23f" providerId="ADAL" clId="{B8E94B11-D5CD-47BE-AA5B-098E8A5B3F35}" dt="2022-08-01T10:55:23.474" v="695" actId="1076"/>
          <ac:cxnSpMkLst>
            <pc:docMk/>
            <pc:sldMk cId="4012631577" sldId="230716780"/>
            <ac:cxnSpMk id="46" creationId="{5AB1F3B7-533F-9724-F9F0-EDA699898F63}"/>
          </ac:cxnSpMkLst>
        </pc:cxnChg>
        <pc:cxnChg chg="mod">
          <ac:chgData name="Iwan Rahabok" userId="156f3981-69fc-4d83-acd3-61e6ecbdd23f" providerId="ADAL" clId="{B8E94B11-D5CD-47BE-AA5B-098E8A5B3F35}" dt="2022-08-01T10:57:09.484" v="789" actId="1076"/>
          <ac:cxnSpMkLst>
            <pc:docMk/>
            <pc:sldMk cId="4012631577" sldId="230716780"/>
            <ac:cxnSpMk id="51" creationId="{3186D4D6-FA83-9EC3-CB59-268F550E877D}"/>
          </ac:cxnSpMkLst>
        </pc:cxnChg>
        <pc:cxnChg chg="add mod">
          <ac:chgData name="Iwan Rahabok" userId="156f3981-69fc-4d83-acd3-61e6ecbdd23f" providerId="ADAL" clId="{B8E94B11-D5CD-47BE-AA5B-098E8A5B3F35}" dt="2022-08-01T10:56:33.405" v="786" actId="14100"/>
          <ac:cxnSpMkLst>
            <pc:docMk/>
            <pc:sldMk cId="4012631577" sldId="230716780"/>
            <ac:cxnSpMk id="62" creationId="{8BE6AD8D-B07E-9430-088D-2E1F79B02A72}"/>
          </ac:cxnSpMkLst>
        </pc:cxnChg>
      </pc:sldChg>
      <pc:sldChg chg="addSp delSp modSp mod modClrScheme chgLayout modNotesTx">
        <pc:chgData name="Iwan Rahabok" userId="156f3981-69fc-4d83-acd3-61e6ecbdd23f" providerId="ADAL" clId="{B8E94B11-D5CD-47BE-AA5B-098E8A5B3F35}" dt="2022-08-02T09:29:39.868" v="3429" actId="1076"/>
        <pc:sldMkLst>
          <pc:docMk/>
          <pc:sldMk cId="4115514717" sldId="230716781"/>
        </pc:sldMkLst>
        <pc:spChg chg="mod ord">
          <ac:chgData name="Iwan Rahabok" userId="156f3981-69fc-4d83-acd3-61e6ecbdd23f" providerId="ADAL" clId="{B8E94B11-D5CD-47BE-AA5B-098E8A5B3F35}" dt="2022-08-02T09:29:37.794" v="3428" actId="700"/>
          <ac:spMkLst>
            <pc:docMk/>
            <pc:sldMk cId="4115514717" sldId="230716781"/>
            <ac:spMk id="3" creationId="{39CCFBAD-15C1-60B9-020B-640FEA4A0BC2}"/>
          </ac:spMkLst>
        </pc:spChg>
        <pc:spChg chg="mod ord">
          <ac:chgData name="Iwan Rahabok" userId="156f3981-69fc-4d83-acd3-61e6ecbdd23f" providerId="ADAL" clId="{B8E94B11-D5CD-47BE-AA5B-098E8A5B3F35}" dt="2022-08-02T09:29:37.794" v="3428" actId="700"/>
          <ac:spMkLst>
            <pc:docMk/>
            <pc:sldMk cId="4115514717" sldId="230716781"/>
            <ac:spMk id="4" creationId="{242B8D71-E720-96FE-EF76-DF73CF82B62A}"/>
          </ac:spMkLst>
        </pc:spChg>
        <pc:spChg chg="del mod">
          <ac:chgData name="Iwan Rahabok" userId="156f3981-69fc-4d83-acd3-61e6ecbdd23f" providerId="ADAL" clId="{B8E94B11-D5CD-47BE-AA5B-098E8A5B3F35}" dt="2022-08-02T09:29:37.794" v="3428" actId="700"/>
          <ac:spMkLst>
            <pc:docMk/>
            <pc:sldMk cId="4115514717" sldId="230716781"/>
            <ac:spMk id="5" creationId="{472686B6-A920-979F-D3DC-0204F4D0C81C}"/>
          </ac:spMkLst>
        </pc:spChg>
        <pc:graphicFrameChg chg="del mod">
          <ac:chgData name="Iwan Rahabok" userId="156f3981-69fc-4d83-acd3-61e6ecbdd23f" providerId="ADAL" clId="{B8E94B11-D5CD-47BE-AA5B-098E8A5B3F35}" dt="2022-08-01T06:34:04.448" v="474" actId="21"/>
          <ac:graphicFrameMkLst>
            <pc:docMk/>
            <pc:sldMk cId="4115514717" sldId="230716781"/>
            <ac:graphicFrameMk id="6" creationId="{DD17B3D2-457E-89E2-9777-6884892A7FC0}"/>
          </ac:graphicFrameMkLst>
        </pc:graphicFrameChg>
        <pc:picChg chg="add mod">
          <ac:chgData name="Iwan Rahabok" userId="156f3981-69fc-4d83-acd3-61e6ecbdd23f" providerId="ADAL" clId="{B8E94B11-D5CD-47BE-AA5B-098E8A5B3F35}" dt="2022-08-02T09:29:39.868" v="3429" actId="1076"/>
          <ac:picMkLst>
            <pc:docMk/>
            <pc:sldMk cId="4115514717" sldId="230716781"/>
            <ac:picMk id="7" creationId="{1E0E7CDD-2B66-4907-D8D5-98553B2E6CB9}"/>
          </ac:picMkLst>
        </pc:picChg>
      </pc:sldChg>
      <pc:sldChg chg="addSp delSp modSp new mod">
        <pc:chgData name="Iwan Rahabok" userId="156f3981-69fc-4d83-acd3-61e6ecbdd23f" providerId="ADAL" clId="{B8E94B11-D5CD-47BE-AA5B-098E8A5B3F35}" dt="2022-08-02T09:29:19.153" v="3393" actId="21"/>
        <pc:sldMkLst>
          <pc:docMk/>
          <pc:sldMk cId="1411246073" sldId="230716782"/>
        </pc:sldMkLst>
        <pc:graphicFrameChg chg="add mod">
          <ac:chgData name="Iwan Rahabok" userId="156f3981-69fc-4d83-acd3-61e6ecbdd23f" providerId="ADAL" clId="{B8E94B11-D5CD-47BE-AA5B-098E8A5B3F35}" dt="2022-08-01T06:34:20.440" v="475"/>
          <ac:graphicFrameMkLst>
            <pc:docMk/>
            <pc:sldMk cId="1411246073" sldId="230716782"/>
            <ac:graphicFrameMk id="7" creationId="{911E74F6-253B-9975-2089-058D66410913}"/>
          </ac:graphicFrameMkLst>
        </pc:graphicFrameChg>
        <pc:picChg chg="add del mod">
          <ac:chgData name="Iwan Rahabok" userId="156f3981-69fc-4d83-acd3-61e6ecbdd23f" providerId="ADAL" clId="{B8E94B11-D5CD-47BE-AA5B-098E8A5B3F35}" dt="2022-08-02T09:29:19.153" v="3393" actId="21"/>
          <ac:picMkLst>
            <pc:docMk/>
            <pc:sldMk cId="1411246073" sldId="230716782"/>
            <ac:picMk id="6" creationId="{E2F0DA9B-8821-DC30-FA16-AC9C62C2A8BB}"/>
          </ac:picMkLst>
        </pc:picChg>
      </pc:sldChg>
      <pc:sldChg chg="addSp delSp modSp new mod">
        <pc:chgData name="Iwan Rahabok" userId="156f3981-69fc-4d83-acd3-61e6ecbdd23f" providerId="ADAL" clId="{B8E94B11-D5CD-47BE-AA5B-098E8A5B3F35}" dt="2022-08-01T07:42:16.551" v="567" actId="22"/>
        <pc:sldMkLst>
          <pc:docMk/>
          <pc:sldMk cId="1041316595" sldId="230716783"/>
        </pc:sldMkLst>
        <pc:spChg chg="mod">
          <ac:chgData name="Iwan Rahabok" userId="156f3981-69fc-4d83-acd3-61e6ecbdd23f" providerId="ADAL" clId="{B8E94B11-D5CD-47BE-AA5B-098E8A5B3F35}" dt="2022-08-01T07:41:58.296" v="565" actId="20577"/>
          <ac:spMkLst>
            <pc:docMk/>
            <pc:sldMk cId="1041316595" sldId="230716783"/>
            <ac:spMk id="3" creationId="{9CD160D9-8E29-BB91-3F92-64BAD7292F39}"/>
          </ac:spMkLst>
        </pc:spChg>
        <pc:spChg chg="mod">
          <ac:chgData name="Iwan Rahabok" userId="156f3981-69fc-4d83-acd3-61e6ecbdd23f" providerId="ADAL" clId="{B8E94B11-D5CD-47BE-AA5B-098E8A5B3F35}" dt="2022-08-01T07:41:46.383" v="511" actId="20577"/>
          <ac:spMkLst>
            <pc:docMk/>
            <pc:sldMk cId="1041316595" sldId="230716783"/>
            <ac:spMk id="4" creationId="{DF453BD7-AA84-E475-574B-3BB868261EF7}"/>
          </ac:spMkLst>
        </pc:spChg>
        <pc:picChg chg="add del">
          <ac:chgData name="Iwan Rahabok" userId="156f3981-69fc-4d83-acd3-61e6ecbdd23f" providerId="ADAL" clId="{B8E94B11-D5CD-47BE-AA5B-098E8A5B3F35}" dt="2022-08-01T07:40:52.018" v="477" actId="478"/>
          <ac:picMkLst>
            <pc:docMk/>
            <pc:sldMk cId="1041316595" sldId="230716783"/>
            <ac:picMk id="6" creationId="{51551679-549E-EEF4-C428-E7AC303F3A90}"/>
          </ac:picMkLst>
        </pc:picChg>
        <pc:picChg chg="add mod">
          <ac:chgData name="Iwan Rahabok" userId="156f3981-69fc-4d83-acd3-61e6ecbdd23f" providerId="ADAL" clId="{B8E94B11-D5CD-47BE-AA5B-098E8A5B3F35}" dt="2022-08-01T07:42:01.727" v="566" actId="1076"/>
          <ac:picMkLst>
            <pc:docMk/>
            <pc:sldMk cId="1041316595" sldId="230716783"/>
            <ac:picMk id="8" creationId="{37999824-19D8-83FF-A9D7-AFE2FC149F3E}"/>
          </ac:picMkLst>
        </pc:picChg>
        <pc:picChg chg="add">
          <ac:chgData name="Iwan Rahabok" userId="156f3981-69fc-4d83-acd3-61e6ecbdd23f" providerId="ADAL" clId="{B8E94B11-D5CD-47BE-AA5B-098E8A5B3F35}" dt="2022-08-01T07:42:16.551" v="567" actId="22"/>
          <ac:picMkLst>
            <pc:docMk/>
            <pc:sldMk cId="1041316595" sldId="230716783"/>
            <ac:picMk id="10" creationId="{802303CF-F6AF-E4A7-00A6-6A91720797A4}"/>
          </ac:picMkLst>
        </pc:picChg>
      </pc:sldChg>
      <pc:sldChg chg="addSp delSp modSp new mod modClrScheme chgLayout">
        <pc:chgData name="Iwan Rahabok" userId="156f3981-69fc-4d83-acd3-61e6ecbdd23f" providerId="ADAL" clId="{B8E94B11-D5CD-47BE-AA5B-098E8A5B3F35}" dt="2022-08-02T07:13:19.643" v="2107"/>
        <pc:sldMkLst>
          <pc:docMk/>
          <pc:sldMk cId="4120447271" sldId="230716784"/>
        </pc:sldMkLst>
        <pc:spChg chg="del mod ord">
          <ac:chgData name="Iwan Rahabok" userId="156f3981-69fc-4d83-acd3-61e6ecbdd23f" providerId="ADAL" clId="{B8E94B11-D5CD-47BE-AA5B-098E8A5B3F35}" dt="2022-08-01T11:51:25.922" v="794" actId="700"/>
          <ac:spMkLst>
            <pc:docMk/>
            <pc:sldMk cId="4120447271" sldId="230716784"/>
            <ac:spMk id="2" creationId="{8C21E183-92F6-6BF2-F441-6304E34ADA43}"/>
          </ac:spMkLst>
        </pc:spChg>
        <pc:spChg chg="del mod ord">
          <ac:chgData name="Iwan Rahabok" userId="156f3981-69fc-4d83-acd3-61e6ecbdd23f" providerId="ADAL" clId="{B8E94B11-D5CD-47BE-AA5B-098E8A5B3F35}" dt="2022-08-01T11:51:25.922" v="794" actId="700"/>
          <ac:spMkLst>
            <pc:docMk/>
            <pc:sldMk cId="4120447271" sldId="230716784"/>
            <ac:spMk id="3" creationId="{5368B5A4-4BEA-4913-3DE2-E8A1E4C8C191}"/>
          </ac:spMkLst>
        </pc:spChg>
        <pc:spChg chg="add mod ord">
          <ac:chgData name="Iwan Rahabok" userId="156f3981-69fc-4d83-acd3-61e6ecbdd23f" providerId="ADAL" clId="{B8E94B11-D5CD-47BE-AA5B-098E8A5B3F35}" dt="2022-08-02T00:56:28.476" v="1906" actId="20577"/>
          <ac:spMkLst>
            <pc:docMk/>
            <pc:sldMk cId="4120447271" sldId="230716784"/>
            <ac:spMk id="4" creationId="{A86878EF-C65A-74F3-9F3E-D12031328DEC}"/>
          </ac:spMkLst>
        </pc:spChg>
        <pc:spChg chg="add mod ord">
          <ac:chgData name="Iwan Rahabok" userId="156f3981-69fc-4d83-acd3-61e6ecbdd23f" providerId="ADAL" clId="{B8E94B11-D5CD-47BE-AA5B-098E8A5B3F35}" dt="2022-08-02T07:13:06.844" v="2094" actId="20577"/>
          <ac:spMkLst>
            <pc:docMk/>
            <pc:sldMk cId="4120447271" sldId="230716784"/>
            <ac:spMk id="5" creationId="{F9A93054-AD5A-E0CF-BAA4-92E3E18FD8B2}"/>
          </ac:spMkLst>
        </pc:spChg>
        <pc:spChg chg="add del mod ord">
          <ac:chgData name="Iwan Rahabok" userId="156f3981-69fc-4d83-acd3-61e6ecbdd23f" providerId="ADAL" clId="{B8E94B11-D5CD-47BE-AA5B-098E8A5B3F35}" dt="2022-08-01T11:51:39.595" v="810" actId="3680"/>
          <ac:spMkLst>
            <pc:docMk/>
            <pc:sldMk cId="4120447271" sldId="230716784"/>
            <ac:spMk id="6" creationId="{0C86E9B8-EE4A-2A12-445B-5258DD615F2F}"/>
          </ac:spMkLst>
        </pc:spChg>
        <pc:graphicFrameChg chg="add mod ord modGraphic">
          <ac:chgData name="Iwan Rahabok" userId="156f3981-69fc-4d83-acd3-61e6ecbdd23f" providerId="ADAL" clId="{B8E94B11-D5CD-47BE-AA5B-098E8A5B3F35}" dt="2022-08-02T07:13:19.643" v="2107"/>
          <ac:graphicFrameMkLst>
            <pc:docMk/>
            <pc:sldMk cId="4120447271" sldId="230716784"/>
            <ac:graphicFrameMk id="7" creationId="{3881AAED-F7D2-DAE0-C24F-B2823D48CBBD}"/>
          </ac:graphicFrameMkLst>
        </pc:graphicFrameChg>
      </pc:sldChg>
    </pc:docChg>
  </pc:docChgLst>
  <pc:docChgLst>
    <pc:chgData name="Iwan Rahabok" userId="156f3981-69fc-4d83-acd3-61e6ecbdd23f" providerId="ADAL" clId="{79F30BF2-3B5B-41B9-B124-F043AAC2A6F1}"/>
    <pc:docChg chg="custSel addSld modSld modSection">
      <pc:chgData name="Iwan Rahabok" userId="156f3981-69fc-4d83-acd3-61e6ecbdd23f" providerId="ADAL" clId="{79F30BF2-3B5B-41B9-B124-F043AAC2A6F1}" dt="2022-09-28T01:42:16.189" v="2335" actId="20577"/>
      <pc:docMkLst>
        <pc:docMk/>
      </pc:docMkLst>
      <pc:sldChg chg="addSp modSp new mod modClrScheme chgLayout">
        <pc:chgData name="Iwan Rahabok" userId="156f3981-69fc-4d83-acd3-61e6ecbdd23f" providerId="ADAL" clId="{79F30BF2-3B5B-41B9-B124-F043AAC2A6F1}" dt="2022-09-28T01:42:16.189" v="2335" actId="20577"/>
        <pc:sldMkLst>
          <pc:docMk/>
          <pc:sldMk cId="497698588" sldId="230717018"/>
        </pc:sldMkLst>
        <pc:spChg chg="add mod">
          <ac:chgData name="Iwan Rahabok" userId="156f3981-69fc-4d83-acd3-61e6ecbdd23f" providerId="ADAL" clId="{79F30BF2-3B5B-41B9-B124-F043AAC2A6F1}" dt="2022-09-28T00:23:39.655" v="132" actId="20577"/>
          <ac:spMkLst>
            <pc:docMk/>
            <pc:sldMk cId="497698588" sldId="230717018"/>
            <ac:spMk id="2" creationId="{93A16ABB-A945-435E-3DC8-47DC49BC8B76}"/>
          </ac:spMkLst>
        </pc:spChg>
        <pc:spChg chg="add mod">
          <ac:chgData name="Iwan Rahabok" userId="156f3981-69fc-4d83-acd3-61e6ecbdd23f" providerId="ADAL" clId="{79F30BF2-3B5B-41B9-B124-F043AAC2A6F1}" dt="2022-09-28T00:24:15.433" v="244" actId="20577"/>
          <ac:spMkLst>
            <pc:docMk/>
            <pc:sldMk cId="497698588" sldId="230717018"/>
            <ac:spMk id="3" creationId="{86A43A6D-86D4-7A80-E9E2-0E8570AD8BD4}"/>
          </ac:spMkLst>
        </pc:spChg>
        <pc:spChg chg="add mod">
          <ac:chgData name="Iwan Rahabok" userId="156f3981-69fc-4d83-acd3-61e6ecbdd23f" providerId="ADAL" clId="{79F30BF2-3B5B-41B9-B124-F043AAC2A6F1}" dt="2022-09-28T01:42:16.189" v="2335" actId="20577"/>
          <ac:spMkLst>
            <pc:docMk/>
            <pc:sldMk cId="497698588" sldId="230717018"/>
            <ac:spMk id="4" creationId="{8806C35B-1FB3-44CF-C9BC-E36881AF4156}"/>
          </ac:spMkLst>
        </pc:spChg>
      </pc:sldChg>
    </pc:docChg>
  </pc:docChgLst>
  <pc:docChgLst>
    <pc:chgData name="Iwan Rahabok" userId="156f3981-69fc-4d83-acd3-61e6ecbdd23f" providerId="ADAL" clId="{AC4A3D1E-3C06-4712-813A-5E43C8E954D1}"/>
    <pc:docChg chg="custSel addSld delSld modSld sldOrd addSection modSection">
      <pc:chgData name="Iwan Rahabok" userId="156f3981-69fc-4d83-acd3-61e6ecbdd23f" providerId="ADAL" clId="{AC4A3D1E-3C06-4712-813A-5E43C8E954D1}" dt="2022-04-22T14:26:52.370" v="371"/>
      <pc:docMkLst>
        <pc:docMk/>
      </pc:docMkLst>
      <pc:sldChg chg="addSp delSp modSp add del mod setBg">
        <pc:chgData name="Iwan Rahabok" userId="156f3981-69fc-4d83-acd3-61e6ecbdd23f" providerId="ADAL" clId="{AC4A3D1E-3C06-4712-813A-5E43C8E954D1}" dt="2022-04-22T14:07:18.090" v="231" actId="1076"/>
        <pc:sldMkLst>
          <pc:docMk/>
          <pc:sldMk cId="3156562439" sldId="257"/>
        </pc:sldMkLst>
        <pc:spChg chg="del mod">
          <ac:chgData name="Iwan Rahabok" userId="156f3981-69fc-4d83-acd3-61e6ecbdd23f" providerId="ADAL" clId="{AC4A3D1E-3C06-4712-813A-5E43C8E954D1}" dt="2022-04-22T14:07:06.931" v="228" actId="478"/>
          <ac:spMkLst>
            <pc:docMk/>
            <pc:sldMk cId="3156562439" sldId="257"/>
            <ac:spMk id="2" creationId="{62015369-B0C5-4CAD-A9BB-81300C39AB16}"/>
          </ac:spMkLst>
        </pc:spChg>
        <pc:spChg chg="del mod">
          <ac:chgData name="Iwan Rahabok" userId="156f3981-69fc-4d83-acd3-61e6ecbdd23f" providerId="ADAL" clId="{AC4A3D1E-3C06-4712-813A-5E43C8E954D1}" dt="2022-04-22T14:07:06.931" v="228" actId="478"/>
          <ac:spMkLst>
            <pc:docMk/>
            <pc:sldMk cId="3156562439" sldId="257"/>
            <ac:spMk id="3" creationId="{41E6ECA6-2A66-49FE-950D-EE95C8CE6655}"/>
          </ac:spMkLst>
        </pc:spChg>
        <pc:spChg chg="mod">
          <ac:chgData name="Iwan Rahabok" userId="156f3981-69fc-4d83-acd3-61e6ecbdd23f" providerId="ADAL" clId="{AC4A3D1E-3C06-4712-813A-5E43C8E954D1}" dt="2022-04-22T14:06:34.055" v="207"/>
          <ac:spMkLst>
            <pc:docMk/>
            <pc:sldMk cId="3156562439" sldId="257"/>
            <ac:spMk id="4" creationId="{9406716F-4AEF-4479-80C6-AAD726E4D3C3}"/>
          </ac:spMkLst>
        </pc:spChg>
        <pc:spChg chg="mod">
          <ac:chgData name="Iwan Rahabok" userId="156f3981-69fc-4d83-acd3-61e6ecbdd23f" providerId="ADAL" clId="{AC4A3D1E-3C06-4712-813A-5E43C8E954D1}" dt="2022-04-22T14:06:34.055" v="207"/>
          <ac:spMkLst>
            <pc:docMk/>
            <pc:sldMk cId="3156562439" sldId="257"/>
            <ac:spMk id="5" creationId="{ED09793C-C65D-4B15-8761-B2D2EB5F12C8}"/>
          </ac:spMkLst>
        </pc:spChg>
        <pc:spChg chg="mod">
          <ac:chgData name="Iwan Rahabok" userId="156f3981-69fc-4d83-acd3-61e6ecbdd23f" providerId="ADAL" clId="{AC4A3D1E-3C06-4712-813A-5E43C8E954D1}" dt="2022-04-22T14:06:34.055" v="207"/>
          <ac:spMkLst>
            <pc:docMk/>
            <pc:sldMk cId="3156562439" sldId="257"/>
            <ac:spMk id="6" creationId="{F4E42AED-0EBD-4824-BDB8-51278729EE3A}"/>
          </ac:spMkLst>
        </pc:spChg>
        <pc:spChg chg="add del mod">
          <ac:chgData name="Iwan Rahabok" userId="156f3981-69fc-4d83-acd3-61e6ecbdd23f" providerId="ADAL" clId="{AC4A3D1E-3C06-4712-813A-5E43C8E954D1}" dt="2022-04-22T14:06:34.055" v="207"/>
          <ac:spMkLst>
            <pc:docMk/>
            <pc:sldMk cId="3156562439" sldId="257"/>
            <ac:spMk id="8" creationId="{EA1C58A2-E778-481D-B6A1-02C7B35ED924}"/>
          </ac:spMkLst>
        </pc:spChg>
        <pc:spChg chg="add del mod">
          <ac:chgData name="Iwan Rahabok" userId="156f3981-69fc-4d83-acd3-61e6ecbdd23f" providerId="ADAL" clId="{AC4A3D1E-3C06-4712-813A-5E43C8E954D1}" dt="2022-04-22T14:06:34.055" v="207"/>
          <ac:spMkLst>
            <pc:docMk/>
            <pc:sldMk cId="3156562439" sldId="257"/>
            <ac:spMk id="9" creationId="{40289C38-2C18-4C56-8FEE-8BC2271A0796}"/>
          </ac:spMkLst>
        </pc:spChg>
        <pc:spChg chg="add del mod">
          <ac:chgData name="Iwan Rahabok" userId="156f3981-69fc-4d83-acd3-61e6ecbdd23f" providerId="ADAL" clId="{AC4A3D1E-3C06-4712-813A-5E43C8E954D1}" dt="2022-04-22T14:06:34.055" v="207"/>
          <ac:spMkLst>
            <pc:docMk/>
            <pc:sldMk cId="3156562439" sldId="257"/>
            <ac:spMk id="10" creationId="{66E84868-9DB7-460C-BA51-94635E4FBE62}"/>
          </ac:spMkLst>
        </pc:spChg>
        <pc:spChg chg="add del mod">
          <ac:chgData name="Iwan Rahabok" userId="156f3981-69fc-4d83-acd3-61e6ecbdd23f" providerId="ADAL" clId="{AC4A3D1E-3C06-4712-813A-5E43C8E954D1}" dt="2022-04-22T14:06:34.055" v="207"/>
          <ac:spMkLst>
            <pc:docMk/>
            <pc:sldMk cId="3156562439" sldId="257"/>
            <ac:spMk id="11" creationId="{6DBC7768-0B49-45E7-99F6-D9FCE40837F8}"/>
          </ac:spMkLst>
        </pc:spChg>
        <pc:spChg chg="add del mod">
          <ac:chgData name="Iwan Rahabok" userId="156f3981-69fc-4d83-acd3-61e6ecbdd23f" providerId="ADAL" clId="{AC4A3D1E-3C06-4712-813A-5E43C8E954D1}" dt="2022-04-22T14:06:34.055" v="207"/>
          <ac:spMkLst>
            <pc:docMk/>
            <pc:sldMk cId="3156562439" sldId="257"/>
            <ac:spMk id="12" creationId="{A0A5C761-4451-4E6B-9DB8-5C548B726880}"/>
          </ac:spMkLst>
        </pc:spChg>
        <pc:picChg chg="mod">
          <ac:chgData name="Iwan Rahabok" userId="156f3981-69fc-4d83-acd3-61e6ecbdd23f" providerId="ADAL" clId="{AC4A3D1E-3C06-4712-813A-5E43C8E954D1}" dt="2022-04-22T14:07:18.090" v="231" actId="1076"/>
          <ac:picMkLst>
            <pc:docMk/>
            <pc:sldMk cId="3156562439" sldId="257"/>
            <ac:picMk id="7" creationId="{1BE03F26-0CF6-4E5F-8689-C5CB00654B6A}"/>
          </ac:picMkLst>
        </pc:picChg>
      </pc:sldChg>
      <pc:sldChg chg="modSp add mod">
        <pc:chgData name="Iwan Rahabok" userId="156f3981-69fc-4d83-acd3-61e6ecbdd23f" providerId="ADAL" clId="{AC4A3D1E-3C06-4712-813A-5E43C8E954D1}" dt="2022-04-22T14:07:57.995" v="253" actId="20577"/>
        <pc:sldMkLst>
          <pc:docMk/>
          <pc:sldMk cId="3599149083" sldId="259"/>
        </pc:sldMkLst>
        <pc:spChg chg="mod">
          <ac:chgData name="Iwan Rahabok" userId="156f3981-69fc-4d83-acd3-61e6ecbdd23f" providerId="ADAL" clId="{AC4A3D1E-3C06-4712-813A-5E43C8E954D1}" dt="2022-04-22T14:07:57.995" v="253" actId="20577"/>
          <ac:spMkLst>
            <pc:docMk/>
            <pc:sldMk cId="3599149083" sldId="259"/>
            <ac:spMk id="3" creationId="{73D6FD95-1D7B-42C5-A54C-2F311B5B51C8}"/>
          </ac:spMkLst>
        </pc:spChg>
      </pc:sldChg>
      <pc:sldChg chg="add">
        <pc:chgData name="Iwan Rahabok" userId="156f3981-69fc-4d83-acd3-61e6ecbdd23f" providerId="ADAL" clId="{AC4A3D1E-3C06-4712-813A-5E43C8E954D1}" dt="2022-04-22T14:08:24.204" v="254"/>
        <pc:sldMkLst>
          <pc:docMk/>
          <pc:sldMk cId="3888287727" sldId="260"/>
        </pc:sldMkLst>
      </pc:sldChg>
      <pc:sldChg chg="add">
        <pc:chgData name="Iwan Rahabok" userId="156f3981-69fc-4d83-acd3-61e6ecbdd23f" providerId="ADAL" clId="{AC4A3D1E-3C06-4712-813A-5E43C8E954D1}" dt="2022-04-22T14:07:36.428" v="232"/>
        <pc:sldMkLst>
          <pc:docMk/>
          <pc:sldMk cId="4134691137" sldId="263"/>
        </pc:sldMkLst>
      </pc:sldChg>
      <pc:sldChg chg="add">
        <pc:chgData name="Iwan Rahabok" userId="156f3981-69fc-4d83-acd3-61e6ecbdd23f" providerId="ADAL" clId="{AC4A3D1E-3C06-4712-813A-5E43C8E954D1}" dt="2022-04-22T14:08:43.077" v="255"/>
        <pc:sldMkLst>
          <pc:docMk/>
          <pc:sldMk cId="3599506604" sldId="264"/>
        </pc:sldMkLst>
      </pc:sldChg>
      <pc:sldChg chg="add">
        <pc:chgData name="Iwan Rahabok" userId="156f3981-69fc-4d83-acd3-61e6ecbdd23f" providerId="ADAL" clId="{AC4A3D1E-3C06-4712-813A-5E43C8E954D1}" dt="2022-04-22T14:08:43.077" v="255"/>
        <pc:sldMkLst>
          <pc:docMk/>
          <pc:sldMk cId="3471611183" sldId="265"/>
        </pc:sldMkLst>
      </pc:sldChg>
      <pc:sldChg chg="add">
        <pc:chgData name="Iwan Rahabok" userId="156f3981-69fc-4d83-acd3-61e6ecbdd23f" providerId="ADAL" clId="{AC4A3D1E-3C06-4712-813A-5E43C8E954D1}" dt="2022-04-22T14:08:43.077" v="255"/>
        <pc:sldMkLst>
          <pc:docMk/>
          <pc:sldMk cId="2992400073" sldId="266"/>
        </pc:sldMkLst>
      </pc:sldChg>
      <pc:sldChg chg="add ord">
        <pc:chgData name="Iwan Rahabok" userId="156f3981-69fc-4d83-acd3-61e6ecbdd23f" providerId="ADAL" clId="{AC4A3D1E-3C06-4712-813A-5E43C8E954D1}" dt="2022-04-22T14:26:52.370" v="371"/>
        <pc:sldMkLst>
          <pc:docMk/>
          <pc:sldMk cId="2347572008" sldId="277"/>
        </pc:sldMkLst>
      </pc:sldChg>
      <pc:sldChg chg="add">
        <pc:chgData name="Iwan Rahabok" userId="156f3981-69fc-4d83-acd3-61e6ecbdd23f" providerId="ADAL" clId="{AC4A3D1E-3C06-4712-813A-5E43C8E954D1}" dt="2022-04-22T14:08:24.204" v="254"/>
        <pc:sldMkLst>
          <pc:docMk/>
          <pc:sldMk cId="456976148" sldId="280"/>
        </pc:sldMkLst>
      </pc:sldChg>
      <pc:sldChg chg="add">
        <pc:chgData name="Iwan Rahabok" userId="156f3981-69fc-4d83-acd3-61e6ecbdd23f" providerId="ADAL" clId="{AC4A3D1E-3C06-4712-813A-5E43C8E954D1}" dt="2022-04-22T14:08:24.204" v="254"/>
        <pc:sldMkLst>
          <pc:docMk/>
          <pc:sldMk cId="2265720216" sldId="281"/>
        </pc:sldMkLst>
      </pc:sldChg>
      <pc:sldChg chg="modSp add">
        <pc:chgData name="Iwan Rahabok" userId="156f3981-69fc-4d83-acd3-61e6ecbdd23f" providerId="ADAL" clId="{AC4A3D1E-3C06-4712-813A-5E43C8E954D1}" dt="2022-04-22T14:05:32.431" v="189" actId="20577"/>
        <pc:sldMkLst>
          <pc:docMk/>
          <pc:sldMk cId="3439640766" sldId="378"/>
        </pc:sldMkLst>
        <pc:spChg chg="mod">
          <ac:chgData name="Iwan Rahabok" userId="156f3981-69fc-4d83-acd3-61e6ecbdd23f" providerId="ADAL" clId="{AC4A3D1E-3C06-4712-813A-5E43C8E954D1}" dt="2022-04-22T14:03:28.980" v="7" actId="6549"/>
          <ac:spMkLst>
            <pc:docMk/>
            <pc:sldMk cId="3439640766" sldId="378"/>
            <ac:spMk id="2" creationId="{00000000-0000-0000-0000-000000000000}"/>
          </ac:spMkLst>
        </pc:spChg>
        <pc:spChg chg="mod">
          <ac:chgData name="Iwan Rahabok" userId="156f3981-69fc-4d83-acd3-61e6ecbdd23f" providerId="ADAL" clId="{AC4A3D1E-3C06-4712-813A-5E43C8E954D1}" dt="2022-04-22T14:05:32.431" v="189" actId="20577"/>
          <ac:spMkLst>
            <pc:docMk/>
            <pc:sldMk cId="3439640766" sldId="378"/>
            <ac:spMk id="3" creationId="{00000000-0000-0000-0000-000000000000}"/>
          </ac:spMkLst>
        </pc:spChg>
      </pc:sldChg>
      <pc:sldChg chg="add">
        <pc:chgData name="Iwan Rahabok" userId="156f3981-69fc-4d83-acd3-61e6ecbdd23f" providerId="ADAL" clId="{AC4A3D1E-3C06-4712-813A-5E43C8E954D1}" dt="2022-04-22T14:02:33.707" v="0"/>
        <pc:sldMkLst>
          <pc:docMk/>
          <pc:sldMk cId="3873368373" sldId="400"/>
        </pc:sldMkLst>
      </pc:sldChg>
      <pc:sldChg chg="ord">
        <pc:chgData name="Iwan Rahabok" userId="156f3981-69fc-4d83-acd3-61e6ecbdd23f" providerId="ADAL" clId="{AC4A3D1E-3C06-4712-813A-5E43C8E954D1}" dt="2022-04-22T14:26:21.399" v="365"/>
        <pc:sldMkLst>
          <pc:docMk/>
          <pc:sldMk cId="3518772863" sldId="872"/>
        </pc:sldMkLst>
      </pc:sldChg>
      <pc:sldChg chg="ord">
        <pc:chgData name="Iwan Rahabok" userId="156f3981-69fc-4d83-acd3-61e6ecbdd23f" providerId="ADAL" clId="{AC4A3D1E-3C06-4712-813A-5E43C8E954D1}" dt="2022-04-22T14:26:24.351" v="367"/>
        <pc:sldMkLst>
          <pc:docMk/>
          <pc:sldMk cId="391781161" sldId="873"/>
        </pc:sldMkLst>
      </pc:sldChg>
      <pc:sldChg chg="ord">
        <pc:chgData name="Iwan Rahabok" userId="156f3981-69fc-4d83-acd3-61e6ecbdd23f" providerId="ADAL" clId="{AC4A3D1E-3C06-4712-813A-5E43C8E954D1}" dt="2022-04-22T14:26:26.208" v="369"/>
        <pc:sldMkLst>
          <pc:docMk/>
          <pc:sldMk cId="56858381" sldId="904"/>
        </pc:sldMkLst>
      </pc:sldChg>
      <pc:sldChg chg="addSp delSp modSp new mod modClrScheme chgLayout">
        <pc:chgData name="Iwan Rahabok" userId="156f3981-69fc-4d83-acd3-61e6ecbdd23f" providerId="ADAL" clId="{AC4A3D1E-3C06-4712-813A-5E43C8E954D1}" dt="2022-04-22T14:26:10.653" v="363" actId="6549"/>
        <pc:sldMkLst>
          <pc:docMk/>
          <pc:sldMk cId="919812969" sldId="905"/>
        </pc:sldMkLst>
        <pc:spChg chg="del mod ord">
          <ac:chgData name="Iwan Rahabok" userId="156f3981-69fc-4d83-acd3-61e6ecbdd23f" providerId="ADAL" clId="{AC4A3D1E-3C06-4712-813A-5E43C8E954D1}" dt="2022-04-22T14:25:24.815" v="259" actId="700"/>
          <ac:spMkLst>
            <pc:docMk/>
            <pc:sldMk cId="919812969" sldId="905"/>
            <ac:spMk id="2" creationId="{491B2E5D-71AF-4457-ACF2-B8048D9C8D19}"/>
          </ac:spMkLst>
        </pc:spChg>
        <pc:spChg chg="del mod ord">
          <ac:chgData name="Iwan Rahabok" userId="156f3981-69fc-4d83-acd3-61e6ecbdd23f" providerId="ADAL" clId="{AC4A3D1E-3C06-4712-813A-5E43C8E954D1}" dt="2022-04-22T14:25:24.815" v="259" actId="700"/>
          <ac:spMkLst>
            <pc:docMk/>
            <pc:sldMk cId="919812969" sldId="905"/>
            <ac:spMk id="3" creationId="{F02B66B0-7C75-44B3-A754-7F8997C173CA}"/>
          </ac:spMkLst>
        </pc:spChg>
        <pc:spChg chg="add mod ord">
          <ac:chgData name="Iwan Rahabok" userId="156f3981-69fc-4d83-acd3-61e6ecbdd23f" providerId="ADAL" clId="{AC4A3D1E-3C06-4712-813A-5E43C8E954D1}" dt="2022-04-22T14:25:30.172" v="276" actId="20577"/>
          <ac:spMkLst>
            <pc:docMk/>
            <pc:sldMk cId="919812969" sldId="905"/>
            <ac:spMk id="4" creationId="{A052102A-A6EB-4727-88B0-F4F69052AF0A}"/>
          </ac:spMkLst>
        </pc:spChg>
        <pc:spChg chg="add mod ord">
          <ac:chgData name="Iwan Rahabok" userId="156f3981-69fc-4d83-acd3-61e6ecbdd23f" providerId="ADAL" clId="{AC4A3D1E-3C06-4712-813A-5E43C8E954D1}" dt="2022-04-22T14:26:10.653" v="363" actId="6549"/>
          <ac:spMkLst>
            <pc:docMk/>
            <pc:sldMk cId="919812969" sldId="905"/>
            <ac:spMk id="5" creationId="{C12DA71E-872D-4548-A68C-A5045EEB99DC}"/>
          </ac:spMkLst>
        </pc:spChg>
      </pc:sldChg>
      <pc:sldChg chg="del">
        <pc:chgData name="Iwan Rahabok" userId="156f3981-69fc-4d83-acd3-61e6ecbdd23f" providerId="ADAL" clId="{AC4A3D1E-3C06-4712-813A-5E43C8E954D1}" dt="2022-04-22T14:06:22.885" v="192" actId="47"/>
        <pc:sldMkLst>
          <pc:docMk/>
          <pc:sldMk cId="2205889443" sldId="230716831"/>
        </pc:sldMkLst>
      </pc:sldChg>
    </pc:docChg>
  </pc:docChgLst>
  <pc:docChgLst>
    <pc:chgData name="Iwan Rahabok" userId="156f3981-69fc-4d83-acd3-61e6ecbdd23f" providerId="ADAL" clId="{0D2489AA-704F-4885-9CD2-290EA9D56416}"/>
    <pc:docChg chg="undo custSel modSld">
      <pc:chgData name="Iwan Rahabok" userId="156f3981-69fc-4d83-acd3-61e6ecbdd23f" providerId="ADAL" clId="{0D2489AA-704F-4885-9CD2-290EA9D56416}" dt="2022-08-19T13:52:12.058" v="11" actId="1076"/>
      <pc:docMkLst>
        <pc:docMk/>
      </pc:docMkLst>
      <pc:sldChg chg="modNotes">
        <pc:chgData name="Iwan Rahabok" userId="156f3981-69fc-4d83-acd3-61e6ecbdd23f" providerId="ADAL" clId="{0D2489AA-704F-4885-9CD2-290EA9D56416}" dt="2022-08-19T13:52:09.447" v="8" actId="27636"/>
        <pc:sldMkLst>
          <pc:docMk/>
          <pc:sldMk cId="3425455861" sldId="270"/>
        </pc:sldMkLst>
      </pc:sldChg>
      <pc:sldChg chg="modNotes">
        <pc:chgData name="Iwan Rahabok" userId="156f3981-69fc-4d83-acd3-61e6ecbdd23f" providerId="ADAL" clId="{0D2489AA-704F-4885-9CD2-290EA9D56416}" dt="2022-08-19T13:52:09.485" v="10" actId="27636"/>
        <pc:sldMkLst>
          <pc:docMk/>
          <pc:sldMk cId="2091169812" sldId="767"/>
        </pc:sldMkLst>
      </pc:sldChg>
      <pc:sldChg chg="addSp delSp modSp mod modAnim">
        <pc:chgData name="Iwan Rahabok" userId="156f3981-69fc-4d83-acd3-61e6ecbdd23f" providerId="ADAL" clId="{0D2489AA-704F-4885-9CD2-290EA9D56416}" dt="2022-08-19T13:52:12.058" v="11" actId="1076"/>
        <pc:sldMkLst>
          <pc:docMk/>
          <pc:sldMk cId="1724418060" sldId="1628"/>
        </pc:sldMkLst>
        <pc:spChg chg="mod">
          <ac:chgData name="Iwan Rahabok" userId="156f3981-69fc-4d83-acd3-61e6ecbdd23f" providerId="ADAL" clId="{0D2489AA-704F-4885-9CD2-290EA9D56416}" dt="2022-08-19T13:51:48.879" v="2" actId="1076"/>
          <ac:spMkLst>
            <pc:docMk/>
            <pc:sldMk cId="1724418060" sldId="1628"/>
            <ac:spMk id="8" creationId="{2AE98CF4-7E93-49BA-8A35-B4CB5D778083}"/>
          </ac:spMkLst>
        </pc:spChg>
        <pc:spChg chg="mod">
          <ac:chgData name="Iwan Rahabok" userId="156f3981-69fc-4d83-acd3-61e6ecbdd23f" providerId="ADAL" clId="{0D2489AA-704F-4885-9CD2-290EA9D56416}" dt="2022-08-19T13:52:02.723" v="4" actId="1076"/>
          <ac:spMkLst>
            <pc:docMk/>
            <pc:sldMk cId="1724418060" sldId="1628"/>
            <ac:spMk id="9" creationId="{54967469-7000-422F-94BF-E22324DE0718}"/>
          </ac:spMkLst>
        </pc:spChg>
        <pc:spChg chg="add mod">
          <ac:chgData name="Iwan Rahabok" userId="156f3981-69fc-4d83-acd3-61e6ecbdd23f" providerId="ADAL" clId="{0D2489AA-704F-4885-9CD2-290EA9D56416}" dt="2022-08-19T13:52:12.058" v="11" actId="1076"/>
          <ac:spMkLst>
            <pc:docMk/>
            <pc:sldMk cId="1724418060" sldId="1628"/>
            <ac:spMk id="10" creationId="{A4D80320-04CE-7F6A-E31A-FF6AA3C95258}"/>
          </ac:spMkLst>
        </pc:spChg>
        <pc:picChg chg="add ord">
          <ac:chgData name="Iwan Rahabok" userId="156f3981-69fc-4d83-acd3-61e6ecbdd23f" providerId="ADAL" clId="{0D2489AA-704F-4885-9CD2-290EA9D56416}" dt="2022-08-19T13:51:45.702" v="1" actId="167"/>
          <ac:picMkLst>
            <pc:docMk/>
            <pc:sldMk cId="1724418060" sldId="1628"/>
            <ac:picMk id="4" creationId="{63575CF8-733F-6CD3-0275-7CC1CF60FE92}"/>
          </ac:picMkLst>
        </pc:picChg>
        <pc:picChg chg="add del">
          <ac:chgData name="Iwan Rahabok" userId="156f3981-69fc-4d83-acd3-61e6ecbdd23f" providerId="ADAL" clId="{0D2489AA-704F-4885-9CD2-290EA9D56416}" dt="2022-08-19T13:52:07.518" v="6" actId="22"/>
          <ac:picMkLst>
            <pc:docMk/>
            <pc:sldMk cId="1724418060" sldId="1628"/>
            <ac:picMk id="6" creationId="{46186F55-469B-6443-8EBF-6A5DDA3B32CE}"/>
          </ac:picMkLst>
        </pc:picChg>
      </pc:sldChg>
      <pc:sldChg chg="modNotes">
        <pc:chgData name="Iwan Rahabok" userId="156f3981-69fc-4d83-acd3-61e6ecbdd23f" providerId="ADAL" clId="{0D2489AA-704F-4885-9CD2-290EA9D56416}" dt="2022-08-19T13:52:09.475" v="9" actId="27636"/>
        <pc:sldMkLst>
          <pc:docMk/>
          <pc:sldMk cId="2238563097" sldId="230716997"/>
        </pc:sldMkLst>
      </pc:sldChg>
    </pc:docChg>
  </pc:docChgLst>
  <pc:docChgLst>
    <pc:chgData name="Iwan Rahabok" userId="156f3981-69fc-4d83-acd3-61e6ecbdd23f" providerId="ADAL" clId="{EB29DE41-6A7D-47E4-9596-954783B12D6F}"/>
    <pc:docChg chg="modSld">
      <pc:chgData name="Iwan Rahabok" userId="156f3981-69fc-4d83-acd3-61e6ecbdd23f" providerId="ADAL" clId="{EB29DE41-6A7D-47E4-9596-954783B12D6F}" dt="2022-08-09T13:50:35.734" v="0" actId="14100"/>
      <pc:docMkLst>
        <pc:docMk/>
      </pc:docMkLst>
      <pc:sldChg chg="modSp mod">
        <pc:chgData name="Iwan Rahabok" userId="156f3981-69fc-4d83-acd3-61e6ecbdd23f" providerId="ADAL" clId="{EB29DE41-6A7D-47E4-9596-954783B12D6F}" dt="2022-08-09T13:50:35.734" v="0" actId="14100"/>
        <pc:sldMkLst>
          <pc:docMk/>
          <pc:sldMk cId="1945996548" sldId="908"/>
        </pc:sldMkLst>
        <pc:spChg chg="mod">
          <ac:chgData name="Iwan Rahabok" userId="156f3981-69fc-4d83-acd3-61e6ecbdd23f" providerId="ADAL" clId="{EB29DE41-6A7D-47E4-9596-954783B12D6F}" dt="2022-08-09T13:50:35.734" v="0" actId="14100"/>
          <ac:spMkLst>
            <pc:docMk/>
            <pc:sldMk cId="1945996548" sldId="908"/>
            <ac:spMk id="6" creationId="{C274994E-894D-0BC1-D6FD-2B017B4B9B13}"/>
          </ac:spMkLst>
        </pc:spChg>
      </pc:sldChg>
    </pc:docChg>
  </pc:docChgLst>
  <pc:docChgLst>
    <pc:chgData name="Iwan Rahabok" userId="156f3981-69fc-4d83-acd3-61e6ecbdd23f" providerId="ADAL" clId="{A8BA08D7-A1A6-46B2-9EEB-59AD4313D0A4}"/>
    <pc:docChg chg="undo custSel modSld">
      <pc:chgData name="Iwan Rahabok" userId="156f3981-69fc-4d83-acd3-61e6ecbdd23f" providerId="ADAL" clId="{A8BA08D7-A1A6-46B2-9EEB-59AD4313D0A4}" dt="2022-09-05T10:41:00.927" v="1" actId="1076"/>
      <pc:docMkLst>
        <pc:docMk/>
      </pc:docMkLst>
      <pc:sldChg chg="modSp mod">
        <pc:chgData name="Iwan Rahabok" userId="156f3981-69fc-4d83-acd3-61e6ecbdd23f" providerId="ADAL" clId="{A8BA08D7-A1A6-46B2-9EEB-59AD4313D0A4}" dt="2022-09-05T10:41:00.927" v="1" actId="1076"/>
        <pc:sldMkLst>
          <pc:docMk/>
          <pc:sldMk cId="2005159887" sldId="230717008"/>
        </pc:sldMkLst>
        <pc:spChg chg="mod">
          <ac:chgData name="Iwan Rahabok" userId="156f3981-69fc-4d83-acd3-61e6ecbdd23f" providerId="ADAL" clId="{A8BA08D7-A1A6-46B2-9EEB-59AD4313D0A4}" dt="2022-09-05T10:41:00.927" v="1" actId="1076"/>
          <ac:spMkLst>
            <pc:docMk/>
            <pc:sldMk cId="2005159887" sldId="230717008"/>
            <ac:spMk id="6" creationId="{5560AAEE-9CF7-341F-36E6-51FA6458503C}"/>
          </ac:spMkLst>
        </pc:spChg>
      </pc:sldChg>
    </pc:docChg>
  </pc:docChgLst>
  <pc:docChgLst>
    <pc:chgData name="Iwan Rahabok" userId="156f3981-69fc-4d83-acd3-61e6ecbdd23f" providerId="ADAL" clId="{01251E2E-2930-4530-B7E7-0415E0F3FC7D}"/>
    <pc:docChg chg="undo redo custSel addSld delSld modSld modSection">
      <pc:chgData name="Iwan Rahabok" userId="156f3981-69fc-4d83-acd3-61e6ecbdd23f" providerId="ADAL" clId="{01251E2E-2930-4530-B7E7-0415E0F3FC7D}" dt="2022-08-02T13:39:26.038" v="834" actId="47"/>
      <pc:docMkLst>
        <pc:docMk/>
      </pc:docMkLst>
      <pc:sldChg chg="add">
        <pc:chgData name="Iwan Rahabok" userId="156f3981-69fc-4d83-acd3-61e6ecbdd23f" providerId="ADAL" clId="{01251E2E-2930-4530-B7E7-0415E0F3FC7D}" dt="2022-08-02T13:30:22.913" v="623"/>
        <pc:sldMkLst>
          <pc:docMk/>
          <pc:sldMk cId="3117135959" sldId="627"/>
        </pc:sldMkLst>
      </pc:sldChg>
      <pc:sldChg chg="addSp delSp modSp del mod delAnim">
        <pc:chgData name="Iwan Rahabok" userId="156f3981-69fc-4d83-acd3-61e6ecbdd23f" providerId="ADAL" clId="{01251E2E-2930-4530-B7E7-0415E0F3FC7D}" dt="2022-08-02T13:39:26.038" v="834" actId="47"/>
        <pc:sldMkLst>
          <pc:docMk/>
          <pc:sldMk cId="932931226" sldId="2089"/>
        </pc:sldMkLst>
        <pc:spChg chg="add mod">
          <ac:chgData name="Iwan Rahabok" userId="156f3981-69fc-4d83-acd3-61e6ecbdd23f" providerId="ADAL" clId="{01251E2E-2930-4530-B7E7-0415E0F3FC7D}" dt="2022-08-02T13:34:35.817" v="631" actId="21"/>
          <ac:spMkLst>
            <pc:docMk/>
            <pc:sldMk cId="932931226" sldId="2089"/>
            <ac:spMk id="3" creationId="{B11F6BB4-96B5-6546-6E1D-24B7D80843EE}"/>
          </ac:spMkLst>
        </pc:spChg>
        <pc:spChg chg="add mod">
          <ac:chgData name="Iwan Rahabok" userId="156f3981-69fc-4d83-acd3-61e6ecbdd23f" providerId="ADAL" clId="{01251E2E-2930-4530-B7E7-0415E0F3FC7D}" dt="2022-08-02T13:34:35.817" v="631" actId="21"/>
          <ac:spMkLst>
            <pc:docMk/>
            <pc:sldMk cId="932931226" sldId="2089"/>
            <ac:spMk id="7" creationId="{45C280FC-3CB2-9326-D109-0708B81B4718}"/>
          </ac:spMkLst>
        </pc:spChg>
        <pc:spChg chg="del">
          <ac:chgData name="Iwan Rahabok" userId="156f3981-69fc-4d83-acd3-61e6ecbdd23f" providerId="ADAL" clId="{01251E2E-2930-4530-B7E7-0415E0F3FC7D}" dt="2022-08-02T13:34:15.320" v="629" actId="21"/>
          <ac:spMkLst>
            <pc:docMk/>
            <pc:sldMk cId="932931226" sldId="2089"/>
            <ac:spMk id="8" creationId="{ED2F23BA-D6F2-6D6A-356C-7EBDFAEA188D}"/>
          </ac:spMkLst>
        </pc:spChg>
        <pc:spChg chg="del">
          <ac:chgData name="Iwan Rahabok" userId="156f3981-69fc-4d83-acd3-61e6ecbdd23f" providerId="ADAL" clId="{01251E2E-2930-4530-B7E7-0415E0F3FC7D}" dt="2022-08-02T13:34:15.320" v="629" actId="21"/>
          <ac:spMkLst>
            <pc:docMk/>
            <pc:sldMk cId="932931226" sldId="2089"/>
            <ac:spMk id="9" creationId="{F6DDA3DF-BEBB-10C8-A3AE-884C4506722C}"/>
          </ac:spMkLst>
        </pc:spChg>
        <pc:spChg chg="del">
          <ac:chgData name="Iwan Rahabok" userId="156f3981-69fc-4d83-acd3-61e6ecbdd23f" providerId="ADAL" clId="{01251E2E-2930-4530-B7E7-0415E0F3FC7D}" dt="2022-08-02T13:34:35.817" v="631" actId="21"/>
          <ac:spMkLst>
            <pc:docMk/>
            <pc:sldMk cId="932931226" sldId="2089"/>
            <ac:spMk id="10" creationId="{CD3DC418-3ED1-A398-AD29-3EB0FA6A8FD3}"/>
          </ac:spMkLst>
        </pc:spChg>
        <pc:spChg chg="del">
          <ac:chgData name="Iwan Rahabok" userId="156f3981-69fc-4d83-acd3-61e6ecbdd23f" providerId="ADAL" clId="{01251E2E-2930-4530-B7E7-0415E0F3FC7D}" dt="2022-08-02T13:34:35.817" v="631" actId="21"/>
          <ac:spMkLst>
            <pc:docMk/>
            <pc:sldMk cId="932931226" sldId="2089"/>
            <ac:spMk id="11" creationId="{B90515AB-627A-25A9-DA3F-287E45399BA6}"/>
          </ac:spMkLst>
        </pc:spChg>
        <pc:spChg chg="del">
          <ac:chgData name="Iwan Rahabok" userId="156f3981-69fc-4d83-acd3-61e6ecbdd23f" providerId="ADAL" clId="{01251E2E-2930-4530-B7E7-0415E0F3FC7D}" dt="2022-08-02T13:34:15.320" v="629" actId="21"/>
          <ac:spMkLst>
            <pc:docMk/>
            <pc:sldMk cId="932931226" sldId="2089"/>
            <ac:spMk id="12" creationId="{32CE6C23-5C44-10A9-7CAB-57A94B687EB4}"/>
          </ac:spMkLst>
        </pc:spChg>
      </pc:sldChg>
      <pc:sldChg chg="addSp delSp modSp add mod modClrScheme modAnim chgLayout">
        <pc:chgData name="Iwan Rahabok" userId="156f3981-69fc-4d83-acd3-61e6ecbdd23f" providerId="ADAL" clId="{01251E2E-2930-4530-B7E7-0415E0F3FC7D}" dt="2022-08-02T13:39:19.337" v="833" actId="20577"/>
        <pc:sldMkLst>
          <pc:docMk/>
          <pc:sldMk cId="1207453537" sldId="3142"/>
        </pc:sldMkLst>
        <pc:spChg chg="add del">
          <ac:chgData name="Iwan Rahabok" userId="156f3981-69fc-4d83-acd3-61e6ecbdd23f" providerId="ADAL" clId="{01251E2E-2930-4530-B7E7-0415E0F3FC7D}" dt="2022-08-02T13:33:29.549" v="627" actId="478"/>
          <ac:spMkLst>
            <pc:docMk/>
            <pc:sldMk cId="1207453537" sldId="3142"/>
            <ac:spMk id="3" creationId="{000A4ABF-1BAB-46EA-A2A1-0F65E9301BDA}"/>
          </ac:spMkLst>
        </pc:spChg>
        <pc:spChg chg="add del">
          <ac:chgData name="Iwan Rahabok" userId="156f3981-69fc-4d83-acd3-61e6ecbdd23f" providerId="ADAL" clId="{01251E2E-2930-4530-B7E7-0415E0F3FC7D}" dt="2022-08-02T13:33:29.549" v="627" actId="478"/>
          <ac:spMkLst>
            <pc:docMk/>
            <pc:sldMk cId="1207453537" sldId="3142"/>
            <ac:spMk id="4" creationId="{8F062E1A-1997-477C-BD54-8D23A49A9BD3}"/>
          </ac:spMkLst>
        </pc:spChg>
        <pc:spChg chg="add del mod">
          <ac:chgData name="Iwan Rahabok" userId="156f3981-69fc-4d83-acd3-61e6ecbdd23f" providerId="ADAL" clId="{01251E2E-2930-4530-B7E7-0415E0F3FC7D}" dt="2022-08-02T13:33:27.796" v="626" actId="478"/>
          <ac:spMkLst>
            <pc:docMk/>
            <pc:sldMk cId="1207453537" sldId="3142"/>
            <ac:spMk id="5" creationId="{F71E8954-4B77-28AB-A0AA-890FCC256FF1}"/>
          </ac:spMkLst>
        </pc:spChg>
        <pc:spChg chg="add del">
          <ac:chgData name="Iwan Rahabok" userId="156f3981-69fc-4d83-acd3-61e6ecbdd23f" providerId="ADAL" clId="{01251E2E-2930-4530-B7E7-0415E0F3FC7D}" dt="2022-08-02T13:33:29.549" v="627" actId="478"/>
          <ac:spMkLst>
            <pc:docMk/>
            <pc:sldMk cId="1207453537" sldId="3142"/>
            <ac:spMk id="7" creationId="{1D2579BE-274E-4E09-BDB6-B44EBEF86933}"/>
          </ac:spMkLst>
        </pc:spChg>
        <pc:spChg chg="add del mod">
          <ac:chgData name="Iwan Rahabok" userId="156f3981-69fc-4d83-acd3-61e6ecbdd23f" providerId="ADAL" clId="{01251E2E-2930-4530-B7E7-0415E0F3FC7D}" dt="2022-08-02T13:33:27.796" v="626" actId="478"/>
          <ac:spMkLst>
            <pc:docMk/>
            <pc:sldMk cId="1207453537" sldId="3142"/>
            <ac:spMk id="8" creationId="{5AA5B183-7DCF-E493-6B30-8AA2705D445F}"/>
          </ac:spMkLst>
        </pc:spChg>
        <pc:spChg chg="add del mod">
          <ac:chgData name="Iwan Rahabok" userId="156f3981-69fc-4d83-acd3-61e6ecbdd23f" providerId="ADAL" clId="{01251E2E-2930-4530-B7E7-0415E0F3FC7D}" dt="2022-08-02T13:33:27.796" v="626" actId="478"/>
          <ac:spMkLst>
            <pc:docMk/>
            <pc:sldMk cId="1207453537" sldId="3142"/>
            <ac:spMk id="10" creationId="{3E750591-112D-7D71-BECF-71E3487080A9}"/>
          </ac:spMkLst>
        </pc:spChg>
        <pc:spChg chg="add del">
          <ac:chgData name="Iwan Rahabok" userId="156f3981-69fc-4d83-acd3-61e6ecbdd23f" providerId="ADAL" clId="{01251E2E-2930-4530-B7E7-0415E0F3FC7D}" dt="2022-08-02T13:33:29.549" v="627" actId="478"/>
          <ac:spMkLst>
            <pc:docMk/>
            <pc:sldMk cId="1207453537" sldId="3142"/>
            <ac:spMk id="11" creationId="{FDFBAB07-379E-4B11-8ACD-0E10BEB22101}"/>
          </ac:spMkLst>
        </pc:spChg>
        <pc:spChg chg="add del">
          <ac:chgData name="Iwan Rahabok" userId="156f3981-69fc-4d83-acd3-61e6ecbdd23f" providerId="ADAL" clId="{01251E2E-2930-4530-B7E7-0415E0F3FC7D}" dt="2022-08-02T13:33:29.549" v="627" actId="478"/>
          <ac:spMkLst>
            <pc:docMk/>
            <pc:sldMk cId="1207453537" sldId="3142"/>
            <ac:spMk id="12" creationId="{C69CDEEC-4816-4B66-BE65-296869C56455}"/>
          </ac:spMkLst>
        </pc:spChg>
        <pc:spChg chg="mod">
          <ac:chgData name="Iwan Rahabok" userId="156f3981-69fc-4d83-acd3-61e6ecbdd23f" providerId="ADAL" clId="{01251E2E-2930-4530-B7E7-0415E0F3FC7D}" dt="2022-08-02T13:36:23.818" v="654" actId="1076"/>
          <ac:spMkLst>
            <pc:docMk/>
            <pc:sldMk cId="1207453537" sldId="3142"/>
            <ac:spMk id="14" creationId="{5F7E0BC6-D73B-4F91-9C2B-8FFDBFE0EBB9}"/>
          </ac:spMkLst>
        </pc:spChg>
        <pc:spChg chg="add del mod">
          <ac:chgData name="Iwan Rahabok" userId="156f3981-69fc-4d83-acd3-61e6ecbdd23f" providerId="ADAL" clId="{01251E2E-2930-4530-B7E7-0415E0F3FC7D}" dt="2022-08-02T13:33:45.444" v="628" actId="700"/>
          <ac:spMkLst>
            <pc:docMk/>
            <pc:sldMk cId="1207453537" sldId="3142"/>
            <ac:spMk id="15" creationId="{84AFF4EF-D920-9BC1-DECE-F47ACC022FD8}"/>
          </ac:spMkLst>
        </pc:spChg>
        <pc:spChg chg="add del mod">
          <ac:chgData name="Iwan Rahabok" userId="156f3981-69fc-4d83-acd3-61e6ecbdd23f" providerId="ADAL" clId="{01251E2E-2930-4530-B7E7-0415E0F3FC7D}" dt="2022-08-02T13:33:45.444" v="628" actId="700"/>
          <ac:spMkLst>
            <pc:docMk/>
            <pc:sldMk cId="1207453537" sldId="3142"/>
            <ac:spMk id="17" creationId="{10C958D0-BA3D-7E0A-CE5A-679D041284F9}"/>
          </ac:spMkLst>
        </pc:spChg>
        <pc:spChg chg="add del mod">
          <ac:chgData name="Iwan Rahabok" userId="156f3981-69fc-4d83-acd3-61e6ecbdd23f" providerId="ADAL" clId="{01251E2E-2930-4530-B7E7-0415E0F3FC7D}" dt="2022-08-02T13:33:45.444" v="628" actId="700"/>
          <ac:spMkLst>
            <pc:docMk/>
            <pc:sldMk cId="1207453537" sldId="3142"/>
            <ac:spMk id="19" creationId="{B63D0B56-9892-A9C8-5951-E0942FD9CC9F}"/>
          </ac:spMkLst>
        </pc:spChg>
        <pc:spChg chg="add del mod ord">
          <ac:chgData name="Iwan Rahabok" userId="156f3981-69fc-4d83-acd3-61e6ecbdd23f" providerId="ADAL" clId="{01251E2E-2930-4530-B7E7-0415E0F3FC7D}" dt="2022-08-02T13:35:10.203" v="641" actId="20577"/>
          <ac:spMkLst>
            <pc:docMk/>
            <pc:sldMk cId="1207453537" sldId="3142"/>
            <ac:spMk id="20" creationId="{334D13D7-C50F-1C28-54FA-FD7B1FF76821}"/>
          </ac:spMkLst>
        </pc:spChg>
        <pc:spChg chg="add mod">
          <ac:chgData name="Iwan Rahabok" userId="156f3981-69fc-4d83-acd3-61e6ecbdd23f" providerId="ADAL" clId="{01251E2E-2930-4530-B7E7-0415E0F3FC7D}" dt="2022-08-02T13:38:46.322" v="784" actId="20577"/>
          <ac:spMkLst>
            <pc:docMk/>
            <pc:sldMk cId="1207453537" sldId="3142"/>
            <ac:spMk id="21" creationId="{77D432A6-27A6-EE1F-BFB2-199E4DCA70D9}"/>
          </ac:spMkLst>
        </pc:spChg>
        <pc:spChg chg="add mod">
          <ac:chgData name="Iwan Rahabok" userId="156f3981-69fc-4d83-acd3-61e6ecbdd23f" providerId="ADAL" clId="{01251E2E-2930-4530-B7E7-0415E0F3FC7D}" dt="2022-08-02T13:39:02.684" v="798" actId="1076"/>
          <ac:spMkLst>
            <pc:docMk/>
            <pc:sldMk cId="1207453537" sldId="3142"/>
            <ac:spMk id="22" creationId="{CF8A6102-C498-7DD2-15A5-29462FD4EB82}"/>
          </ac:spMkLst>
        </pc:spChg>
        <pc:spChg chg="add mod">
          <ac:chgData name="Iwan Rahabok" userId="156f3981-69fc-4d83-acd3-61e6ecbdd23f" providerId="ADAL" clId="{01251E2E-2930-4530-B7E7-0415E0F3FC7D}" dt="2022-08-02T13:39:19.337" v="833" actId="20577"/>
          <ac:spMkLst>
            <pc:docMk/>
            <pc:sldMk cId="1207453537" sldId="3142"/>
            <ac:spMk id="23" creationId="{014AA7C6-F368-3266-B4D7-D822DA15EBFD}"/>
          </ac:spMkLst>
        </pc:spChg>
        <pc:spChg chg="add del mod ord">
          <ac:chgData name="Iwan Rahabok" userId="156f3981-69fc-4d83-acd3-61e6ecbdd23f" providerId="ADAL" clId="{01251E2E-2930-4530-B7E7-0415E0F3FC7D}" dt="2022-08-02T13:35:15.824" v="643"/>
          <ac:spMkLst>
            <pc:docMk/>
            <pc:sldMk cId="1207453537" sldId="3142"/>
            <ac:spMk id="24" creationId="{D9619AAE-13FE-23DF-1D72-25C9A287C0AB}"/>
          </ac:spMkLst>
        </pc:spChg>
        <pc:spChg chg="add del mod">
          <ac:chgData name="Iwan Rahabok" userId="156f3981-69fc-4d83-acd3-61e6ecbdd23f" providerId="ADAL" clId="{01251E2E-2930-4530-B7E7-0415E0F3FC7D}" dt="2022-08-02T13:34:54.954" v="634"/>
          <ac:spMkLst>
            <pc:docMk/>
            <pc:sldMk cId="1207453537" sldId="3142"/>
            <ac:spMk id="26" creationId="{AF558717-8BAC-393F-DF57-E971388608A8}"/>
          </ac:spMkLst>
        </pc:spChg>
        <pc:spChg chg="add del mod">
          <ac:chgData name="Iwan Rahabok" userId="156f3981-69fc-4d83-acd3-61e6ecbdd23f" providerId="ADAL" clId="{01251E2E-2930-4530-B7E7-0415E0F3FC7D}" dt="2022-08-02T13:34:54.954" v="634"/>
          <ac:spMkLst>
            <pc:docMk/>
            <pc:sldMk cId="1207453537" sldId="3142"/>
            <ac:spMk id="27" creationId="{F3E74714-2758-92D3-02B2-AB5EB3C6F3FC}"/>
          </ac:spMkLst>
        </pc:spChg>
        <pc:spChg chg="add mod">
          <ac:chgData name="Iwan Rahabok" userId="156f3981-69fc-4d83-acd3-61e6ecbdd23f" providerId="ADAL" clId="{01251E2E-2930-4530-B7E7-0415E0F3FC7D}" dt="2022-08-02T13:35:13.214" v="642" actId="21"/>
          <ac:spMkLst>
            <pc:docMk/>
            <pc:sldMk cId="1207453537" sldId="3142"/>
            <ac:spMk id="28" creationId="{444D5A6A-8F90-9A6B-60F0-563C90637115}"/>
          </ac:spMkLst>
        </pc:spChg>
        <pc:spChg chg="add mod">
          <ac:chgData name="Iwan Rahabok" userId="156f3981-69fc-4d83-acd3-61e6ecbdd23f" providerId="ADAL" clId="{01251E2E-2930-4530-B7E7-0415E0F3FC7D}" dt="2022-08-02T13:35:06.799" v="639" actId="21"/>
          <ac:spMkLst>
            <pc:docMk/>
            <pc:sldMk cId="1207453537" sldId="3142"/>
            <ac:spMk id="29" creationId="{843A3E98-F625-533B-942E-CE89012AAD8F}"/>
          </ac:spMkLst>
        </pc:spChg>
      </pc:sldChg>
      <pc:sldChg chg="addSp delSp modSp new mod modClrScheme chgLayout">
        <pc:chgData name="Iwan Rahabok" userId="156f3981-69fc-4d83-acd3-61e6ecbdd23f" providerId="ADAL" clId="{01251E2E-2930-4530-B7E7-0415E0F3FC7D}" dt="2022-08-02T13:24:45.768" v="622" actId="122"/>
        <pc:sldMkLst>
          <pc:docMk/>
          <pc:sldMk cId="3646063758" sldId="230716918"/>
        </pc:sldMkLst>
        <pc:spChg chg="del mod ord">
          <ac:chgData name="Iwan Rahabok" userId="156f3981-69fc-4d83-acd3-61e6ecbdd23f" providerId="ADAL" clId="{01251E2E-2930-4530-B7E7-0415E0F3FC7D}" dt="2022-08-02T13:18:21.041" v="15" actId="700"/>
          <ac:spMkLst>
            <pc:docMk/>
            <pc:sldMk cId="3646063758" sldId="230716918"/>
            <ac:spMk id="2" creationId="{27230B3C-1EF8-C068-0A34-80ADE86B6909}"/>
          </ac:spMkLst>
        </pc:spChg>
        <pc:spChg chg="mod ord">
          <ac:chgData name="Iwan Rahabok" userId="156f3981-69fc-4d83-acd3-61e6ecbdd23f" providerId="ADAL" clId="{01251E2E-2930-4530-B7E7-0415E0F3FC7D}" dt="2022-08-02T13:18:21.041" v="15" actId="700"/>
          <ac:spMkLst>
            <pc:docMk/>
            <pc:sldMk cId="3646063758" sldId="230716918"/>
            <ac:spMk id="3" creationId="{BAA84912-D058-38CF-0CA9-84A275AA0B2F}"/>
          </ac:spMkLst>
        </pc:spChg>
        <pc:spChg chg="add mod ord">
          <ac:chgData name="Iwan Rahabok" userId="156f3981-69fc-4d83-acd3-61e6ecbdd23f" providerId="ADAL" clId="{01251E2E-2930-4530-B7E7-0415E0F3FC7D}" dt="2022-08-02T13:18:28.403" v="34" actId="20577"/>
          <ac:spMkLst>
            <pc:docMk/>
            <pc:sldMk cId="3646063758" sldId="230716918"/>
            <ac:spMk id="4" creationId="{0ABCB455-1B08-802B-FBCE-1B6AE8CC851C}"/>
          </ac:spMkLst>
        </pc:spChg>
        <pc:spChg chg="add del mod ord">
          <ac:chgData name="Iwan Rahabok" userId="156f3981-69fc-4d83-acd3-61e6ecbdd23f" providerId="ADAL" clId="{01251E2E-2930-4530-B7E7-0415E0F3FC7D}" dt="2022-08-02T13:18:47.280" v="50" actId="3680"/>
          <ac:spMkLst>
            <pc:docMk/>
            <pc:sldMk cId="3646063758" sldId="230716918"/>
            <ac:spMk id="5" creationId="{1C46B1F7-B764-D45F-CA72-D8B446402834}"/>
          </ac:spMkLst>
        </pc:spChg>
        <pc:graphicFrameChg chg="add mod ord modGraphic">
          <ac:chgData name="Iwan Rahabok" userId="156f3981-69fc-4d83-acd3-61e6ecbdd23f" providerId="ADAL" clId="{01251E2E-2930-4530-B7E7-0415E0F3FC7D}" dt="2022-08-02T13:24:45.768" v="622" actId="122"/>
          <ac:graphicFrameMkLst>
            <pc:docMk/>
            <pc:sldMk cId="3646063758" sldId="230716918"/>
            <ac:graphicFrameMk id="6" creationId="{FA635CEE-E852-3A36-6581-B5A28CF09B08}"/>
          </ac:graphicFrameMkLst>
        </pc:graphicFrameChg>
      </pc:sldChg>
      <pc:sldChg chg="addSp delSp modSp new mod modClrScheme modAnim chgLayout">
        <pc:chgData name="Iwan Rahabok" userId="156f3981-69fc-4d83-acd3-61e6ecbdd23f" providerId="ADAL" clId="{01251E2E-2930-4530-B7E7-0415E0F3FC7D}" dt="2022-08-02T13:22:45.694" v="380" actId="14100"/>
        <pc:sldMkLst>
          <pc:docMk/>
          <pc:sldMk cId="2788598987" sldId="230716919"/>
        </pc:sldMkLst>
        <pc:spChg chg="del">
          <ac:chgData name="Iwan Rahabok" userId="156f3981-69fc-4d83-acd3-61e6ecbdd23f" providerId="ADAL" clId="{01251E2E-2930-4530-B7E7-0415E0F3FC7D}" dt="2022-08-02T13:21:13.193" v="360" actId="700"/>
          <ac:spMkLst>
            <pc:docMk/>
            <pc:sldMk cId="2788598987" sldId="230716919"/>
            <ac:spMk id="2" creationId="{070535B9-DDAD-192D-9410-FB6BB9894245}"/>
          </ac:spMkLst>
        </pc:spChg>
        <pc:spChg chg="del">
          <ac:chgData name="Iwan Rahabok" userId="156f3981-69fc-4d83-acd3-61e6ecbdd23f" providerId="ADAL" clId="{01251E2E-2930-4530-B7E7-0415E0F3FC7D}" dt="2022-08-02T13:21:13.193" v="360" actId="700"/>
          <ac:spMkLst>
            <pc:docMk/>
            <pc:sldMk cId="2788598987" sldId="230716919"/>
            <ac:spMk id="3" creationId="{5A3A8A6D-C6FB-9F21-6EC8-6D5F6439D1D4}"/>
          </ac:spMkLst>
        </pc:spChg>
        <pc:spChg chg="del">
          <ac:chgData name="Iwan Rahabok" userId="156f3981-69fc-4d83-acd3-61e6ecbdd23f" providerId="ADAL" clId="{01251E2E-2930-4530-B7E7-0415E0F3FC7D}" dt="2022-08-02T13:21:13.193" v="360" actId="700"/>
          <ac:spMkLst>
            <pc:docMk/>
            <pc:sldMk cId="2788598987" sldId="230716919"/>
            <ac:spMk id="4" creationId="{E4C0005E-27A3-AF58-B822-AB00FC50E3ED}"/>
          </ac:spMkLst>
        </pc:spChg>
        <pc:spChg chg="add mod">
          <ac:chgData name="Iwan Rahabok" userId="156f3981-69fc-4d83-acd3-61e6ecbdd23f" providerId="ADAL" clId="{01251E2E-2930-4530-B7E7-0415E0F3FC7D}" dt="2022-08-02T13:22:45.694" v="380" actId="14100"/>
          <ac:spMkLst>
            <pc:docMk/>
            <pc:sldMk cId="2788598987" sldId="230716919"/>
            <ac:spMk id="7" creationId="{90DE21F1-31C3-4ADB-73D4-56D555877A88}"/>
          </ac:spMkLst>
        </pc:spChg>
        <pc:spChg chg="add mod">
          <ac:chgData name="Iwan Rahabok" userId="156f3981-69fc-4d83-acd3-61e6ecbdd23f" providerId="ADAL" clId="{01251E2E-2930-4530-B7E7-0415E0F3FC7D}" dt="2022-08-02T13:22:38.309" v="377" actId="6549"/>
          <ac:spMkLst>
            <pc:docMk/>
            <pc:sldMk cId="2788598987" sldId="230716919"/>
            <ac:spMk id="8" creationId="{83708E97-6DFF-1C9C-3976-21E450BDCABB}"/>
          </ac:spMkLst>
        </pc:spChg>
        <pc:spChg chg="add mod">
          <ac:chgData name="Iwan Rahabok" userId="156f3981-69fc-4d83-acd3-61e6ecbdd23f" providerId="ADAL" clId="{01251E2E-2930-4530-B7E7-0415E0F3FC7D}" dt="2022-08-02T13:22:36.504" v="376" actId="6549"/>
          <ac:spMkLst>
            <pc:docMk/>
            <pc:sldMk cId="2788598987" sldId="230716919"/>
            <ac:spMk id="9" creationId="{3F4552CF-E911-7387-7457-F5B6E87D56DE}"/>
          </ac:spMkLst>
        </pc:spChg>
        <pc:picChg chg="add mod">
          <ac:chgData name="Iwan Rahabok" userId="156f3981-69fc-4d83-acd3-61e6ecbdd23f" providerId="ADAL" clId="{01251E2E-2930-4530-B7E7-0415E0F3FC7D}" dt="2022-08-02T13:22:23.293" v="374" actId="1076"/>
          <ac:picMkLst>
            <pc:docMk/>
            <pc:sldMk cId="2788598987" sldId="230716919"/>
            <ac:picMk id="6" creationId="{47E01840-9031-6F55-238D-B318AA02739F}"/>
          </ac:picMkLst>
        </pc:picChg>
      </pc:sldChg>
    </pc:docChg>
  </pc:docChgLst>
  <pc:docChgLst>
    <pc:chgData name="Iwan Rahabok" userId="156f3981-69fc-4d83-acd3-61e6ecbdd23f" providerId="ADAL" clId="{E09991C8-83CF-4239-AAE5-B06BAB33D0C7}"/>
    <pc:docChg chg="custSel addSld delSld modSld addSection modSection">
      <pc:chgData name="Iwan Rahabok" userId="156f3981-69fc-4d83-acd3-61e6ecbdd23f" providerId="ADAL" clId="{E09991C8-83CF-4239-AAE5-B06BAB33D0C7}" dt="2022-08-10T01:11:53.982" v="89" actId="47"/>
      <pc:docMkLst>
        <pc:docMk/>
      </pc:docMkLst>
      <pc:sldChg chg="addSp modSp new mod">
        <pc:chgData name="Iwan Rahabok" userId="156f3981-69fc-4d83-acd3-61e6ecbdd23f" providerId="ADAL" clId="{E09991C8-83CF-4239-AAE5-B06BAB33D0C7}" dt="2022-08-10T01:10:14.270" v="81" actId="1076"/>
        <pc:sldMkLst>
          <pc:docMk/>
          <pc:sldMk cId="3088879388" sldId="230716925"/>
        </pc:sldMkLst>
        <pc:spChg chg="mod">
          <ac:chgData name="Iwan Rahabok" userId="156f3981-69fc-4d83-acd3-61e6ecbdd23f" providerId="ADAL" clId="{E09991C8-83CF-4239-AAE5-B06BAB33D0C7}" dt="2022-08-10T01:10:09.709" v="80" actId="20577"/>
          <ac:spMkLst>
            <pc:docMk/>
            <pc:sldMk cId="3088879388" sldId="230716925"/>
            <ac:spMk id="4" creationId="{983AA0FE-0135-9992-D5B1-FB3B332D0408}"/>
          </ac:spMkLst>
        </pc:spChg>
        <pc:picChg chg="add mod">
          <ac:chgData name="Iwan Rahabok" userId="156f3981-69fc-4d83-acd3-61e6ecbdd23f" providerId="ADAL" clId="{E09991C8-83CF-4239-AAE5-B06BAB33D0C7}" dt="2022-08-10T01:10:14.270" v="81" actId="1076"/>
          <ac:picMkLst>
            <pc:docMk/>
            <pc:sldMk cId="3088879388" sldId="230716925"/>
            <ac:picMk id="6" creationId="{09B293E6-9A59-F57C-F9C6-5E80C8338147}"/>
          </ac:picMkLst>
        </pc:picChg>
      </pc:sldChg>
      <pc:sldChg chg="addSp delSp modSp new mod modClrScheme chgLayout">
        <pc:chgData name="Iwan Rahabok" userId="156f3981-69fc-4d83-acd3-61e6ecbdd23f" providerId="ADAL" clId="{E09991C8-83CF-4239-AAE5-B06BAB33D0C7}" dt="2022-08-10T01:07:10.994" v="50" actId="20577"/>
        <pc:sldMkLst>
          <pc:docMk/>
          <pc:sldMk cId="1384185551" sldId="230716926"/>
        </pc:sldMkLst>
        <pc:spChg chg="del">
          <ac:chgData name="Iwan Rahabok" userId="156f3981-69fc-4d83-acd3-61e6ecbdd23f" providerId="ADAL" clId="{E09991C8-83CF-4239-AAE5-B06BAB33D0C7}" dt="2022-08-10T01:06:56.604" v="5" actId="700"/>
          <ac:spMkLst>
            <pc:docMk/>
            <pc:sldMk cId="1384185551" sldId="230716926"/>
            <ac:spMk id="2" creationId="{CE911A76-9921-7D41-2EDC-88211F651B4B}"/>
          </ac:spMkLst>
        </pc:spChg>
        <pc:spChg chg="del mod ord">
          <ac:chgData name="Iwan Rahabok" userId="156f3981-69fc-4d83-acd3-61e6ecbdd23f" providerId="ADAL" clId="{E09991C8-83CF-4239-AAE5-B06BAB33D0C7}" dt="2022-08-10T01:06:56.604" v="5" actId="700"/>
          <ac:spMkLst>
            <pc:docMk/>
            <pc:sldMk cId="1384185551" sldId="230716926"/>
            <ac:spMk id="3" creationId="{29AC44CB-97A0-4CC9-5DE6-63EAB9D36C64}"/>
          </ac:spMkLst>
        </pc:spChg>
        <pc:spChg chg="del mod ord">
          <ac:chgData name="Iwan Rahabok" userId="156f3981-69fc-4d83-acd3-61e6ecbdd23f" providerId="ADAL" clId="{E09991C8-83CF-4239-AAE5-B06BAB33D0C7}" dt="2022-08-10T01:06:56.604" v="5" actId="700"/>
          <ac:spMkLst>
            <pc:docMk/>
            <pc:sldMk cId="1384185551" sldId="230716926"/>
            <ac:spMk id="4" creationId="{B618EAA2-5E5A-05BF-1A3B-118F189DE36F}"/>
          </ac:spMkLst>
        </pc:spChg>
        <pc:spChg chg="add mod ord">
          <ac:chgData name="Iwan Rahabok" userId="156f3981-69fc-4d83-acd3-61e6ecbdd23f" providerId="ADAL" clId="{E09991C8-83CF-4239-AAE5-B06BAB33D0C7}" dt="2022-08-10T01:07:02.276" v="31" actId="20577"/>
          <ac:spMkLst>
            <pc:docMk/>
            <pc:sldMk cId="1384185551" sldId="230716926"/>
            <ac:spMk id="5" creationId="{67599C82-9014-30FE-D534-33B818CA16F0}"/>
          </ac:spMkLst>
        </pc:spChg>
        <pc:spChg chg="add mod ord">
          <ac:chgData name="Iwan Rahabok" userId="156f3981-69fc-4d83-acd3-61e6ecbdd23f" providerId="ADAL" clId="{E09991C8-83CF-4239-AAE5-B06BAB33D0C7}" dt="2022-08-10T01:07:10.994" v="50" actId="20577"/>
          <ac:spMkLst>
            <pc:docMk/>
            <pc:sldMk cId="1384185551" sldId="230716926"/>
            <ac:spMk id="6" creationId="{8722D6D5-3E1F-9231-F758-71E0DDA9CD85}"/>
          </ac:spMkLst>
        </pc:spChg>
      </pc:sldChg>
      <pc:sldChg chg="addSp delSp modSp new mod modClrScheme chgLayout">
        <pc:chgData name="Iwan Rahabok" userId="156f3981-69fc-4d83-acd3-61e6ecbdd23f" providerId="ADAL" clId="{E09991C8-83CF-4239-AAE5-B06BAB33D0C7}" dt="2022-08-10T01:09:55.627" v="66" actId="20577"/>
        <pc:sldMkLst>
          <pc:docMk/>
          <pc:sldMk cId="2513032657" sldId="230716927"/>
        </pc:sldMkLst>
        <pc:spChg chg="del mod ord">
          <ac:chgData name="Iwan Rahabok" userId="156f3981-69fc-4d83-acd3-61e6ecbdd23f" providerId="ADAL" clId="{E09991C8-83CF-4239-AAE5-B06BAB33D0C7}" dt="2022-08-10T01:08:30.354" v="52" actId="700"/>
          <ac:spMkLst>
            <pc:docMk/>
            <pc:sldMk cId="2513032657" sldId="230716927"/>
            <ac:spMk id="2" creationId="{86714C43-D396-EBF9-2881-FAE00DCB258B}"/>
          </ac:spMkLst>
        </pc:spChg>
        <pc:spChg chg="del mod ord">
          <ac:chgData name="Iwan Rahabok" userId="156f3981-69fc-4d83-acd3-61e6ecbdd23f" providerId="ADAL" clId="{E09991C8-83CF-4239-AAE5-B06BAB33D0C7}" dt="2022-08-10T01:08:30.354" v="52" actId="700"/>
          <ac:spMkLst>
            <pc:docMk/>
            <pc:sldMk cId="2513032657" sldId="230716927"/>
            <ac:spMk id="3" creationId="{30BC204B-8713-9D92-C95E-C704AD987CE3}"/>
          </ac:spMkLst>
        </pc:spChg>
        <pc:spChg chg="add mod ord">
          <ac:chgData name="Iwan Rahabok" userId="156f3981-69fc-4d83-acd3-61e6ecbdd23f" providerId="ADAL" clId="{E09991C8-83CF-4239-AAE5-B06BAB33D0C7}" dt="2022-08-10T01:09:55.627" v="66" actId="20577"/>
          <ac:spMkLst>
            <pc:docMk/>
            <pc:sldMk cId="2513032657" sldId="230716927"/>
            <ac:spMk id="4" creationId="{57C233B8-1DD2-F565-DCA5-017379D73EA1}"/>
          </ac:spMkLst>
        </pc:spChg>
        <pc:spChg chg="add mod ord">
          <ac:chgData name="Iwan Rahabok" userId="156f3981-69fc-4d83-acd3-61e6ecbdd23f" providerId="ADAL" clId="{E09991C8-83CF-4239-AAE5-B06BAB33D0C7}" dt="2022-08-10T01:08:30.354" v="52" actId="700"/>
          <ac:spMkLst>
            <pc:docMk/>
            <pc:sldMk cId="2513032657" sldId="230716927"/>
            <ac:spMk id="5" creationId="{7AB667C5-E1CC-5835-95F5-0F1D1D2759D7}"/>
          </ac:spMkLst>
        </pc:spChg>
        <pc:picChg chg="add mod">
          <ac:chgData name="Iwan Rahabok" userId="156f3981-69fc-4d83-acd3-61e6ecbdd23f" providerId="ADAL" clId="{E09991C8-83CF-4239-AAE5-B06BAB33D0C7}" dt="2022-08-10T01:09:36.406" v="54" actId="1076"/>
          <ac:picMkLst>
            <pc:docMk/>
            <pc:sldMk cId="2513032657" sldId="230716927"/>
            <ac:picMk id="7" creationId="{CEAA57DA-13BA-3DEC-FF15-1FE33AD27BC3}"/>
          </ac:picMkLst>
        </pc:picChg>
      </pc:sldChg>
      <pc:sldChg chg="addSp modSp new mod">
        <pc:chgData name="Iwan Rahabok" userId="156f3981-69fc-4d83-acd3-61e6ecbdd23f" providerId="ADAL" clId="{E09991C8-83CF-4239-AAE5-B06BAB33D0C7}" dt="2022-08-10T01:11:46.846" v="87" actId="1076"/>
        <pc:sldMkLst>
          <pc:docMk/>
          <pc:sldMk cId="3657282977" sldId="230716928"/>
        </pc:sldMkLst>
        <pc:picChg chg="add mod">
          <ac:chgData name="Iwan Rahabok" userId="156f3981-69fc-4d83-acd3-61e6ecbdd23f" providerId="ADAL" clId="{E09991C8-83CF-4239-AAE5-B06BAB33D0C7}" dt="2022-08-10T01:11:46.846" v="87" actId="1076"/>
          <ac:picMkLst>
            <pc:docMk/>
            <pc:sldMk cId="3657282977" sldId="230716928"/>
            <ac:picMk id="6" creationId="{92F62A3A-E2A7-FF97-B1A1-D186B3A28ECB}"/>
          </ac:picMkLst>
        </pc:picChg>
      </pc:sldChg>
      <pc:sldChg chg="new del">
        <pc:chgData name="Iwan Rahabok" userId="156f3981-69fc-4d83-acd3-61e6ecbdd23f" providerId="ADAL" clId="{E09991C8-83CF-4239-AAE5-B06BAB33D0C7}" dt="2022-08-10T01:11:53.982" v="89" actId="47"/>
        <pc:sldMkLst>
          <pc:docMk/>
          <pc:sldMk cId="423715448" sldId="230716929"/>
        </pc:sldMkLst>
      </pc:sldChg>
    </pc:docChg>
  </pc:docChgLst>
  <pc:docChgLst>
    <pc:chgData name="Iwan Rahabok" userId="156f3981-69fc-4d83-acd3-61e6ecbdd23f" providerId="ADAL" clId="{338518A7-59DA-499B-8689-DB4520911426}"/>
    <pc:docChg chg="undo custSel modSld">
      <pc:chgData name="Iwan Rahabok" userId="156f3981-69fc-4d83-acd3-61e6ecbdd23f" providerId="ADAL" clId="{338518A7-59DA-499B-8689-DB4520911426}" dt="2022-09-15T04:03:11.296" v="270" actId="552"/>
      <pc:docMkLst>
        <pc:docMk/>
      </pc:docMkLst>
      <pc:sldChg chg="modSp mod">
        <pc:chgData name="Iwan Rahabok" userId="156f3981-69fc-4d83-acd3-61e6ecbdd23f" providerId="ADAL" clId="{338518A7-59DA-499B-8689-DB4520911426}" dt="2022-09-15T03:56:33.614" v="3" actId="20577"/>
        <pc:sldMkLst>
          <pc:docMk/>
          <pc:sldMk cId="2465555872" sldId="1978"/>
        </pc:sldMkLst>
        <pc:spChg chg="mod">
          <ac:chgData name="Iwan Rahabok" userId="156f3981-69fc-4d83-acd3-61e6ecbdd23f" providerId="ADAL" clId="{338518A7-59DA-499B-8689-DB4520911426}" dt="2022-09-15T03:56:33.614" v="3" actId="20577"/>
          <ac:spMkLst>
            <pc:docMk/>
            <pc:sldMk cId="2465555872" sldId="1978"/>
            <ac:spMk id="7" creationId="{E95026A9-0BD8-4048-AA7F-2ECB70C24188}"/>
          </ac:spMkLst>
        </pc:spChg>
      </pc:sldChg>
      <pc:sldChg chg="addSp delSp modSp mod modShow">
        <pc:chgData name="Iwan Rahabok" userId="156f3981-69fc-4d83-acd3-61e6ecbdd23f" providerId="ADAL" clId="{338518A7-59DA-499B-8689-DB4520911426}" dt="2022-09-15T04:03:11.296" v="270" actId="552"/>
        <pc:sldMkLst>
          <pc:docMk/>
          <pc:sldMk cId="2164416471" sldId="230716822"/>
        </pc:sldMkLst>
        <pc:spChg chg="mod">
          <ac:chgData name="Iwan Rahabok" userId="156f3981-69fc-4d83-acd3-61e6ecbdd23f" providerId="ADAL" clId="{338518A7-59DA-499B-8689-DB4520911426}" dt="2022-09-15T04:03:11.296" v="270" actId="552"/>
          <ac:spMkLst>
            <pc:docMk/>
            <pc:sldMk cId="2164416471" sldId="230716822"/>
            <ac:spMk id="6" creationId="{94B76F67-F0A1-4107-BDD8-162619761994}"/>
          </ac:spMkLst>
        </pc:spChg>
        <pc:spChg chg="mod">
          <ac:chgData name="Iwan Rahabok" userId="156f3981-69fc-4d83-acd3-61e6ecbdd23f" providerId="ADAL" clId="{338518A7-59DA-499B-8689-DB4520911426}" dt="2022-09-15T04:02:57.128" v="236" actId="14100"/>
          <ac:spMkLst>
            <pc:docMk/>
            <pc:sldMk cId="2164416471" sldId="230716822"/>
            <ac:spMk id="7" creationId="{04A08C03-5F0C-4C61-A925-0A84B84631D0}"/>
          </ac:spMkLst>
        </pc:spChg>
        <pc:spChg chg="mod">
          <ac:chgData name="Iwan Rahabok" userId="156f3981-69fc-4d83-acd3-61e6ecbdd23f" providerId="ADAL" clId="{338518A7-59DA-499B-8689-DB4520911426}" dt="2022-09-15T04:03:11.296" v="270" actId="552"/>
          <ac:spMkLst>
            <pc:docMk/>
            <pc:sldMk cId="2164416471" sldId="230716822"/>
            <ac:spMk id="9" creationId="{2786052F-3811-444D-98A9-A5581B2CA791}"/>
          </ac:spMkLst>
        </pc:spChg>
        <pc:spChg chg="mod">
          <ac:chgData name="Iwan Rahabok" userId="156f3981-69fc-4d83-acd3-61e6ecbdd23f" providerId="ADAL" clId="{338518A7-59DA-499B-8689-DB4520911426}" dt="2022-09-15T04:02:57.128" v="236" actId="14100"/>
          <ac:spMkLst>
            <pc:docMk/>
            <pc:sldMk cId="2164416471" sldId="230716822"/>
            <ac:spMk id="10" creationId="{663F394B-4823-4821-BC53-6A7DC988B0EF}"/>
          </ac:spMkLst>
        </pc:spChg>
        <pc:spChg chg="mod">
          <ac:chgData name="Iwan Rahabok" userId="156f3981-69fc-4d83-acd3-61e6ecbdd23f" providerId="ADAL" clId="{338518A7-59DA-499B-8689-DB4520911426}" dt="2022-09-15T04:03:11.296" v="270" actId="552"/>
          <ac:spMkLst>
            <pc:docMk/>
            <pc:sldMk cId="2164416471" sldId="230716822"/>
            <ac:spMk id="12" creationId="{9A56972A-DE64-4818-B675-D39616DBE1AF}"/>
          </ac:spMkLst>
        </pc:spChg>
        <pc:spChg chg="mod">
          <ac:chgData name="Iwan Rahabok" userId="156f3981-69fc-4d83-acd3-61e6ecbdd23f" providerId="ADAL" clId="{338518A7-59DA-499B-8689-DB4520911426}" dt="2022-09-15T04:02:57.128" v="236" actId="14100"/>
          <ac:spMkLst>
            <pc:docMk/>
            <pc:sldMk cId="2164416471" sldId="230716822"/>
            <ac:spMk id="13" creationId="{72797CF4-563D-4D10-9F07-B872B7BE1929}"/>
          </ac:spMkLst>
        </pc:spChg>
        <pc:spChg chg="mod">
          <ac:chgData name="Iwan Rahabok" userId="156f3981-69fc-4d83-acd3-61e6ecbdd23f" providerId="ADAL" clId="{338518A7-59DA-499B-8689-DB4520911426}" dt="2022-09-15T04:03:11.296" v="270" actId="552"/>
          <ac:spMkLst>
            <pc:docMk/>
            <pc:sldMk cId="2164416471" sldId="230716822"/>
            <ac:spMk id="14" creationId="{157CBCDC-9ABF-4D9C-8759-18C8E3DEC64A}"/>
          </ac:spMkLst>
        </pc:spChg>
        <pc:spChg chg="mod">
          <ac:chgData name="Iwan Rahabok" userId="156f3981-69fc-4d83-acd3-61e6ecbdd23f" providerId="ADAL" clId="{338518A7-59DA-499B-8689-DB4520911426}" dt="2022-09-15T04:02:57.128" v="236" actId="14100"/>
          <ac:spMkLst>
            <pc:docMk/>
            <pc:sldMk cId="2164416471" sldId="230716822"/>
            <ac:spMk id="15" creationId="{A44DAD99-1CB6-447B-B23B-745F901597A9}"/>
          </ac:spMkLst>
        </pc:spChg>
        <pc:spChg chg="mod">
          <ac:chgData name="Iwan Rahabok" userId="156f3981-69fc-4d83-acd3-61e6ecbdd23f" providerId="ADAL" clId="{338518A7-59DA-499B-8689-DB4520911426}" dt="2022-09-15T04:03:11.296" v="270" actId="552"/>
          <ac:spMkLst>
            <pc:docMk/>
            <pc:sldMk cId="2164416471" sldId="230716822"/>
            <ac:spMk id="16" creationId="{A36CF0AC-E6C3-4E6E-B2EA-2F806E2336BC}"/>
          </ac:spMkLst>
        </pc:spChg>
        <pc:spChg chg="mod">
          <ac:chgData name="Iwan Rahabok" userId="156f3981-69fc-4d83-acd3-61e6ecbdd23f" providerId="ADAL" clId="{338518A7-59DA-499B-8689-DB4520911426}" dt="2022-09-15T04:02:57.128" v="236" actId="14100"/>
          <ac:spMkLst>
            <pc:docMk/>
            <pc:sldMk cId="2164416471" sldId="230716822"/>
            <ac:spMk id="17" creationId="{0335CB7D-275A-46B3-9EC7-1565DBD8666E}"/>
          </ac:spMkLst>
        </pc:spChg>
        <pc:spChg chg="mod">
          <ac:chgData name="Iwan Rahabok" userId="156f3981-69fc-4d83-acd3-61e6ecbdd23f" providerId="ADAL" clId="{338518A7-59DA-499B-8689-DB4520911426}" dt="2022-09-15T04:02:33.257" v="233" actId="14100"/>
          <ac:spMkLst>
            <pc:docMk/>
            <pc:sldMk cId="2164416471" sldId="230716822"/>
            <ac:spMk id="18" creationId="{661206E5-66A4-4605-B88A-D8648D667E6D}"/>
          </ac:spMkLst>
        </pc:spChg>
        <pc:spChg chg="mod">
          <ac:chgData name="Iwan Rahabok" userId="156f3981-69fc-4d83-acd3-61e6ecbdd23f" providerId="ADAL" clId="{338518A7-59DA-499B-8689-DB4520911426}" dt="2022-09-15T04:03:11.296" v="270" actId="552"/>
          <ac:spMkLst>
            <pc:docMk/>
            <pc:sldMk cId="2164416471" sldId="230716822"/>
            <ac:spMk id="19" creationId="{269FF17F-8EC1-4115-B228-CB7572A8D470}"/>
          </ac:spMkLst>
        </pc:spChg>
        <pc:spChg chg="mod">
          <ac:chgData name="Iwan Rahabok" userId="156f3981-69fc-4d83-acd3-61e6ecbdd23f" providerId="ADAL" clId="{338518A7-59DA-499B-8689-DB4520911426}" dt="2022-09-15T04:02:57.128" v="236" actId="14100"/>
          <ac:spMkLst>
            <pc:docMk/>
            <pc:sldMk cId="2164416471" sldId="230716822"/>
            <ac:spMk id="20" creationId="{42FFE422-2B64-404D-963A-061597EA9451}"/>
          </ac:spMkLst>
        </pc:spChg>
        <pc:spChg chg="add mod">
          <ac:chgData name="Iwan Rahabok" userId="156f3981-69fc-4d83-acd3-61e6ecbdd23f" providerId="ADAL" clId="{338518A7-59DA-499B-8689-DB4520911426}" dt="2022-09-15T04:03:11.296" v="270" actId="552"/>
          <ac:spMkLst>
            <pc:docMk/>
            <pc:sldMk cId="2164416471" sldId="230716822"/>
            <ac:spMk id="21" creationId="{A1F661CB-D93D-ABFD-4A50-A70B3F6FAC86}"/>
          </ac:spMkLst>
        </pc:spChg>
        <pc:spChg chg="add mod">
          <ac:chgData name="Iwan Rahabok" userId="156f3981-69fc-4d83-acd3-61e6ecbdd23f" providerId="ADAL" clId="{338518A7-59DA-499B-8689-DB4520911426}" dt="2022-09-15T04:02:57.128" v="236" actId="14100"/>
          <ac:spMkLst>
            <pc:docMk/>
            <pc:sldMk cId="2164416471" sldId="230716822"/>
            <ac:spMk id="22" creationId="{58495982-C179-219B-00D1-C90D4169F9FE}"/>
          </ac:spMkLst>
        </pc:spChg>
        <pc:picChg chg="del">
          <ac:chgData name="Iwan Rahabok" userId="156f3981-69fc-4d83-acd3-61e6ecbdd23f" providerId="ADAL" clId="{338518A7-59DA-499B-8689-DB4520911426}" dt="2022-09-15T03:57:01.630" v="5" actId="478"/>
          <ac:picMkLst>
            <pc:docMk/>
            <pc:sldMk cId="2164416471" sldId="230716822"/>
            <ac:picMk id="4" creationId="{DE1E9D31-BC8B-E8D7-9E2D-2E9E3483A714}"/>
          </ac:picMkLst>
        </pc:picChg>
        <pc:picChg chg="add del mod">
          <ac:chgData name="Iwan Rahabok" userId="156f3981-69fc-4d83-acd3-61e6ecbdd23f" providerId="ADAL" clId="{338518A7-59DA-499B-8689-DB4520911426}" dt="2022-09-15T04:01:10.672" v="89" actId="478"/>
          <ac:picMkLst>
            <pc:docMk/>
            <pc:sldMk cId="2164416471" sldId="230716822"/>
            <ac:picMk id="5" creationId="{3FE7A948-FF7C-7BFA-1398-5594C426277A}"/>
          </ac:picMkLst>
        </pc:picChg>
        <pc:picChg chg="add mod">
          <ac:chgData name="Iwan Rahabok" userId="156f3981-69fc-4d83-acd3-61e6ecbdd23f" providerId="ADAL" clId="{338518A7-59DA-499B-8689-DB4520911426}" dt="2022-09-15T04:02:46.913" v="235" actId="14100"/>
          <ac:picMkLst>
            <pc:docMk/>
            <pc:sldMk cId="2164416471" sldId="230716822"/>
            <ac:picMk id="11" creationId="{A2FC2BDB-DF38-3438-36F9-2760A8FD5CFE}"/>
          </ac:picMkLst>
        </pc:picChg>
      </pc:sldChg>
    </pc:docChg>
  </pc:docChgLst>
  <pc:docChgLst>
    <pc:chgData name="Iwan Rahabok" userId="156f3981-69fc-4d83-acd3-61e6ecbdd23f" providerId="ADAL" clId="{D5D8EDD3-BE94-49F4-A917-80494A202327}"/>
    <pc:docChg chg="custSel modSld">
      <pc:chgData name="Iwan Rahabok" userId="156f3981-69fc-4d83-acd3-61e6ecbdd23f" providerId="ADAL" clId="{D5D8EDD3-BE94-49F4-A917-80494A202327}" dt="2022-08-30T13:56:29.427" v="3" actId="14100"/>
      <pc:docMkLst>
        <pc:docMk/>
      </pc:docMkLst>
      <pc:sldChg chg="addSp delSp modSp mod">
        <pc:chgData name="Iwan Rahabok" userId="156f3981-69fc-4d83-acd3-61e6ecbdd23f" providerId="ADAL" clId="{D5D8EDD3-BE94-49F4-A917-80494A202327}" dt="2022-08-30T13:56:29.427" v="3" actId="14100"/>
        <pc:sldMkLst>
          <pc:docMk/>
          <pc:sldMk cId="1880046547" sldId="230716924"/>
        </pc:sldMkLst>
        <pc:picChg chg="del">
          <ac:chgData name="Iwan Rahabok" userId="156f3981-69fc-4d83-acd3-61e6ecbdd23f" providerId="ADAL" clId="{D5D8EDD3-BE94-49F4-A917-80494A202327}" dt="2022-08-30T13:56:11.094" v="0" actId="478"/>
          <ac:picMkLst>
            <pc:docMk/>
            <pc:sldMk cId="1880046547" sldId="230716924"/>
            <ac:picMk id="3" creationId="{4D61CDFA-0F38-342D-B04A-134EDF9977C0}"/>
          </ac:picMkLst>
        </pc:picChg>
        <pc:picChg chg="add ord">
          <ac:chgData name="Iwan Rahabok" userId="156f3981-69fc-4d83-acd3-61e6ecbdd23f" providerId="ADAL" clId="{D5D8EDD3-BE94-49F4-A917-80494A202327}" dt="2022-08-30T13:56:25.177" v="2" actId="167"/>
          <ac:picMkLst>
            <pc:docMk/>
            <pc:sldMk cId="1880046547" sldId="230716924"/>
            <ac:picMk id="7" creationId="{8F5EC247-B830-AD77-D21D-6B11091F9F0B}"/>
          </ac:picMkLst>
        </pc:picChg>
        <pc:cxnChg chg="mod">
          <ac:chgData name="Iwan Rahabok" userId="156f3981-69fc-4d83-acd3-61e6ecbdd23f" providerId="ADAL" clId="{D5D8EDD3-BE94-49F4-A917-80494A202327}" dt="2022-08-30T13:56:29.427" v="3" actId="14100"/>
          <ac:cxnSpMkLst>
            <pc:docMk/>
            <pc:sldMk cId="1880046547" sldId="230716924"/>
            <ac:cxnSpMk id="4" creationId="{47ACBF8C-A6E7-B7EE-521C-C0B7419311D4}"/>
          </ac:cxnSpMkLst>
        </pc:cxnChg>
      </pc:sldChg>
    </pc:docChg>
  </pc:docChgLst>
  <pc:docChgLst>
    <pc:chgData name="Iwan Rahabok" userId="156f3981-69fc-4d83-acd3-61e6ecbdd23f" providerId="ADAL" clId="{6D32D15B-6129-4885-A7E8-8C961CB12687}"/>
    <pc:docChg chg="undo custSel addSld delSld modSld sldOrd modSection">
      <pc:chgData name="Iwan Rahabok" userId="156f3981-69fc-4d83-acd3-61e6ecbdd23f" providerId="ADAL" clId="{6D32D15B-6129-4885-A7E8-8C961CB12687}" dt="2022-07-30T03:20:01.173" v="2335" actId="680"/>
      <pc:docMkLst>
        <pc:docMk/>
      </pc:docMkLst>
      <pc:sldChg chg="modSp">
        <pc:chgData name="Iwan Rahabok" userId="156f3981-69fc-4d83-acd3-61e6ecbdd23f" providerId="ADAL" clId="{6D32D15B-6129-4885-A7E8-8C961CB12687}" dt="2022-07-30T03:03:20.364" v="1683"/>
        <pc:sldMkLst>
          <pc:docMk/>
          <pc:sldMk cId="3156562439" sldId="257"/>
        </pc:sldMkLst>
        <pc:spChg chg="mod">
          <ac:chgData name="Iwan Rahabok" userId="156f3981-69fc-4d83-acd3-61e6ecbdd23f" providerId="ADAL" clId="{6D32D15B-6129-4885-A7E8-8C961CB12687}" dt="2022-07-30T03:03:20.364" v="1683"/>
          <ac:spMkLst>
            <pc:docMk/>
            <pc:sldMk cId="3156562439" sldId="257"/>
            <ac:spMk id="4" creationId="{9406716F-4AEF-4479-80C6-AAD726E4D3C3}"/>
          </ac:spMkLst>
        </pc:spChg>
        <pc:spChg chg="mod">
          <ac:chgData name="Iwan Rahabok" userId="156f3981-69fc-4d83-acd3-61e6ecbdd23f" providerId="ADAL" clId="{6D32D15B-6129-4885-A7E8-8C961CB12687}" dt="2022-07-30T03:03:20.364" v="1683"/>
          <ac:spMkLst>
            <pc:docMk/>
            <pc:sldMk cId="3156562439" sldId="257"/>
            <ac:spMk id="5" creationId="{ED09793C-C65D-4B15-8761-B2D2EB5F12C8}"/>
          </ac:spMkLst>
        </pc:spChg>
        <pc:spChg chg="mod">
          <ac:chgData name="Iwan Rahabok" userId="156f3981-69fc-4d83-acd3-61e6ecbdd23f" providerId="ADAL" clId="{6D32D15B-6129-4885-A7E8-8C961CB12687}" dt="2022-07-30T03:03:20.364" v="1683"/>
          <ac:spMkLst>
            <pc:docMk/>
            <pc:sldMk cId="3156562439" sldId="257"/>
            <ac:spMk id="6" creationId="{F4E42AED-0EBD-4824-BDB8-51278729EE3A}"/>
          </ac:spMkLst>
        </pc:spChg>
      </pc:sldChg>
      <pc:sldChg chg="modSp">
        <pc:chgData name="Iwan Rahabok" userId="156f3981-69fc-4d83-acd3-61e6ecbdd23f" providerId="ADAL" clId="{6D32D15B-6129-4885-A7E8-8C961CB12687}" dt="2022-07-30T03:03:20.364" v="1683"/>
        <pc:sldMkLst>
          <pc:docMk/>
          <pc:sldMk cId="1773298356" sldId="513"/>
        </pc:sldMkLst>
        <pc:spChg chg="mod">
          <ac:chgData name="Iwan Rahabok" userId="156f3981-69fc-4d83-acd3-61e6ecbdd23f" providerId="ADAL" clId="{6D32D15B-6129-4885-A7E8-8C961CB12687}" dt="2022-07-30T03:03:20.364" v="1683"/>
          <ac:spMkLst>
            <pc:docMk/>
            <pc:sldMk cId="1773298356" sldId="513"/>
            <ac:spMk id="2" creationId="{00000000-0000-0000-0000-000000000000}"/>
          </ac:spMkLst>
        </pc:spChg>
        <pc:spChg chg="mod">
          <ac:chgData name="Iwan Rahabok" userId="156f3981-69fc-4d83-acd3-61e6ecbdd23f" providerId="ADAL" clId="{6D32D15B-6129-4885-A7E8-8C961CB12687}" dt="2022-07-30T03:03:20.364" v="1683"/>
          <ac:spMkLst>
            <pc:docMk/>
            <pc:sldMk cId="1773298356" sldId="513"/>
            <ac:spMk id="4" creationId="{A54F3595-4D4E-4C59-8FD0-505696D3FA57}"/>
          </ac:spMkLst>
        </pc:spChg>
      </pc:sldChg>
      <pc:sldChg chg="modSp">
        <pc:chgData name="Iwan Rahabok" userId="156f3981-69fc-4d83-acd3-61e6ecbdd23f" providerId="ADAL" clId="{6D32D15B-6129-4885-A7E8-8C961CB12687}" dt="2022-07-30T03:03:20.364" v="1683"/>
        <pc:sldMkLst>
          <pc:docMk/>
          <pc:sldMk cId="2594808674" sldId="906"/>
        </pc:sldMkLst>
        <pc:spChg chg="mod">
          <ac:chgData name="Iwan Rahabok" userId="156f3981-69fc-4d83-acd3-61e6ecbdd23f" providerId="ADAL" clId="{6D32D15B-6129-4885-A7E8-8C961CB12687}" dt="2022-07-30T03:03:20.364" v="1683"/>
          <ac:spMkLst>
            <pc:docMk/>
            <pc:sldMk cId="2594808674" sldId="906"/>
            <ac:spMk id="2" creationId="{19FB51CA-9ABC-ED42-E764-C672D9CC1546}"/>
          </ac:spMkLst>
        </pc:spChg>
        <pc:spChg chg="mod">
          <ac:chgData name="Iwan Rahabok" userId="156f3981-69fc-4d83-acd3-61e6ecbdd23f" providerId="ADAL" clId="{6D32D15B-6129-4885-A7E8-8C961CB12687}" dt="2022-07-30T03:03:20.364" v="1683"/>
          <ac:spMkLst>
            <pc:docMk/>
            <pc:sldMk cId="2594808674" sldId="906"/>
            <ac:spMk id="3" creationId="{EF2BFEAE-0115-8B11-083F-08DE557E4DBF}"/>
          </ac:spMkLst>
        </pc:spChg>
        <pc:spChg chg="mod">
          <ac:chgData name="Iwan Rahabok" userId="156f3981-69fc-4d83-acd3-61e6ecbdd23f" providerId="ADAL" clId="{6D32D15B-6129-4885-A7E8-8C961CB12687}" dt="2022-07-30T03:03:20.364" v="1683"/>
          <ac:spMkLst>
            <pc:docMk/>
            <pc:sldMk cId="2594808674" sldId="906"/>
            <ac:spMk id="4" creationId="{DFF4F753-1745-DA77-557D-7AAEFC0B75B9}"/>
          </ac:spMkLst>
        </pc:spChg>
      </pc:sldChg>
      <pc:sldChg chg="addSp delSp modSp mod ord modAnim">
        <pc:chgData name="Iwan Rahabok" userId="156f3981-69fc-4d83-acd3-61e6ecbdd23f" providerId="ADAL" clId="{6D32D15B-6129-4885-A7E8-8C961CB12687}" dt="2022-07-30T03:03:20.364" v="1683"/>
        <pc:sldMkLst>
          <pc:docMk/>
          <pc:sldMk cId="1945996548" sldId="908"/>
        </pc:sldMkLst>
        <pc:spChg chg="mod">
          <ac:chgData name="Iwan Rahabok" userId="156f3981-69fc-4d83-acd3-61e6ecbdd23f" providerId="ADAL" clId="{6D32D15B-6129-4885-A7E8-8C961CB12687}" dt="2022-07-30T03:03:20.364" v="1683"/>
          <ac:spMkLst>
            <pc:docMk/>
            <pc:sldMk cId="1945996548" sldId="908"/>
            <ac:spMk id="2" creationId="{DB0C83CD-F018-514B-0C57-291B38F2411D}"/>
          </ac:spMkLst>
        </pc:spChg>
        <pc:spChg chg="mod">
          <ac:chgData name="Iwan Rahabok" userId="156f3981-69fc-4d83-acd3-61e6ecbdd23f" providerId="ADAL" clId="{6D32D15B-6129-4885-A7E8-8C961CB12687}" dt="2022-07-30T03:03:20.364" v="1683"/>
          <ac:spMkLst>
            <pc:docMk/>
            <pc:sldMk cId="1945996548" sldId="908"/>
            <ac:spMk id="3" creationId="{5EA16B0A-EC95-CCC5-83B0-66B6303DB81C}"/>
          </ac:spMkLst>
        </pc:spChg>
        <pc:spChg chg="add mod ord">
          <ac:chgData name="Iwan Rahabok" userId="156f3981-69fc-4d83-acd3-61e6ecbdd23f" providerId="ADAL" clId="{6D32D15B-6129-4885-A7E8-8C961CB12687}" dt="2022-07-28T09:51:57.044" v="314" actId="207"/>
          <ac:spMkLst>
            <pc:docMk/>
            <pc:sldMk cId="1945996548" sldId="908"/>
            <ac:spMk id="4" creationId="{C6AABCD1-796D-BBEE-6FD0-2492EB5D07C3}"/>
          </ac:spMkLst>
        </pc:spChg>
        <pc:spChg chg="del mod">
          <ac:chgData name="Iwan Rahabok" userId="156f3981-69fc-4d83-acd3-61e6ecbdd23f" providerId="ADAL" clId="{6D32D15B-6129-4885-A7E8-8C961CB12687}" dt="2022-07-28T09:49:13.311" v="258" actId="478"/>
          <ac:spMkLst>
            <pc:docMk/>
            <pc:sldMk cId="1945996548" sldId="908"/>
            <ac:spMk id="5" creationId="{427FC723-A51A-95A0-7BB9-974228A8A260}"/>
          </ac:spMkLst>
        </pc:spChg>
        <pc:spChg chg="mod">
          <ac:chgData name="Iwan Rahabok" userId="156f3981-69fc-4d83-acd3-61e6ecbdd23f" providerId="ADAL" clId="{6D32D15B-6129-4885-A7E8-8C961CB12687}" dt="2022-07-28T09:49:17.709" v="284" actId="1035"/>
          <ac:spMkLst>
            <pc:docMk/>
            <pc:sldMk cId="1945996548" sldId="908"/>
            <ac:spMk id="6" creationId="{C274994E-894D-0BC1-D6FD-2B017B4B9B13}"/>
          </ac:spMkLst>
        </pc:spChg>
        <pc:spChg chg="add mod">
          <ac:chgData name="Iwan Rahabok" userId="156f3981-69fc-4d83-acd3-61e6ecbdd23f" providerId="ADAL" clId="{6D32D15B-6129-4885-A7E8-8C961CB12687}" dt="2022-07-29T03:54:29.136" v="705" actId="1076"/>
          <ac:spMkLst>
            <pc:docMk/>
            <pc:sldMk cId="1945996548" sldId="908"/>
            <ac:spMk id="7" creationId="{AF94E5CB-7E8C-ED80-8AB7-E6EC611E9835}"/>
          </ac:spMkLst>
        </pc:spChg>
        <pc:spChg chg="add mod">
          <ac:chgData name="Iwan Rahabok" userId="156f3981-69fc-4d83-acd3-61e6ecbdd23f" providerId="ADAL" clId="{6D32D15B-6129-4885-A7E8-8C961CB12687}" dt="2022-07-29T03:57:05.635" v="878" actId="1076"/>
          <ac:spMkLst>
            <pc:docMk/>
            <pc:sldMk cId="1945996548" sldId="908"/>
            <ac:spMk id="8" creationId="{FEE4FC5F-8B0D-F96C-0A81-82C407FC1ED1}"/>
          </ac:spMkLst>
        </pc:spChg>
        <pc:spChg chg="mod">
          <ac:chgData name="Iwan Rahabok" userId="156f3981-69fc-4d83-acd3-61e6ecbdd23f" providerId="ADAL" clId="{6D32D15B-6129-4885-A7E8-8C961CB12687}" dt="2022-07-28T09:49:27.189" v="285" actId="465"/>
          <ac:spMkLst>
            <pc:docMk/>
            <pc:sldMk cId="1945996548" sldId="908"/>
            <ac:spMk id="9" creationId="{0B5662DF-57BA-3026-3989-320582CF68C5}"/>
          </ac:spMkLst>
        </pc:spChg>
        <pc:spChg chg="mod">
          <ac:chgData name="Iwan Rahabok" userId="156f3981-69fc-4d83-acd3-61e6ecbdd23f" providerId="ADAL" clId="{6D32D15B-6129-4885-A7E8-8C961CB12687}" dt="2022-07-28T09:49:27.189" v="285" actId="465"/>
          <ac:spMkLst>
            <pc:docMk/>
            <pc:sldMk cId="1945996548" sldId="908"/>
            <ac:spMk id="10" creationId="{C77DF529-CB5B-5140-1196-C623F8E19E0E}"/>
          </ac:spMkLst>
        </pc:spChg>
        <pc:spChg chg="add mod">
          <ac:chgData name="Iwan Rahabok" userId="156f3981-69fc-4d83-acd3-61e6ecbdd23f" providerId="ADAL" clId="{6D32D15B-6129-4885-A7E8-8C961CB12687}" dt="2022-07-28T09:52:31.651" v="325" actId="20577"/>
          <ac:spMkLst>
            <pc:docMk/>
            <pc:sldMk cId="1945996548" sldId="908"/>
            <ac:spMk id="11" creationId="{8FF3FFD1-40BA-C608-40E9-14F29B1C0487}"/>
          </ac:spMkLst>
        </pc:spChg>
        <pc:spChg chg="mod">
          <ac:chgData name="Iwan Rahabok" userId="156f3981-69fc-4d83-acd3-61e6ecbdd23f" providerId="ADAL" clId="{6D32D15B-6129-4885-A7E8-8C961CB12687}" dt="2022-07-28T09:48:54.905" v="256" actId="1036"/>
          <ac:spMkLst>
            <pc:docMk/>
            <pc:sldMk cId="1945996548" sldId="908"/>
            <ac:spMk id="12" creationId="{04EEADF8-7B96-C51E-CE50-A0AA8154C2E1}"/>
          </ac:spMkLst>
        </pc:spChg>
        <pc:spChg chg="mod">
          <ac:chgData name="Iwan Rahabok" userId="156f3981-69fc-4d83-acd3-61e6ecbdd23f" providerId="ADAL" clId="{6D32D15B-6129-4885-A7E8-8C961CB12687}" dt="2022-07-29T03:53:35.096" v="700" actId="20577"/>
          <ac:spMkLst>
            <pc:docMk/>
            <pc:sldMk cId="1945996548" sldId="908"/>
            <ac:spMk id="13" creationId="{232EDAAC-E5AC-F4E0-928A-0FA6EF7C6E9F}"/>
          </ac:spMkLst>
        </pc:spChg>
        <pc:spChg chg="add mod">
          <ac:chgData name="Iwan Rahabok" userId="156f3981-69fc-4d83-acd3-61e6ecbdd23f" providerId="ADAL" clId="{6D32D15B-6129-4885-A7E8-8C961CB12687}" dt="2022-07-29T03:54:29.136" v="705" actId="1076"/>
          <ac:spMkLst>
            <pc:docMk/>
            <pc:sldMk cId="1945996548" sldId="908"/>
            <ac:spMk id="14" creationId="{9DC3392A-7F4D-9EAC-55F7-66C072F65B95}"/>
          </ac:spMkLst>
        </pc:spChg>
      </pc:sldChg>
      <pc:sldChg chg="modSp">
        <pc:chgData name="Iwan Rahabok" userId="156f3981-69fc-4d83-acd3-61e6ecbdd23f" providerId="ADAL" clId="{6D32D15B-6129-4885-A7E8-8C961CB12687}" dt="2022-07-30T03:03:20.364" v="1683"/>
        <pc:sldMkLst>
          <pc:docMk/>
          <pc:sldMk cId="2533235856" sldId="2083"/>
        </pc:sldMkLst>
        <pc:spChg chg="mod">
          <ac:chgData name="Iwan Rahabok" userId="156f3981-69fc-4d83-acd3-61e6ecbdd23f" providerId="ADAL" clId="{6D32D15B-6129-4885-A7E8-8C961CB12687}" dt="2022-07-30T03:03:20.364" v="1683"/>
          <ac:spMkLst>
            <pc:docMk/>
            <pc:sldMk cId="2533235856" sldId="2083"/>
            <ac:spMk id="2" creationId="{39310A9B-CE61-4745-BC07-8E75786A8126}"/>
          </ac:spMkLst>
        </pc:spChg>
        <pc:spChg chg="mod">
          <ac:chgData name="Iwan Rahabok" userId="156f3981-69fc-4d83-acd3-61e6ecbdd23f" providerId="ADAL" clId="{6D32D15B-6129-4885-A7E8-8C961CB12687}" dt="2022-07-30T03:03:20.364" v="1683"/>
          <ac:spMkLst>
            <pc:docMk/>
            <pc:sldMk cId="2533235856" sldId="2083"/>
            <ac:spMk id="5" creationId="{04D9F069-3992-466B-9108-AFC7FCE904A5}"/>
          </ac:spMkLst>
        </pc:spChg>
      </pc:sldChg>
      <pc:sldChg chg="modSp mod ord">
        <pc:chgData name="Iwan Rahabok" userId="156f3981-69fc-4d83-acd3-61e6ecbdd23f" providerId="ADAL" clId="{6D32D15B-6129-4885-A7E8-8C961CB12687}" dt="2022-07-30T03:03:20.364" v="1683"/>
        <pc:sldMkLst>
          <pc:docMk/>
          <pc:sldMk cId="4235764895" sldId="2084"/>
        </pc:sldMkLst>
        <pc:spChg chg="mod">
          <ac:chgData name="Iwan Rahabok" userId="156f3981-69fc-4d83-acd3-61e6ecbdd23f" providerId="ADAL" clId="{6D32D15B-6129-4885-A7E8-8C961CB12687}" dt="2022-07-30T03:03:20.364" v="1683"/>
          <ac:spMkLst>
            <pc:docMk/>
            <pc:sldMk cId="4235764895" sldId="2084"/>
            <ac:spMk id="2" creationId="{E38CB5B2-53C3-55B0-04BA-68E528C0653B}"/>
          </ac:spMkLst>
        </pc:spChg>
        <pc:spChg chg="mod">
          <ac:chgData name="Iwan Rahabok" userId="156f3981-69fc-4d83-acd3-61e6ecbdd23f" providerId="ADAL" clId="{6D32D15B-6129-4885-A7E8-8C961CB12687}" dt="2022-07-30T03:03:20.364" v="1683"/>
          <ac:spMkLst>
            <pc:docMk/>
            <pc:sldMk cId="4235764895" sldId="2084"/>
            <ac:spMk id="3" creationId="{0560EC0D-39BB-35BF-5F5C-72BC40BBD1F2}"/>
          </ac:spMkLst>
        </pc:spChg>
        <pc:spChg chg="mod">
          <ac:chgData name="Iwan Rahabok" userId="156f3981-69fc-4d83-acd3-61e6ecbdd23f" providerId="ADAL" clId="{6D32D15B-6129-4885-A7E8-8C961CB12687}" dt="2022-07-28T09:57:42.826" v="513" actId="14100"/>
          <ac:spMkLst>
            <pc:docMk/>
            <pc:sldMk cId="4235764895" sldId="2084"/>
            <ac:spMk id="7" creationId="{8A4299AC-9C83-18FF-0A43-93AD6B1250A1}"/>
          </ac:spMkLst>
        </pc:spChg>
        <pc:graphicFrameChg chg="modGraphic">
          <ac:chgData name="Iwan Rahabok" userId="156f3981-69fc-4d83-acd3-61e6ecbdd23f" providerId="ADAL" clId="{6D32D15B-6129-4885-A7E8-8C961CB12687}" dt="2022-07-29T03:55:57.078" v="777" actId="2165"/>
          <ac:graphicFrameMkLst>
            <pc:docMk/>
            <pc:sldMk cId="4235764895" sldId="2084"/>
            <ac:graphicFrameMk id="4" creationId="{CD60EE29-377A-578D-9AEB-7074593874E3}"/>
          </ac:graphicFrameMkLst>
        </pc:graphicFrameChg>
      </pc:sldChg>
      <pc:sldChg chg="modSp mod ord">
        <pc:chgData name="Iwan Rahabok" userId="156f3981-69fc-4d83-acd3-61e6ecbdd23f" providerId="ADAL" clId="{6D32D15B-6129-4885-A7E8-8C961CB12687}" dt="2022-07-30T03:17:39.695" v="2322" actId="20577"/>
        <pc:sldMkLst>
          <pc:docMk/>
          <pc:sldMk cId="2598593516" sldId="2085"/>
        </pc:sldMkLst>
        <pc:spChg chg="mod">
          <ac:chgData name="Iwan Rahabok" userId="156f3981-69fc-4d83-acd3-61e6ecbdd23f" providerId="ADAL" clId="{6D32D15B-6129-4885-A7E8-8C961CB12687}" dt="2022-07-30T03:03:20.364" v="1683"/>
          <ac:spMkLst>
            <pc:docMk/>
            <pc:sldMk cId="2598593516" sldId="2085"/>
            <ac:spMk id="2" creationId="{E7D718F3-5E90-A6CE-D526-373776160B16}"/>
          </ac:spMkLst>
        </pc:spChg>
        <pc:spChg chg="mod">
          <ac:chgData name="Iwan Rahabok" userId="156f3981-69fc-4d83-acd3-61e6ecbdd23f" providerId="ADAL" clId="{6D32D15B-6129-4885-A7E8-8C961CB12687}" dt="2022-07-30T03:03:20.364" v="1683"/>
          <ac:spMkLst>
            <pc:docMk/>
            <pc:sldMk cId="2598593516" sldId="2085"/>
            <ac:spMk id="5" creationId="{6219DA52-CAC6-635A-F836-2AC372D282FD}"/>
          </ac:spMkLst>
        </pc:spChg>
        <pc:spChg chg="mod">
          <ac:chgData name="Iwan Rahabok" userId="156f3981-69fc-4d83-acd3-61e6ecbdd23f" providerId="ADAL" clId="{6D32D15B-6129-4885-A7E8-8C961CB12687}" dt="2022-07-30T03:17:39.695" v="2322" actId="20577"/>
          <ac:spMkLst>
            <pc:docMk/>
            <pc:sldMk cId="2598593516" sldId="2085"/>
            <ac:spMk id="6" creationId="{DC54C9B3-005E-4C49-ED50-3DB2BD5393BF}"/>
          </ac:spMkLst>
        </pc:spChg>
      </pc:sldChg>
      <pc:sldChg chg="addSp delSp modSp mod modClrScheme chgLayout">
        <pc:chgData name="Iwan Rahabok" userId="156f3981-69fc-4d83-acd3-61e6ecbdd23f" providerId="ADAL" clId="{6D32D15B-6129-4885-A7E8-8C961CB12687}" dt="2022-07-30T03:04:14.895" v="1696"/>
        <pc:sldMkLst>
          <pc:docMk/>
          <pc:sldMk cId="2650023030" sldId="2086"/>
        </pc:sldMkLst>
        <pc:spChg chg="mod ord">
          <ac:chgData name="Iwan Rahabok" userId="156f3981-69fc-4d83-acd3-61e6ecbdd23f" providerId="ADAL" clId="{6D32D15B-6129-4885-A7E8-8C961CB12687}" dt="2022-07-30T02:55:11.511" v="1415" actId="700"/>
          <ac:spMkLst>
            <pc:docMk/>
            <pc:sldMk cId="2650023030" sldId="2086"/>
            <ac:spMk id="2" creationId="{F9005388-72AD-C045-3352-690574C343C1}"/>
          </ac:spMkLst>
        </pc:spChg>
        <pc:spChg chg="del">
          <ac:chgData name="Iwan Rahabok" userId="156f3981-69fc-4d83-acd3-61e6ecbdd23f" providerId="ADAL" clId="{6D32D15B-6129-4885-A7E8-8C961CB12687}" dt="2022-07-30T02:55:11.511" v="1415" actId="700"/>
          <ac:spMkLst>
            <pc:docMk/>
            <pc:sldMk cId="2650023030" sldId="2086"/>
            <ac:spMk id="3" creationId="{41545CC5-E272-A6C6-E44D-AA013EAE6DC7}"/>
          </ac:spMkLst>
        </pc:spChg>
        <pc:spChg chg="mod ord">
          <ac:chgData name="Iwan Rahabok" userId="156f3981-69fc-4d83-acd3-61e6ecbdd23f" providerId="ADAL" clId="{6D32D15B-6129-4885-A7E8-8C961CB12687}" dt="2022-07-30T02:55:11.511" v="1415" actId="700"/>
          <ac:spMkLst>
            <pc:docMk/>
            <pc:sldMk cId="2650023030" sldId="2086"/>
            <ac:spMk id="4" creationId="{860DB80B-155E-C5F8-D95E-FC838CB21A23}"/>
          </ac:spMkLst>
        </pc:spChg>
        <pc:spChg chg="add mod ord">
          <ac:chgData name="Iwan Rahabok" userId="156f3981-69fc-4d83-acd3-61e6ecbdd23f" providerId="ADAL" clId="{6D32D15B-6129-4885-A7E8-8C961CB12687}" dt="2022-07-30T02:55:24.568" v="1467" actId="20577"/>
          <ac:spMkLst>
            <pc:docMk/>
            <pc:sldMk cId="2650023030" sldId="2086"/>
            <ac:spMk id="5" creationId="{0C5CF9E1-2A80-6806-1AAE-F1E2270D3724}"/>
          </ac:spMkLst>
        </pc:spChg>
        <pc:graphicFrameChg chg="add mod modGraphic">
          <ac:chgData name="Iwan Rahabok" userId="156f3981-69fc-4d83-acd3-61e6ecbdd23f" providerId="ADAL" clId="{6D32D15B-6129-4885-A7E8-8C961CB12687}" dt="2022-07-30T03:04:14.895" v="1696"/>
          <ac:graphicFrameMkLst>
            <pc:docMk/>
            <pc:sldMk cId="2650023030" sldId="2086"/>
            <ac:graphicFrameMk id="6" creationId="{EB5FC179-3A01-9EBC-E1C9-46DEE32DEE70}"/>
          </ac:graphicFrameMkLst>
        </pc:graphicFrameChg>
      </pc:sldChg>
      <pc:sldChg chg="modSp">
        <pc:chgData name="Iwan Rahabok" userId="156f3981-69fc-4d83-acd3-61e6ecbdd23f" providerId="ADAL" clId="{6D32D15B-6129-4885-A7E8-8C961CB12687}" dt="2022-07-30T03:03:20.364" v="1683"/>
        <pc:sldMkLst>
          <pc:docMk/>
          <pc:sldMk cId="3616159728" sldId="2087"/>
        </pc:sldMkLst>
        <pc:spChg chg="mod">
          <ac:chgData name="Iwan Rahabok" userId="156f3981-69fc-4d83-acd3-61e6ecbdd23f" providerId="ADAL" clId="{6D32D15B-6129-4885-A7E8-8C961CB12687}" dt="2022-07-30T03:03:20.364" v="1683"/>
          <ac:spMkLst>
            <pc:docMk/>
            <pc:sldMk cId="3616159728" sldId="2087"/>
            <ac:spMk id="2" creationId="{E7D718F3-5E90-A6CE-D526-373776160B16}"/>
          </ac:spMkLst>
        </pc:spChg>
        <pc:spChg chg="mod">
          <ac:chgData name="Iwan Rahabok" userId="156f3981-69fc-4d83-acd3-61e6ecbdd23f" providerId="ADAL" clId="{6D32D15B-6129-4885-A7E8-8C961CB12687}" dt="2022-07-30T03:03:20.364" v="1683"/>
          <ac:spMkLst>
            <pc:docMk/>
            <pc:sldMk cId="3616159728" sldId="2087"/>
            <ac:spMk id="5" creationId="{6219DA52-CAC6-635A-F836-2AC372D282FD}"/>
          </ac:spMkLst>
        </pc:spChg>
        <pc:spChg chg="mod">
          <ac:chgData name="Iwan Rahabok" userId="156f3981-69fc-4d83-acd3-61e6ecbdd23f" providerId="ADAL" clId="{6D32D15B-6129-4885-A7E8-8C961CB12687}" dt="2022-07-30T03:03:20.364" v="1683"/>
          <ac:spMkLst>
            <pc:docMk/>
            <pc:sldMk cId="3616159728" sldId="2087"/>
            <ac:spMk id="6" creationId="{DC54C9B3-005E-4C49-ED50-3DB2BD5393BF}"/>
          </ac:spMkLst>
        </pc:spChg>
      </pc:sldChg>
      <pc:sldChg chg="modSp">
        <pc:chgData name="Iwan Rahabok" userId="156f3981-69fc-4d83-acd3-61e6ecbdd23f" providerId="ADAL" clId="{6D32D15B-6129-4885-A7E8-8C961CB12687}" dt="2022-07-30T03:03:20.364" v="1683"/>
        <pc:sldMkLst>
          <pc:docMk/>
          <pc:sldMk cId="2951853299" sldId="2088"/>
        </pc:sldMkLst>
        <pc:spChg chg="mod">
          <ac:chgData name="Iwan Rahabok" userId="156f3981-69fc-4d83-acd3-61e6ecbdd23f" providerId="ADAL" clId="{6D32D15B-6129-4885-A7E8-8C961CB12687}" dt="2022-07-30T03:03:20.364" v="1683"/>
          <ac:spMkLst>
            <pc:docMk/>
            <pc:sldMk cId="2951853299" sldId="2088"/>
            <ac:spMk id="2" creationId="{E7D718F3-5E90-A6CE-D526-373776160B16}"/>
          </ac:spMkLst>
        </pc:spChg>
        <pc:spChg chg="mod">
          <ac:chgData name="Iwan Rahabok" userId="156f3981-69fc-4d83-acd3-61e6ecbdd23f" providerId="ADAL" clId="{6D32D15B-6129-4885-A7E8-8C961CB12687}" dt="2022-07-30T03:03:20.364" v="1683"/>
          <ac:spMkLst>
            <pc:docMk/>
            <pc:sldMk cId="2951853299" sldId="2088"/>
            <ac:spMk id="5" creationId="{6219DA52-CAC6-635A-F836-2AC372D282FD}"/>
          </ac:spMkLst>
        </pc:spChg>
        <pc:spChg chg="mod">
          <ac:chgData name="Iwan Rahabok" userId="156f3981-69fc-4d83-acd3-61e6ecbdd23f" providerId="ADAL" clId="{6D32D15B-6129-4885-A7E8-8C961CB12687}" dt="2022-07-30T03:03:20.364" v="1683"/>
          <ac:spMkLst>
            <pc:docMk/>
            <pc:sldMk cId="2951853299" sldId="2088"/>
            <ac:spMk id="6" creationId="{DC54C9B3-005E-4C49-ED50-3DB2BD5393BF}"/>
          </ac:spMkLst>
        </pc:spChg>
      </pc:sldChg>
      <pc:sldChg chg="addSp delSp modSp new mod modClrScheme chgLayout">
        <pc:chgData name="Iwan Rahabok" userId="156f3981-69fc-4d83-acd3-61e6ecbdd23f" providerId="ADAL" clId="{6D32D15B-6129-4885-A7E8-8C961CB12687}" dt="2022-07-30T03:03:20.364" v="1683"/>
        <pc:sldMkLst>
          <pc:docMk/>
          <pc:sldMk cId="932931226" sldId="2089"/>
        </pc:sldMkLst>
        <pc:spChg chg="add del mod ord">
          <ac:chgData name="Iwan Rahabok" userId="156f3981-69fc-4d83-acd3-61e6ecbdd23f" providerId="ADAL" clId="{6D32D15B-6129-4885-A7E8-8C961CB12687}" dt="2022-07-28T09:34:45.413" v="19" actId="478"/>
          <ac:spMkLst>
            <pc:docMk/>
            <pc:sldMk cId="932931226" sldId="2089"/>
            <ac:spMk id="2" creationId="{DEA0EA7C-C8A2-A357-CD00-681AF3F68CBA}"/>
          </ac:spMkLst>
        </pc:spChg>
        <pc:spChg chg="add del mod">
          <ac:chgData name="Iwan Rahabok" userId="156f3981-69fc-4d83-acd3-61e6ecbdd23f" providerId="ADAL" clId="{6D32D15B-6129-4885-A7E8-8C961CB12687}" dt="2022-07-28T09:30:06.495" v="11" actId="700"/>
          <ac:spMkLst>
            <pc:docMk/>
            <pc:sldMk cId="932931226" sldId="2089"/>
            <ac:spMk id="3" creationId="{DF4CC368-6F54-5A46-2F31-2B6CF4BDC861}"/>
          </ac:spMkLst>
        </pc:spChg>
        <pc:spChg chg="add mod">
          <ac:chgData name="Iwan Rahabok" userId="156f3981-69fc-4d83-acd3-61e6ecbdd23f" providerId="ADAL" clId="{6D32D15B-6129-4885-A7E8-8C961CB12687}" dt="2022-07-29T03:59:55.434" v="1097" actId="14100"/>
          <ac:spMkLst>
            <pc:docMk/>
            <pc:sldMk cId="932931226" sldId="2089"/>
            <ac:spMk id="5" creationId="{27A20992-1052-EFE5-DD8A-3EF91605CF2D}"/>
          </ac:spMkLst>
        </pc:spChg>
        <pc:spChg chg="add del mod">
          <ac:chgData name="Iwan Rahabok" userId="156f3981-69fc-4d83-acd3-61e6ecbdd23f" providerId="ADAL" clId="{6D32D15B-6129-4885-A7E8-8C961CB12687}" dt="2022-07-28T09:55:44.421" v="419" actId="478"/>
          <ac:spMkLst>
            <pc:docMk/>
            <pc:sldMk cId="932931226" sldId="2089"/>
            <ac:spMk id="6" creationId="{F5179B7B-C8BE-69B0-876B-339F198A5553}"/>
          </ac:spMkLst>
        </pc:spChg>
        <pc:spChg chg="add del mod">
          <ac:chgData name="Iwan Rahabok" userId="156f3981-69fc-4d83-acd3-61e6ecbdd23f" providerId="ADAL" clId="{6D32D15B-6129-4885-A7E8-8C961CB12687}" dt="2022-07-28T09:55:44.421" v="419" actId="478"/>
          <ac:spMkLst>
            <pc:docMk/>
            <pc:sldMk cId="932931226" sldId="2089"/>
            <ac:spMk id="7" creationId="{504350BB-8D8D-6913-1CE2-ECC7E389FF66}"/>
          </ac:spMkLst>
        </pc:spChg>
        <pc:spChg chg="add mod">
          <ac:chgData name="Iwan Rahabok" userId="156f3981-69fc-4d83-acd3-61e6ecbdd23f" providerId="ADAL" clId="{6D32D15B-6129-4885-A7E8-8C961CB12687}" dt="2022-07-29T03:59:39.982" v="1091" actId="1076"/>
          <ac:spMkLst>
            <pc:docMk/>
            <pc:sldMk cId="932931226" sldId="2089"/>
            <ac:spMk id="8" creationId="{ED2F23BA-D6F2-6D6A-356C-7EBDFAEA188D}"/>
          </ac:spMkLst>
        </pc:spChg>
        <pc:spChg chg="add mod">
          <ac:chgData name="Iwan Rahabok" userId="156f3981-69fc-4d83-acd3-61e6ecbdd23f" providerId="ADAL" clId="{6D32D15B-6129-4885-A7E8-8C961CB12687}" dt="2022-07-29T03:59:39.982" v="1091" actId="1076"/>
          <ac:spMkLst>
            <pc:docMk/>
            <pc:sldMk cId="932931226" sldId="2089"/>
            <ac:spMk id="9" creationId="{F6DDA3DF-BEBB-10C8-A3AE-884C4506722C}"/>
          </ac:spMkLst>
        </pc:spChg>
        <pc:spChg chg="add mod ord">
          <ac:chgData name="Iwan Rahabok" userId="156f3981-69fc-4d83-acd3-61e6ecbdd23f" providerId="ADAL" clId="{6D32D15B-6129-4885-A7E8-8C961CB12687}" dt="2022-07-30T03:03:20.364" v="1683"/>
          <ac:spMkLst>
            <pc:docMk/>
            <pc:sldMk cId="932931226" sldId="2089"/>
            <ac:spMk id="10" creationId="{CD3DC418-3ED1-A398-AD29-3EB0FA6A8FD3}"/>
          </ac:spMkLst>
        </pc:spChg>
        <pc:spChg chg="add mod ord">
          <ac:chgData name="Iwan Rahabok" userId="156f3981-69fc-4d83-acd3-61e6ecbdd23f" providerId="ADAL" clId="{6D32D15B-6129-4885-A7E8-8C961CB12687}" dt="2022-07-30T03:03:20.364" v="1683"/>
          <ac:spMkLst>
            <pc:docMk/>
            <pc:sldMk cId="932931226" sldId="2089"/>
            <ac:spMk id="11" creationId="{B90515AB-627A-25A9-DA3F-287E45399BA6}"/>
          </ac:spMkLst>
        </pc:spChg>
        <pc:spChg chg="add mod">
          <ac:chgData name="Iwan Rahabok" userId="156f3981-69fc-4d83-acd3-61e6ecbdd23f" providerId="ADAL" clId="{6D32D15B-6129-4885-A7E8-8C961CB12687}" dt="2022-07-29T03:59:39.982" v="1091" actId="1076"/>
          <ac:spMkLst>
            <pc:docMk/>
            <pc:sldMk cId="932931226" sldId="2089"/>
            <ac:spMk id="12" creationId="{32CE6C23-5C44-10A9-7CAB-57A94B687EB4}"/>
          </ac:spMkLst>
        </pc:spChg>
        <pc:picChg chg="add mod">
          <ac:chgData name="Iwan Rahabok" userId="156f3981-69fc-4d83-acd3-61e6ecbdd23f" providerId="ADAL" clId="{6D32D15B-6129-4885-A7E8-8C961CB12687}" dt="2022-07-29T03:59:43.545" v="1092" actId="14100"/>
          <ac:picMkLst>
            <pc:docMk/>
            <pc:sldMk cId="932931226" sldId="2089"/>
            <ac:picMk id="4" creationId="{907759E6-3548-A82F-FBDB-EA8F5E3CD1C4}"/>
          </ac:picMkLst>
        </pc:picChg>
      </pc:sldChg>
      <pc:sldChg chg="addSp modSp new del mod">
        <pc:chgData name="Iwan Rahabok" userId="156f3981-69fc-4d83-acd3-61e6ecbdd23f" providerId="ADAL" clId="{6D32D15B-6129-4885-A7E8-8C961CB12687}" dt="2022-07-30T01:15:14.300" v="1170" actId="47"/>
        <pc:sldMkLst>
          <pc:docMk/>
          <pc:sldMk cId="2534853598" sldId="2090"/>
        </pc:sldMkLst>
        <pc:picChg chg="add">
          <ac:chgData name="Iwan Rahabok" userId="156f3981-69fc-4d83-acd3-61e6ecbdd23f" providerId="ADAL" clId="{6D32D15B-6129-4885-A7E8-8C961CB12687}" dt="2022-07-29T09:59:36.764" v="1166" actId="22"/>
          <ac:picMkLst>
            <pc:docMk/>
            <pc:sldMk cId="2534853598" sldId="2090"/>
            <ac:picMk id="5" creationId="{CA4830DA-E788-9C5F-D819-B03EE0091553}"/>
          </ac:picMkLst>
        </pc:picChg>
        <pc:cxnChg chg="add mod">
          <ac:chgData name="Iwan Rahabok" userId="156f3981-69fc-4d83-acd3-61e6ecbdd23f" providerId="ADAL" clId="{6D32D15B-6129-4885-A7E8-8C961CB12687}" dt="2022-07-29T10:00:02.322" v="1169" actId="14100"/>
          <ac:cxnSpMkLst>
            <pc:docMk/>
            <pc:sldMk cId="2534853598" sldId="2090"/>
            <ac:cxnSpMk id="7" creationId="{AB13696E-9E44-C2FA-D2E4-18CFB1E7487F}"/>
          </ac:cxnSpMkLst>
        </pc:cxnChg>
      </pc:sldChg>
      <pc:sldChg chg="addSp modSp add mod modAnim">
        <pc:chgData name="Iwan Rahabok" userId="156f3981-69fc-4d83-acd3-61e6ecbdd23f" providerId="ADAL" clId="{6D32D15B-6129-4885-A7E8-8C961CB12687}" dt="2022-07-30T03:17:18.594" v="2277" actId="113"/>
        <pc:sldMkLst>
          <pc:docMk/>
          <pc:sldMk cId="45062338" sldId="230716773"/>
        </pc:sldMkLst>
        <pc:spChg chg="mod">
          <ac:chgData name="Iwan Rahabok" userId="156f3981-69fc-4d83-acd3-61e6ecbdd23f" providerId="ADAL" clId="{6D32D15B-6129-4885-A7E8-8C961CB12687}" dt="2022-07-30T03:03:20.364" v="1683"/>
          <ac:spMkLst>
            <pc:docMk/>
            <pc:sldMk cId="45062338" sldId="230716773"/>
            <ac:spMk id="2" creationId="{9D12CE58-322C-4F64-B7C4-0BAADBD05F31}"/>
          </ac:spMkLst>
        </pc:spChg>
        <pc:spChg chg="mod">
          <ac:chgData name="Iwan Rahabok" userId="156f3981-69fc-4d83-acd3-61e6ecbdd23f" providerId="ADAL" clId="{6D32D15B-6129-4885-A7E8-8C961CB12687}" dt="2022-07-30T02:40:04.335" v="1251" actId="20577"/>
          <ac:spMkLst>
            <pc:docMk/>
            <pc:sldMk cId="45062338" sldId="230716773"/>
            <ac:spMk id="3" creationId="{A4C0F3C4-A0F5-4EDE-B259-433BE74853AF}"/>
          </ac:spMkLst>
        </pc:spChg>
        <pc:spChg chg="add mod">
          <ac:chgData name="Iwan Rahabok" userId="156f3981-69fc-4d83-acd3-61e6ecbdd23f" providerId="ADAL" clId="{6D32D15B-6129-4885-A7E8-8C961CB12687}" dt="2022-07-30T02:53:22.697" v="1384" actId="20577"/>
          <ac:spMkLst>
            <pc:docMk/>
            <pc:sldMk cId="45062338" sldId="230716773"/>
            <ac:spMk id="10" creationId="{05A77587-54B5-C397-B146-01DA4651C18A}"/>
          </ac:spMkLst>
        </pc:spChg>
        <pc:spChg chg="mod">
          <ac:chgData name="Iwan Rahabok" userId="156f3981-69fc-4d83-acd3-61e6ecbdd23f" providerId="ADAL" clId="{6D32D15B-6129-4885-A7E8-8C961CB12687}" dt="2022-07-30T03:17:18.594" v="2277" actId="113"/>
          <ac:spMkLst>
            <pc:docMk/>
            <pc:sldMk cId="45062338" sldId="230716773"/>
            <ac:spMk id="13" creationId="{07984D12-44A9-4EA8-9535-3ED2204EE6A2}"/>
          </ac:spMkLst>
        </pc:spChg>
        <pc:spChg chg="mod">
          <ac:chgData name="Iwan Rahabok" userId="156f3981-69fc-4d83-acd3-61e6ecbdd23f" providerId="ADAL" clId="{6D32D15B-6129-4885-A7E8-8C961CB12687}" dt="2022-07-30T02:45:09.820" v="1273" actId="1076"/>
          <ac:spMkLst>
            <pc:docMk/>
            <pc:sldMk cId="45062338" sldId="230716773"/>
            <ac:spMk id="14" creationId="{41DFCA98-BCE1-4350-BF4B-9460AF7711D9}"/>
          </ac:spMkLst>
        </pc:spChg>
        <pc:spChg chg="mod">
          <ac:chgData name="Iwan Rahabok" userId="156f3981-69fc-4d83-acd3-61e6ecbdd23f" providerId="ADAL" clId="{6D32D15B-6129-4885-A7E8-8C961CB12687}" dt="2022-07-30T02:40:24.313" v="1258" actId="20577"/>
          <ac:spMkLst>
            <pc:docMk/>
            <pc:sldMk cId="45062338" sldId="230716773"/>
            <ac:spMk id="55" creationId="{557F7A9C-F6BE-4652-8B2B-EE7C532B52A3}"/>
          </ac:spMkLst>
        </pc:spChg>
        <pc:spChg chg="mod">
          <ac:chgData name="Iwan Rahabok" userId="156f3981-69fc-4d83-acd3-61e6ecbdd23f" providerId="ADAL" clId="{6D32D15B-6129-4885-A7E8-8C961CB12687}" dt="2022-07-30T02:43:50.567" v="1265" actId="20577"/>
          <ac:spMkLst>
            <pc:docMk/>
            <pc:sldMk cId="45062338" sldId="230716773"/>
            <ac:spMk id="63" creationId="{12F7F8E7-B487-47C9-AE3E-0484288F6E3B}"/>
          </ac:spMkLst>
        </pc:spChg>
        <pc:spChg chg="mod">
          <ac:chgData name="Iwan Rahabok" userId="156f3981-69fc-4d83-acd3-61e6ecbdd23f" providerId="ADAL" clId="{6D32D15B-6129-4885-A7E8-8C961CB12687}" dt="2022-07-30T02:44:23.143" v="1267"/>
          <ac:spMkLst>
            <pc:docMk/>
            <pc:sldMk cId="45062338" sldId="230716773"/>
            <ac:spMk id="79" creationId="{92B17568-2058-4B34-B2BF-F5A07B1D3E69}"/>
          </ac:spMkLst>
        </pc:spChg>
        <pc:spChg chg="mod">
          <ac:chgData name="Iwan Rahabok" userId="156f3981-69fc-4d83-acd3-61e6ecbdd23f" providerId="ADAL" clId="{6D32D15B-6129-4885-A7E8-8C961CB12687}" dt="2022-07-30T02:44:26.753" v="1268"/>
          <ac:spMkLst>
            <pc:docMk/>
            <pc:sldMk cId="45062338" sldId="230716773"/>
            <ac:spMk id="82" creationId="{3C618E21-4751-4D3F-8632-1357C1BE2227}"/>
          </ac:spMkLst>
        </pc:spChg>
      </pc:sldChg>
      <pc:sldChg chg="modSp add mod">
        <pc:chgData name="Iwan Rahabok" userId="156f3981-69fc-4d83-acd3-61e6ecbdd23f" providerId="ADAL" clId="{6D32D15B-6129-4885-A7E8-8C961CB12687}" dt="2022-07-30T02:58:08.981" v="1681" actId="6549"/>
        <pc:sldMkLst>
          <pc:docMk/>
          <pc:sldMk cId="323994799" sldId="230716774"/>
        </pc:sldMkLst>
        <pc:spChg chg="mod">
          <ac:chgData name="Iwan Rahabok" userId="156f3981-69fc-4d83-acd3-61e6ecbdd23f" providerId="ADAL" clId="{6D32D15B-6129-4885-A7E8-8C961CB12687}" dt="2022-07-30T02:57:36.607" v="1599" actId="20577"/>
          <ac:spMkLst>
            <pc:docMk/>
            <pc:sldMk cId="323994799" sldId="230716774"/>
            <ac:spMk id="2" creationId="{F9005388-72AD-C045-3352-690574C343C1}"/>
          </ac:spMkLst>
        </pc:spChg>
        <pc:spChg chg="mod">
          <ac:chgData name="Iwan Rahabok" userId="156f3981-69fc-4d83-acd3-61e6ecbdd23f" providerId="ADAL" clId="{6D32D15B-6129-4885-A7E8-8C961CB12687}" dt="2022-07-30T02:57:56.031" v="1655" actId="20577"/>
          <ac:spMkLst>
            <pc:docMk/>
            <pc:sldMk cId="323994799" sldId="230716774"/>
            <ac:spMk id="5" creationId="{0C5CF9E1-2A80-6806-1AAE-F1E2270D3724}"/>
          </ac:spMkLst>
        </pc:spChg>
        <pc:graphicFrameChg chg="modGraphic">
          <ac:chgData name="Iwan Rahabok" userId="156f3981-69fc-4d83-acd3-61e6ecbdd23f" providerId="ADAL" clId="{6D32D15B-6129-4885-A7E8-8C961CB12687}" dt="2022-07-30T02:58:08.981" v="1681" actId="6549"/>
          <ac:graphicFrameMkLst>
            <pc:docMk/>
            <pc:sldMk cId="323994799" sldId="230716774"/>
            <ac:graphicFrameMk id="6" creationId="{EB5FC179-3A01-9EBC-E1C9-46DEE32DEE70}"/>
          </ac:graphicFrameMkLst>
        </pc:graphicFrameChg>
      </pc:sldChg>
      <pc:sldChg chg="addSp delSp modSp new mod modClrScheme chgLayout">
        <pc:chgData name="Iwan Rahabok" userId="156f3981-69fc-4d83-acd3-61e6ecbdd23f" providerId="ADAL" clId="{6D32D15B-6129-4885-A7E8-8C961CB12687}" dt="2022-07-30T03:19:28.232" v="2329" actId="21"/>
        <pc:sldMkLst>
          <pc:docMk/>
          <pc:sldMk cId="2847186819" sldId="230716775"/>
        </pc:sldMkLst>
        <pc:spChg chg="del mod">
          <ac:chgData name="Iwan Rahabok" userId="156f3981-69fc-4d83-acd3-61e6ecbdd23f" providerId="ADAL" clId="{6D32D15B-6129-4885-A7E8-8C961CB12687}" dt="2022-07-30T03:18:54.438" v="2325" actId="700"/>
          <ac:spMkLst>
            <pc:docMk/>
            <pc:sldMk cId="2847186819" sldId="230716775"/>
            <ac:spMk id="2" creationId="{1A4272AA-43C8-71C0-7F81-CA5CF2C29B72}"/>
          </ac:spMkLst>
        </pc:spChg>
        <pc:spChg chg="del mod">
          <ac:chgData name="Iwan Rahabok" userId="156f3981-69fc-4d83-acd3-61e6ecbdd23f" providerId="ADAL" clId="{6D32D15B-6129-4885-A7E8-8C961CB12687}" dt="2022-07-30T03:18:54.438" v="2325" actId="700"/>
          <ac:spMkLst>
            <pc:docMk/>
            <pc:sldMk cId="2847186819" sldId="230716775"/>
            <ac:spMk id="3" creationId="{A717227C-567B-E9ED-9F79-948715780ECC}"/>
          </ac:spMkLst>
        </pc:spChg>
        <pc:spChg chg="del mod">
          <ac:chgData name="Iwan Rahabok" userId="156f3981-69fc-4d83-acd3-61e6ecbdd23f" providerId="ADAL" clId="{6D32D15B-6129-4885-A7E8-8C961CB12687}" dt="2022-07-30T03:18:54.438" v="2325" actId="700"/>
          <ac:spMkLst>
            <pc:docMk/>
            <pc:sldMk cId="2847186819" sldId="230716775"/>
            <ac:spMk id="4" creationId="{0BC51C5C-96F6-15BA-7C1A-63872E32B8B6}"/>
          </ac:spMkLst>
        </pc:spChg>
        <pc:picChg chg="add del mod">
          <ac:chgData name="Iwan Rahabok" userId="156f3981-69fc-4d83-acd3-61e6ecbdd23f" providerId="ADAL" clId="{6D32D15B-6129-4885-A7E8-8C961CB12687}" dt="2022-07-30T03:19:28.232" v="2329" actId="21"/>
          <ac:picMkLst>
            <pc:docMk/>
            <pc:sldMk cId="2847186819" sldId="230716775"/>
            <ac:picMk id="6" creationId="{D22CF936-4D89-38CC-286B-58C8F3385F33}"/>
          </ac:picMkLst>
        </pc:picChg>
        <pc:picChg chg="add">
          <ac:chgData name="Iwan Rahabok" userId="156f3981-69fc-4d83-acd3-61e6ecbdd23f" providerId="ADAL" clId="{6D32D15B-6129-4885-A7E8-8C961CB12687}" dt="2022-07-30T03:19:21.862" v="2328" actId="22"/>
          <ac:picMkLst>
            <pc:docMk/>
            <pc:sldMk cId="2847186819" sldId="230716775"/>
            <ac:picMk id="8" creationId="{168EFA11-C9F4-6E83-B588-81D73A062B1A}"/>
          </ac:picMkLst>
        </pc:picChg>
      </pc:sldChg>
      <pc:sldChg chg="addSp modSp new mod">
        <pc:chgData name="Iwan Rahabok" userId="156f3981-69fc-4d83-acd3-61e6ecbdd23f" providerId="ADAL" clId="{6D32D15B-6129-4885-A7E8-8C961CB12687}" dt="2022-07-30T03:19:49.635" v="2334" actId="1076"/>
        <pc:sldMkLst>
          <pc:docMk/>
          <pc:sldMk cId="2567128445" sldId="230716776"/>
        </pc:sldMkLst>
        <pc:picChg chg="add mod">
          <ac:chgData name="Iwan Rahabok" userId="156f3981-69fc-4d83-acd3-61e6ecbdd23f" providerId="ADAL" clId="{6D32D15B-6129-4885-A7E8-8C961CB12687}" dt="2022-07-30T03:19:49.635" v="2334" actId="1076"/>
          <ac:picMkLst>
            <pc:docMk/>
            <pc:sldMk cId="2567128445" sldId="230716776"/>
            <ac:picMk id="2" creationId="{356129FB-745B-AD54-B358-F9685977C189}"/>
          </ac:picMkLst>
        </pc:picChg>
      </pc:sldChg>
      <pc:sldChg chg="new">
        <pc:chgData name="Iwan Rahabok" userId="156f3981-69fc-4d83-acd3-61e6ecbdd23f" providerId="ADAL" clId="{6D32D15B-6129-4885-A7E8-8C961CB12687}" dt="2022-07-30T03:20:01.173" v="2335" actId="680"/>
        <pc:sldMkLst>
          <pc:docMk/>
          <pc:sldMk cId="1577387280" sldId="230716777"/>
        </pc:sldMkLst>
      </pc:sldChg>
      <pc:sldMasterChg chg="delSldLayout">
        <pc:chgData name="Iwan Rahabok" userId="156f3981-69fc-4d83-acd3-61e6ecbdd23f" providerId="ADAL" clId="{6D32D15B-6129-4885-A7E8-8C961CB12687}" dt="2022-07-30T03:03:36.933" v="1689" actId="2696"/>
        <pc:sldMasterMkLst>
          <pc:docMk/>
          <pc:sldMasterMk cId="2349494109" sldId="2147483691"/>
        </pc:sldMasterMkLst>
        <pc:sldLayoutChg chg="del">
          <pc:chgData name="Iwan Rahabok" userId="156f3981-69fc-4d83-acd3-61e6ecbdd23f" providerId="ADAL" clId="{6D32D15B-6129-4885-A7E8-8C961CB12687}" dt="2022-07-30T03:03:36.933" v="1689" actId="2696"/>
          <pc:sldLayoutMkLst>
            <pc:docMk/>
            <pc:sldMasterMk cId="2349494109" sldId="2147483691"/>
            <pc:sldLayoutMk cId="2147053353" sldId="2147483712"/>
          </pc:sldLayoutMkLst>
        </pc:sldLayoutChg>
        <pc:sldLayoutChg chg="del">
          <pc:chgData name="Iwan Rahabok" userId="156f3981-69fc-4d83-acd3-61e6ecbdd23f" providerId="ADAL" clId="{6D32D15B-6129-4885-A7E8-8C961CB12687}" dt="2022-07-30T03:03:26.966" v="1685" actId="2696"/>
          <pc:sldLayoutMkLst>
            <pc:docMk/>
            <pc:sldMasterMk cId="2349494109" sldId="2147483691"/>
            <pc:sldLayoutMk cId="3843093107" sldId="2147483713"/>
          </pc:sldLayoutMkLst>
        </pc:sldLayoutChg>
        <pc:sldLayoutChg chg="del">
          <pc:chgData name="Iwan Rahabok" userId="156f3981-69fc-4d83-acd3-61e6ecbdd23f" providerId="ADAL" clId="{6D32D15B-6129-4885-A7E8-8C961CB12687}" dt="2022-07-30T03:03:34.836" v="1688" actId="2696"/>
          <pc:sldLayoutMkLst>
            <pc:docMk/>
            <pc:sldMasterMk cId="2349494109" sldId="2147483691"/>
            <pc:sldLayoutMk cId="2227580808" sldId="2147483716"/>
          </pc:sldLayoutMkLst>
        </pc:sldLayoutChg>
        <pc:sldLayoutChg chg="del">
          <pc:chgData name="Iwan Rahabok" userId="156f3981-69fc-4d83-acd3-61e6ecbdd23f" providerId="ADAL" clId="{6D32D15B-6129-4885-A7E8-8C961CB12687}" dt="2022-07-30T03:03:25.027" v="1684" actId="2696"/>
          <pc:sldLayoutMkLst>
            <pc:docMk/>
            <pc:sldMasterMk cId="2349494109" sldId="2147483691"/>
            <pc:sldLayoutMk cId="3331114459" sldId="2147483717"/>
          </pc:sldLayoutMkLst>
        </pc:sldLayoutChg>
        <pc:sldLayoutChg chg="del">
          <pc:chgData name="Iwan Rahabok" userId="156f3981-69fc-4d83-acd3-61e6ecbdd23f" providerId="ADAL" clId="{6D32D15B-6129-4885-A7E8-8C961CB12687}" dt="2022-07-30T03:03:32.726" v="1687" actId="2696"/>
          <pc:sldLayoutMkLst>
            <pc:docMk/>
            <pc:sldMasterMk cId="2349494109" sldId="2147483691"/>
            <pc:sldLayoutMk cId="567905422" sldId="2147483721"/>
          </pc:sldLayoutMkLst>
        </pc:sldLayoutChg>
        <pc:sldLayoutChg chg="del">
          <pc:chgData name="Iwan Rahabok" userId="156f3981-69fc-4d83-acd3-61e6ecbdd23f" providerId="ADAL" clId="{6D32D15B-6129-4885-A7E8-8C961CB12687}" dt="2022-07-30T03:03:30.348" v="1686" actId="2696"/>
          <pc:sldLayoutMkLst>
            <pc:docMk/>
            <pc:sldMasterMk cId="2349494109" sldId="2147483691"/>
            <pc:sldLayoutMk cId="2800828236" sldId="2147483722"/>
          </pc:sldLayoutMkLst>
        </pc:sldLayoutChg>
      </pc:sldMasterChg>
    </pc:docChg>
  </pc:docChgLst>
  <pc:docChgLst>
    <pc:chgData name="Iwan Rahabok" userId="156f3981-69fc-4d83-acd3-61e6ecbdd23f" providerId="ADAL" clId="{0C01D828-109D-4C62-94E3-096DF36796B4}"/>
    <pc:docChg chg="undo custSel addSld delSld modSld sldOrd addSection modSection">
      <pc:chgData name="Iwan Rahabok" userId="156f3981-69fc-4d83-acd3-61e6ecbdd23f" providerId="ADAL" clId="{0C01D828-109D-4C62-94E3-096DF36796B4}" dt="2022-09-11T14:48:00.043" v="2617" actId="108"/>
      <pc:docMkLst>
        <pc:docMk/>
      </pc:docMkLst>
      <pc:sldChg chg="addSp delSp modSp mod modAnim">
        <pc:chgData name="Iwan Rahabok" userId="156f3981-69fc-4d83-acd3-61e6ecbdd23f" providerId="ADAL" clId="{0C01D828-109D-4C62-94E3-096DF36796B4}" dt="2022-09-11T03:42:53.358" v="1112" actId="554"/>
        <pc:sldMkLst>
          <pc:docMk/>
          <pc:sldMk cId="147621826" sldId="432"/>
        </pc:sldMkLst>
        <pc:spChg chg="mod">
          <ac:chgData name="Iwan Rahabok" userId="156f3981-69fc-4d83-acd3-61e6ecbdd23f" providerId="ADAL" clId="{0C01D828-109D-4C62-94E3-096DF36796B4}" dt="2022-09-11T03:42:23.589" v="1089" actId="1076"/>
          <ac:spMkLst>
            <pc:docMk/>
            <pc:sldMk cId="147621826" sldId="432"/>
            <ac:spMk id="6" creationId="{00000000-0000-0000-0000-000000000000}"/>
          </ac:spMkLst>
        </pc:spChg>
        <pc:spChg chg="mod">
          <ac:chgData name="Iwan Rahabok" userId="156f3981-69fc-4d83-acd3-61e6ecbdd23f" providerId="ADAL" clId="{0C01D828-109D-4C62-94E3-096DF36796B4}" dt="2022-09-11T03:42:36.138" v="1110" actId="1035"/>
          <ac:spMkLst>
            <pc:docMk/>
            <pc:sldMk cId="147621826" sldId="432"/>
            <ac:spMk id="7" creationId="{00000000-0000-0000-0000-000000000000}"/>
          </ac:spMkLst>
        </pc:spChg>
        <pc:spChg chg="mod">
          <ac:chgData name="Iwan Rahabok" userId="156f3981-69fc-4d83-acd3-61e6ecbdd23f" providerId="ADAL" clId="{0C01D828-109D-4C62-94E3-096DF36796B4}" dt="2022-09-11T03:40:58.407" v="1053"/>
          <ac:spMkLst>
            <pc:docMk/>
            <pc:sldMk cId="147621826" sldId="432"/>
            <ac:spMk id="32" creationId="{2BE70465-1E55-4F9E-3FC6-3028B2957505}"/>
          </ac:spMkLst>
        </pc:spChg>
        <pc:spChg chg="mod">
          <ac:chgData name="Iwan Rahabok" userId="156f3981-69fc-4d83-acd3-61e6ecbdd23f" providerId="ADAL" clId="{0C01D828-109D-4C62-94E3-096DF36796B4}" dt="2022-09-11T03:40:58.407" v="1053"/>
          <ac:spMkLst>
            <pc:docMk/>
            <pc:sldMk cId="147621826" sldId="432"/>
            <ac:spMk id="33" creationId="{5321618F-EA1A-1443-349C-1134C9787393}"/>
          </ac:spMkLst>
        </pc:spChg>
        <pc:spChg chg="mod">
          <ac:chgData name="Iwan Rahabok" userId="156f3981-69fc-4d83-acd3-61e6ecbdd23f" providerId="ADAL" clId="{0C01D828-109D-4C62-94E3-096DF36796B4}" dt="2022-09-11T03:40:58.407" v="1053"/>
          <ac:spMkLst>
            <pc:docMk/>
            <pc:sldMk cId="147621826" sldId="432"/>
            <ac:spMk id="35" creationId="{043E695D-A38A-053F-A29F-5547B268B52E}"/>
          </ac:spMkLst>
        </pc:spChg>
        <pc:spChg chg="mod">
          <ac:chgData name="Iwan Rahabok" userId="156f3981-69fc-4d83-acd3-61e6ecbdd23f" providerId="ADAL" clId="{0C01D828-109D-4C62-94E3-096DF36796B4}" dt="2022-09-11T03:40:58.407" v="1053"/>
          <ac:spMkLst>
            <pc:docMk/>
            <pc:sldMk cId="147621826" sldId="432"/>
            <ac:spMk id="36" creationId="{1AA72540-748C-DAB5-6630-4F972EAE3C32}"/>
          </ac:spMkLst>
        </pc:spChg>
        <pc:grpChg chg="mod">
          <ac:chgData name="Iwan Rahabok" userId="156f3981-69fc-4d83-acd3-61e6ecbdd23f" providerId="ADAL" clId="{0C01D828-109D-4C62-94E3-096DF36796B4}" dt="2022-09-11T03:42:25.694" v="1090" actId="1076"/>
          <ac:grpSpMkLst>
            <pc:docMk/>
            <pc:sldMk cId="147621826" sldId="432"/>
            <ac:grpSpMk id="5" creationId="{00000000-0000-0000-0000-000000000000}"/>
          </ac:grpSpMkLst>
        </pc:grpChg>
        <pc:grpChg chg="mod">
          <ac:chgData name="Iwan Rahabok" userId="156f3981-69fc-4d83-acd3-61e6ecbdd23f" providerId="ADAL" clId="{0C01D828-109D-4C62-94E3-096DF36796B4}" dt="2022-09-11T03:42:53.358" v="1112" actId="554"/>
          <ac:grpSpMkLst>
            <pc:docMk/>
            <pc:sldMk cId="147621826" sldId="432"/>
            <ac:grpSpMk id="8" creationId="{00000000-0000-0000-0000-000000000000}"/>
          </ac:grpSpMkLst>
        </pc:grpChg>
        <pc:grpChg chg="mod">
          <ac:chgData name="Iwan Rahabok" userId="156f3981-69fc-4d83-acd3-61e6ecbdd23f" providerId="ADAL" clId="{0C01D828-109D-4C62-94E3-096DF36796B4}" dt="2022-09-11T03:42:25.694" v="1090" actId="1076"/>
          <ac:grpSpMkLst>
            <pc:docMk/>
            <pc:sldMk cId="147621826" sldId="432"/>
            <ac:grpSpMk id="11" creationId="{00000000-0000-0000-0000-000000000000}"/>
          </ac:grpSpMkLst>
        </pc:grpChg>
        <pc:grpChg chg="mod">
          <ac:chgData name="Iwan Rahabok" userId="156f3981-69fc-4d83-acd3-61e6ecbdd23f" providerId="ADAL" clId="{0C01D828-109D-4C62-94E3-096DF36796B4}" dt="2022-09-11T03:42:53.358" v="1112" actId="554"/>
          <ac:grpSpMkLst>
            <pc:docMk/>
            <pc:sldMk cId="147621826" sldId="432"/>
            <ac:grpSpMk id="14" creationId="{00000000-0000-0000-0000-000000000000}"/>
          </ac:grpSpMkLst>
        </pc:grpChg>
        <pc:grpChg chg="del mod">
          <ac:chgData name="Iwan Rahabok" userId="156f3981-69fc-4d83-acd3-61e6ecbdd23f" providerId="ADAL" clId="{0C01D828-109D-4C62-94E3-096DF36796B4}" dt="2022-09-11T03:41:15.122" v="1056" actId="478"/>
          <ac:grpSpMkLst>
            <pc:docMk/>
            <pc:sldMk cId="147621826" sldId="432"/>
            <ac:grpSpMk id="20" creationId="{00000000-0000-0000-0000-000000000000}"/>
          </ac:grpSpMkLst>
        </pc:grpChg>
        <pc:grpChg chg="add mod">
          <ac:chgData name="Iwan Rahabok" userId="156f3981-69fc-4d83-acd3-61e6ecbdd23f" providerId="ADAL" clId="{0C01D828-109D-4C62-94E3-096DF36796B4}" dt="2022-09-11T03:42:53.358" v="1112" actId="554"/>
          <ac:grpSpMkLst>
            <pc:docMk/>
            <pc:sldMk cId="147621826" sldId="432"/>
            <ac:grpSpMk id="31" creationId="{C43606B3-E78F-63E6-DDCB-0EC63E213193}"/>
          </ac:grpSpMkLst>
        </pc:grpChg>
        <pc:grpChg chg="add mod">
          <ac:chgData name="Iwan Rahabok" userId="156f3981-69fc-4d83-acd3-61e6ecbdd23f" providerId="ADAL" clId="{0C01D828-109D-4C62-94E3-096DF36796B4}" dt="2022-09-11T03:42:53.358" v="1112" actId="554"/>
          <ac:grpSpMkLst>
            <pc:docMk/>
            <pc:sldMk cId="147621826" sldId="432"/>
            <ac:grpSpMk id="34" creationId="{3C2CF730-609B-EEF2-2565-F95683FF007F}"/>
          </ac:grpSpMkLst>
        </pc:grpChg>
        <pc:picChg chg="add mod ord">
          <ac:chgData name="Iwan Rahabok" userId="156f3981-69fc-4d83-acd3-61e6ecbdd23f" providerId="ADAL" clId="{0C01D828-109D-4C62-94E3-096DF36796B4}" dt="2022-09-11T03:37:04.838" v="1052" actId="167"/>
          <ac:picMkLst>
            <pc:docMk/>
            <pc:sldMk cId="147621826" sldId="432"/>
            <ac:picMk id="30" creationId="{F65C5EA1-3DB4-41A1-63BE-F3DE9DB27551}"/>
          </ac:picMkLst>
        </pc:picChg>
      </pc:sldChg>
      <pc:sldChg chg="addSp delSp modSp mod ord addAnim delAnim modAnim">
        <pc:chgData name="Iwan Rahabok" userId="156f3981-69fc-4d83-acd3-61e6ecbdd23f" providerId="ADAL" clId="{0C01D828-109D-4C62-94E3-096DF36796B4}" dt="2022-09-11T04:22:47.570" v="1867"/>
        <pc:sldMkLst>
          <pc:docMk/>
          <pc:sldMk cId="2855605902" sldId="608"/>
        </pc:sldMkLst>
        <pc:spChg chg="mod">
          <ac:chgData name="Iwan Rahabok" userId="156f3981-69fc-4d83-acd3-61e6ecbdd23f" providerId="ADAL" clId="{0C01D828-109D-4C62-94E3-096DF36796B4}" dt="2022-09-11T03:17:41.442" v="46" actId="1076"/>
          <ac:spMkLst>
            <pc:docMk/>
            <pc:sldMk cId="2855605902" sldId="608"/>
            <ac:spMk id="2" creationId="{9102941B-50D1-7EB5-BD60-A3B8E87CD709}"/>
          </ac:spMkLst>
        </pc:spChg>
        <pc:spChg chg="mod topLvl">
          <ac:chgData name="Iwan Rahabok" userId="156f3981-69fc-4d83-acd3-61e6ecbdd23f" providerId="ADAL" clId="{0C01D828-109D-4C62-94E3-096DF36796B4}" dt="2022-09-11T03:17:15.589" v="43" actId="552"/>
          <ac:spMkLst>
            <pc:docMk/>
            <pc:sldMk cId="2855605902" sldId="608"/>
            <ac:spMk id="3" creationId="{BBA076D5-4A32-4E76-BEC5-F3C92FA820EB}"/>
          </ac:spMkLst>
        </pc:spChg>
        <pc:spChg chg="mod">
          <ac:chgData name="Iwan Rahabok" userId="156f3981-69fc-4d83-acd3-61e6ecbdd23f" providerId="ADAL" clId="{0C01D828-109D-4C62-94E3-096DF36796B4}" dt="2022-09-11T03:18:39.978" v="77" actId="313"/>
          <ac:spMkLst>
            <pc:docMk/>
            <pc:sldMk cId="2855605902" sldId="608"/>
            <ac:spMk id="4" creationId="{9BA1CB66-9F97-41D6-A881-32178B8918DE}"/>
          </ac:spMkLst>
        </pc:spChg>
        <pc:spChg chg="add mod">
          <ac:chgData name="Iwan Rahabok" userId="156f3981-69fc-4d83-acd3-61e6ecbdd23f" providerId="ADAL" clId="{0C01D828-109D-4C62-94E3-096DF36796B4}" dt="2022-09-11T03:18:17.462" v="51" actId="1076"/>
          <ac:spMkLst>
            <pc:docMk/>
            <pc:sldMk cId="2855605902" sldId="608"/>
            <ac:spMk id="8" creationId="{97E7698D-C415-B1E3-52A8-F30FDB7991EA}"/>
          </ac:spMkLst>
        </pc:spChg>
        <pc:spChg chg="add mod">
          <ac:chgData name="Iwan Rahabok" userId="156f3981-69fc-4d83-acd3-61e6ecbdd23f" providerId="ADAL" clId="{0C01D828-109D-4C62-94E3-096DF36796B4}" dt="2022-09-11T03:25:20.640" v="686" actId="20577"/>
          <ac:spMkLst>
            <pc:docMk/>
            <pc:sldMk cId="2855605902" sldId="608"/>
            <ac:spMk id="9" creationId="{6324CEE2-8E66-B767-385F-FC66EAC0A59F}"/>
          </ac:spMkLst>
        </pc:spChg>
        <pc:spChg chg="mod">
          <ac:chgData name="Iwan Rahabok" userId="156f3981-69fc-4d83-acd3-61e6ecbdd23f" providerId="ADAL" clId="{0C01D828-109D-4C62-94E3-096DF36796B4}" dt="2022-09-11T03:17:46.851" v="47" actId="1076"/>
          <ac:spMkLst>
            <pc:docMk/>
            <pc:sldMk cId="2855605902" sldId="608"/>
            <ac:spMk id="18" creationId="{A78A2A4A-180E-1F22-6E70-527FCBE85153}"/>
          </ac:spMkLst>
        </pc:spChg>
        <pc:spChg chg="mod topLvl">
          <ac:chgData name="Iwan Rahabok" userId="156f3981-69fc-4d83-acd3-61e6ecbdd23f" providerId="ADAL" clId="{0C01D828-109D-4C62-94E3-096DF36796B4}" dt="2022-09-11T03:17:25.461" v="44" actId="1076"/>
          <ac:spMkLst>
            <pc:docMk/>
            <pc:sldMk cId="2855605902" sldId="608"/>
            <ac:spMk id="19" creationId="{AD0397FD-1BFC-415E-B5F4-B25043D3C12F}"/>
          </ac:spMkLst>
        </pc:spChg>
        <pc:spChg chg="add mod">
          <ac:chgData name="Iwan Rahabok" userId="156f3981-69fc-4d83-acd3-61e6ecbdd23f" providerId="ADAL" clId="{0C01D828-109D-4C62-94E3-096DF36796B4}" dt="2022-09-11T03:17:03.972" v="41" actId="552"/>
          <ac:spMkLst>
            <pc:docMk/>
            <pc:sldMk cId="2855605902" sldId="608"/>
            <ac:spMk id="21" creationId="{6053CDC7-F4E8-3B39-4B73-7D3B4C79F7DC}"/>
          </ac:spMkLst>
        </pc:spChg>
        <pc:spChg chg="mod topLvl">
          <ac:chgData name="Iwan Rahabok" userId="156f3981-69fc-4d83-acd3-61e6ecbdd23f" providerId="ADAL" clId="{0C01D828-109D-4C62-94E3-096DF36796B4}" dt="2022-09-11T03:17:03.972" v="41" actId="552"/>
          <ac:spMkLst>
            <pc:docMk/>
            <pc:sldMk cId="2855605902" sldId="608"/>
            <ac:spMk id="22" creationId="{08D40547-2C1B-45ED-BC3D-BEB36FCBCFF3}"/>
          </ac:spMkLst>
        </pc:spChg>
        <pc:spChg chg="del mod topLvl">
          <ac:chgData name="Iwan Rahabok" userId="156f3981-69fc-4d83-acd3-61e6ecbdd23f" providerId="ADAL" clId="{0C01D828-109D-4C62-94E3-096DF36796B4}" dt="2022-09-11T03:16:37.981" v="37" actId="478"/>
          <ac:spMkLst>
            <pc:docMk/>
            <pc:sldMk cId="2855605902" sldId="608"/>
            <ac:spMk id="23" creationId="{2C08DE33-4E88-4232-8C9B-BFC97D69FB96}"/>
          </ac:spMkLst>
        </pc:spChg>
        <pc:grpChg chg="add del mod">
          <ac:chgData name="Iwan Rahabok" userId="156f3981-69fc-4d83-acd3-61e6ecbdd23f" providerId="ADAL" clId="{0C01D828-109D-4C62-94E3-096DF36796B4}" dt="2022-09-11T03:15:08.192" v="18" actId="165"/>
          <ac:grpSpMkLst>
            <pc:docMk/>
            <pc:sldMk cId="2855605902" sldId="608"/>
            <ac:grpSpMk id="11" creationId="{96C2545B-D257-4791-188D-93FBAC234099}"/>
          </ac:grpSpMkLst>
        </pc:grpChg>
        <pc:grpChg chg="del mod">
          <ac:chgData name="Iwan Rahabok" userId="156f3981-69fc-4d83-acd3-61e6ecbdd23f" providerId="ADAL" clId="{0C01D828-109D-4C62-94E3-096DF36796B4}" dt="2022-09-11T03:15:16.231" v="21" actId="165"/>
          <ac:grpSpMkLst>
            <pc:docMk/>
            <pc:sldMk cId="2855605902" sldId="608"/>
            <ac:grpSpMk id="12" creationId="{A6601164-651D-373D-4E66-6938591D8919}"/>
          </ac:grpSpMkLst>
        </pc:grpChg>
        <pc:picChg chg="mod topLvl">
          <ac:chgData name="Iwan Rahabok" userId="156f3981-69fc-4d83-acd3-61e6ecbdd23f" providerId="ADAL" clId="{0C01D828-109D-4C62-94E3-096DF36796B4}" dt="2022-09-11T03:15:32.400" v="25" actId="1076"/>
          <ac:picMkLst>
            <pc:docMk/>
            <pc:sldMk cId="2855605902" sldId="608"/>
            <ac:picMk id="7" creationId="{6EB9C7DD-AA27-D70D-AC25-3CF4A15968D0}"/>
          </ac:picMkLst>
        </pc:picChg>
        <pc:picChg chg="mod topLvl">
          <ac:chgData name="Iwan Rahabok" userId="156f3981-69fc-4d83-acd3-61e6ecbdd23f" providerId="ADAL" clId="{0C01D828-109D-4C62-94E3-096DF36796B4}" dt="2022-09-11T03:17:35.574" v="45" actId="1076"/>
          <ac:picMkLst>
            <pc:docMk/>
            <pc:sldMk cId="2855605902" sldId="608"/>
            <ac:picMk id="10" creationId="{86DA84F6-60F8-FBAF-8CB9-2C164C128C09}"/>
          </ac:picMkLst>
        </pc:picChg>
        <pc:picChg chg="add del mod topLvl">
          <ac:chgData name="Iwan Rahabok" userId="156f3981-69fc-4d83-acd3-61e6ecbdd23f" providerId="ADAL" clId="{0C01D828-109D-4C62-94E3-096DF36796B4}" dt="2022-09-11T03:15:11.364" v="19" actId="478"/>
          <ac:picMkLst>
            <pc:docMk/>
            <pc:sldMk cId="2855605902" sldId="608"/>
            <ac:picMk id="17" creationId="{F77C7DE9-FEB8-439B-9798-7E7C8F43446F}"/>
          </ac:picMkLst>
        </pc:picChg>
        <pc:picChg chg="del mod topLvl">
          <ac:chgData name="Iwan Rahabok" userId="156f3981-69fc-4d83-acd3-61e6ecbdd23f" providerId="ADAL" clId="{0C01D828-109D-4C62-94E3-096DF36796B4}" dt="2022-09-11T03:15:20.405" v="23" actId="478"/>
          <ac:picMkLst>
            <pc:docMk/>
            <pc:sldMk cId="2855605902" sldId="608"/>
            <ac:picMk id="20" creationId="{6D89560F-6658-4E13-BBF6-BF73CDA08949}"/>
          </ac:picMkLst>
        </pc:picChg>
        <pc:cxnChg chg="mod">
          <ac:chgData name="Iwan Rahabok" userId="156f3981-69fc-4d83-acd3-61e6ecbdd23f" providerId="ADAL" clId="{0C01D828-109D-4C62-94E3-096DF36796B4}" dt="2022-09-11T03:16:47.493" v="40" actId="14100"/>
          <ac:cxnSpMkLst>
            <pc:docMk/>
            <pc:sldMk cId="2855605902" sldId="608"/>
            <ac:cxnSpMk id="5" creationId="{ED69BD63-81DE-B71F-D924-C088F86E4BD7}"/>
          </ac:cxnSpMkLst>
        </pc:cxnChg>
      </pc:sldChg>
      <pc:sldChg chg="modSp">
        <pc:chgData name="Iwan Rahabok" userId="156f3981-69fc-4d83-acd3-61e6ecbdd23f" providerId="ADAL" clId="{0C01D828-109D-4C62-94E3-096DF36796B4}" dt="2022-09-11T03:34:07.945" v="1046" actId="20577"/>
        <pc:sldMkLst>
          <pc:docMk/>
          <pc:sldMk cId="140560456" sldId="638"/>
        </pc:sldMkLst>
        <pc:spChg chg="mod">
          <ac:chgData name="Iwan Rahabok" userId="156f3981-69fc-4d83-acd3-61e6ecbdd23f" providerId="ADAL" clId="{0C01D828-109D-4C62-94E3-096DF36796B4}" dt="2022-09-11T03:34:07.945" v="1046" actId="20577"/>
          <ac:spMkLst>
            <pc:docMk/>
            <pc:sldMk cId="140560456" sldId="638"/>
            <ac:spMk id="28" creationId="{E99CF7E1-7729-4F26-934B-FE744A0E1A95}"/>
          </ac:spMkLst>
        </pc:spChg>
      </pc:sldChg>
      <pc:sldChg chg="ord">
        <pc:chgData name="Iwan Rahabok" userId="156f3981-69fc-4d83-acd3-61e6ecbdd23f" providerId="ADAL" clId="{0C01D828-109D-4C62-94E3-096DF36796B4}" dt="2022-09-11T04:26:11.640" v="1951"/>
        <pc:sldMkLst>
          <pc:docMk/>
          <pc:sldMk cId="2136608480" sldId="643"/>
        </pc:sldMkLst>
      </pc:sldChg>
      <pc:sldChg chg="ord">
        <pc:chgData name="Iwan Rahabok" userId="156f3981-69fc-4d83-acd3-61e6ecbdd23f" providerId="ADAL" clId="{0C01D828-109D-4C62-94E3-096DF36796B4}" dt="2022-09-11T04:26:14.589" v="1953"/>
        <pc:sldMkLst>
          <pc:docMk/>
          <pc:sldMk cId="1093944406" sldId="644"/>
        </pc:sldMkLst>
      </pc:sldChg>
      <pc:sldChg chg="modSp add del mod">
        <pc:chgData name="Iwan Rahabok" userId="156f3981-69fc-4d83-acd3-61e6ecbdd23f" providerId="ADAL" clId="{0C01D828-109D-4C62-94E3-096DF36796B4}" dt="2022-09-11T04:22:15.137" v="1859" actId="2696"/>
        <pc:sldMkLst>
          <pc:docMk/>
          <pc:sldMk cId="1058156070" sldId="669"/>
        </pc:sldMkLst>
        <pc:graphicFrameChg chg="mod modGraphic">
          <ac:chgData name="Iwan Rahabok" userId="156f3981-69fc-4d83-acd3-61e6ecbdd23f" providerId="ADAL" clId="{0C01D828-109D-4C62-94E3-096DF36796B4}" dt="2022-09-11T04:20:58.326" v="1858" actId="20577"/>
          <ac:graphicFrameMkLst>
            <pc:docMk/>
            <pc:sldMk cId="1058156070" sldId="669"/>
            <ac:graphicFrameMk id="7" creationId="{00000000-0000-0000-0000-000000000000}"/>
          </ac:graphicFrameMkLst>
        </pc:graphicFrameChg>
      </pc:sldChg>
      <pc:sldChg chg="addSp delSp modSp add mod ord delAnim">
        <pc:chgData name="Iwan Rahabok" userId="156f3981-69fc-4d83-acd3-61e6ecbdd23f" providerId="ADAL" clId="{0C01D828-109D-4C62-94E3-096DF36796B4}" dt="2022-09-11T09:10:00.522" v="2467" actId="20577"/>
        <pc:sldMkLst>
          <pc:docMk/>
          <pc:sldMk cId="3516876674" sldId="669"/>
        </pc:sldMkLst>
        <pc:spChg chg="del mod">
          <ac:chgData name="Iwan Rahabok" userId="156f3981-69fc-4d83-acd3-61e6ecbdd23f" providerId="ADAL" clId="{0C01D828-109D-4C62-94E3-096DF36796B4}" dt="2022-09-11T08:52:28.219" v="2001" actId="478"/>
          <ac:spMkLst>
            <pc:docMk/>
            <pc:sldMk cId="3516876674" sldId="669"/>
            <ac:spMk id="8" creationId="{C22B071B-EA72-4C0F-9D60-194807E994B5}"/>
          </ac:spMkLst>
        </pc:spChg>
        <pc:spChg chg="mod">
          <ac:chgData name="Iwan Rahabok" userId="156f3981-69fc-4d83-acd3-61e6ecbdd23f" providerId="ADAL" clId="{0C01D828-109D-4C62-94E3-096DF36796B4}" dt="2022-09-11T08:52:26.674" v="2000" actId="14100"/>
          <ac:spMkLst>
            <pc:docMk/>
            <pc:sldMk cId="3516876674" sldId="669"/>
            <ac:spMk id="9" creationId="{11100C0C-C0D2-4422-AE8F-33325A0E5272}"/>
          </ac:spMkLst>
        </pc:spChg>
        <pc:spChg chg="add mod">
          <ac:chgData name="Iwan Rahabok" userId="156f3981-69fc-4d83-acd3-61e6ecbdd23f" providerId="ADAL" clId="{0C01D828-109D-4C62-94E3-096DF36796B4}" dt="2022-09-11T09:06:07.408" v="2180" actId="20577"/>
          <ac:spMkLst>
            <pc:docMk/>
            <pc:sldMk cId="3516876674" sldId="669"/>
            <ac:spMk id="10" creationId="{A88150B2-D899-89CD-4302-A67AC9D5C492}"/>
          </ac:spMkLst>
        </pc:spChg>
        <pc:graphicFrameChg chg="mod modGraphic">
          <ac:chgData name="Iwan Rahabok" userId="156f3981-69fc-4d83-acd3-61e6ecbdd23f" providerId="ADAL" clId="{0C01D828-109D-4C62-94E3-096DF36796B4}" dt="2022-09-11T09:10:00.522" v="2467" actId="20577"/>
          <ac:graphicFrameMkLst>
            <pc:docMk/>
            <pc:sldMk cId="3516876674" sldId="669"/>
            <ac:graphicFrameMk id="7" creationId="{00000000-0000-0000-0000-000000000000}"/>
          </ac:graphicFrameMkLst>
        </pc:graphicFrameChg>
      </pc:sldChg>
      <pc:sldChg chg="add ord">
        <pc:chgData name="Iwan Rahabok" userId="156f3981-69fc-4d83-acd3-61e6ecbdd23f" providerId="ADAL" clId="{0C01D828-109D-4C62-94E3-096DF36796B4}" dt="2022-09-11T04:22:41.956" v="1865"/>
        <pc:sldMkLst>
          <pc:docMk/>
          <pc:sldMk cId="234766702" sldId="670"/>
        </pc:sldMkLst>
      </pc:sldChg>
      <pc:sldChg chg="del">
        <pc:chgData name="Iwan Rahabok" userId="156f3981-69fc-4d83-acd3-61e6ecbdd23f" providerId="ADAL" clId="{0C01D828-109D-4C62-94E3-096DF36796B4}" dt="2022-09-11T04:22:15.137" v="1859" actId="2696"/>
        <pc:sldMkLst>
          <pc:docMk/>
          <pc:sldMk cId="3804169462" sldId="670"/>
        </pc:sldMkLst>
      </pc:sldChg>
      <pc:sldChg chg="ord">
        <pc:chgData name="Iwan Rahabok" userId="156f3981-69fc-4d83-acd3-61e6ecbdd23f" providerId="ADAL" clId="{0C01D828-109D-4C62-94E3-096DF36796B4}" dt="2022-09-11T04:25:04.327" v="1877"/>
        <pc:sldMkLst>
          <pc:docMk/>
          <pc:sldMk cId="3402754586" sldId="689"/>
        </pc:sldMkLst>
      </pc:sldChg>
      <pc:sldChg chg="add ord">
        <pc:chgData name="Iwan Rahabok" userId="156f3981-69fc-4d83-acd3-61e6ecbdd23f" providerId="ADAL" clId="{0C01D828-109D-4C62-94E3-096DF36796B4}" dt="2022-09-11T04:22:41.956" v="1865"/>
        <pc:sldMkLst>
          <pc:docMk/>
          <pc:sldMk cId="656419616" sldId="1643"/>
        </pc:sldMkLst>
      </pc:sldChg>
      <pc:sldChg chg="modSp del mod">
        <pc:chgData name="Iwan Rahabok" userId="156f3981-69fc-4d83-acd3-61e6ecbdd23f" providerId="ADAL" clId="{0C01D828-109D-4C62-94E3-096DF36796B4}" dt="2022-09-11T04:22:15.137" v="1859" actId="2696"/>
        <pc:sldMkLst>
          <pc:docMk/>
          <pc:sldMk cId="3463980286" sldId="1643"/>
        </pc:sldMkLst>
        <pc:graphicFrameChg chg="mod modGraphic">
          <ac:chgData name="Iwan Rahabok" userId="156f3981-69fc-4d83-acd3-61e6ecbdd23f" providerId="ADAL" clId="{0C01D828-109D-4C62-94E3-096DF36796B4}" dt="2022-09-11T03:10:14.902" v="7" actId="14100"/>
          <ac:graphicFrameMkLst>
            <pc:docMk/>
            <pc:sldMk cId="3463980286" sldId="1643"/>
            <ac:graphicFrameMk id="8" creationId="{C7A7C8CE-0C1E-47EA-8A59-1B7F52817EAA}"/>
          </ac:graphicFrameMkLst>
        </pc:graphicFrameChg>
        <pc:graphicFrameChg chg="mod modGraphic">
          <ac:chgData name="Iwan Rahabok" userId="156f3981-69fc-4d83-acd3-61e6ecbdd23f" providerId="ADAL" clId="{0C01D828-109D-4C62-94E3-096DF36796B4}" dt="2022-09-11T03:10:14.902" v="7" actId="14100"/>
          <ac:graphicFrameMkLst>
            <pc:docMk/>
            <pc:sldMk cId="3463980286" sldId="1643"/>
            <ac:graphicFrameMk id="9" creationId="{37A8EE49-B5C2-4DED-ABD9-50B9A7D13567}"/>
          </ac:graphicFrameMkLst>
        </pc:graphicFrameChg>
      </pc:sldChg>
      <pc:sldChg chg="del ord">
        <pc:chgData name="Iwan Rahabok" userId="156f3981-69fc-4d83-acd3-61e6ecbdd23f" providerId="ADAL" clId="{0C01D828-109D-4C62-94E3-096DF36796B4}" dt="2022-09-11T03:32:39.125" v="1024" actId="47"/>
        <pc:sldMkLst>
          <pc:docMk/>
          <pc:sldMk cId="1602962991" sldId="1646"/>
        </pc:sldMkLst>
      </pc:sldChg>
      <pc:sldChg chg="modSp">
        <pc:chgData name="Iwan Rahabok" userId="156f3981-69fc-4d83-acd3-61e6ecbdd23f" providerId="ADAL" clId="{0C01D828-109D-4C62-94E3-096DF36796B4}" dt="2022-09-11T03:25:51.937" v="738" actId="20577"/>
        <pc:sldMkLst>
          <pc:docMk/>
          <pc:sldMk cId="2533235856" sldId="2083"/>
        </pc:sldMkLst>
        <pc:spChg chg="mod">
          <ac:chgData name="Iwan Rahabok" userId="156f3981-69fc-4d83-acd3-61e6ecbdd23f" providerId="ADAL" clId="{0C01D828-109D-4C62-94E3-096DF36796B4}" dt="2022-09-11T03:25:51.937" v="738" actId="20577"/>
          <ac:spMkLst>
            <pc:docMk/>
            <pc:sldMk cId="2533235856" sldId="2083"/>
            <ac:spMk id="8" creationId="{776C16AD-0B53-4195-8A3A-1F2FC56C1BF3}"/>
          </ac:spMkLst>
        </pc:spChg>
      </pc:sldChg>
      <pc:sldChg chg="ord">
        <pc:chgData name="Iwan Rahabok" userId="156f3981-69fc-4d83-acd3-61e6ecbdd23f" providerId="ADAL" clId="{0C01D828-109D-4C62-94E3-096DF36796B4}" dt="2022-09-11T04:09:37.668" v="1249"/>
        <pc:sldMkLst>
          <pc:docMk/>
          <pc:sldMk cId="780911974" sldId="230716805"/>
        </pc:sldMkLst>
      </pc:sldChg>
      <pc:sldChg chg="add ord">
        <pc:chgData name="Iwan Rahabok" userId="156f3981-69fc-4d83-acd3-61e6ecbdd23f" providerId="ADAL" clId="{0C01D828-109D-4C62-94E3-096DF36796B4}" dt="2022-09-11T04:22:41.956" v="1865"/>
        <pc:sldMkLst>
          <pc:docMk/>
          <pc:sldMk cId="3854153077" sldId="230716806"/>
        </pc:sldMkLst>
      </pc:sldChg>
      <pc:sldChg chg="del">
        <pc:chgData name="Iwan Rahabok" userId="156f3981-69fc-4d83-acd3-61e6ecbdd23f" providerId="ADAL" clId="{0C01D828-109D-4C62-94E3-096DF36796B4}" dt="2022-09-11T04:22:15.137" v="1859" actId="2696"/>
        <pc:sldMkLst>
          <pc:docMk/>
          <pc:sldMk cId="4193161946" sldId="230716806"/>
        </pc:sldMkLst>
      </pc:sldChg>
      <pc:sldChg chg="ord">
        <pc:chgData name="Iwan Rahabok" userId="156f3981-69fc-4d83-acd3-61e6ecbdd23f" providerId="ADAL" clId="{0C01D828-109D-4C62-94E3-096DF36796B4}" dt="2022-09-11T04:26:34.310" v="1955"/>
        <pc:sldMkLst>
          <pc:docMk/>
          <pc:sldMk cId="11484648" sldId="230716871"/>
        </pc:sldMkLst>
      </pc:sldChg>
      <pc:sldChg chg="modSp mod ord">
        <pc:chgData name="Iwan Rahabok" userId="156f3981-69fc-4d83-acd3-61e6ecbdd23f" providerId="ADAL" clId="{0C01D828-109D-4C62-94E3-096DF36796B4}" dt="2022-09-11T14:36:52.668" v="2471" actId="255"/>
        <pc:sldMkLst>
          <pc:docMk/>
          <pc:sldMk cId="2429211663" sldId="230716881"/>
        </pc:sldMkLst>
        <pc:spChg chg="mod">
          <ac:chgData name="Iwan Rahabok" userId="156f3981-69fc-4d83-acd3-61e6ecbdd23f" providerId="ADAL" clId="{0C01D828-109D-4C62-94E3-096DF36796B4}" dt="2022-09-11T14:36:37.568" v="2469" actId="14100"/>
          <ac:spMkLst>
            <pc:docMk/>
            <pc:sldMk cId="2429211663" sldId="230716881"/>
            <ac:spMk id="13" creationId="{E10839E7-2E52-40C2-B8E1-063C15025C77}"/>
          </ac:spMkLst>
        </pc:spChg>
        <pc:graphicFrameChg chg="mod modGraphic">
          <ac:chgData name="Iwan Rahabok" userId="156f3981-69fc-4d83-acd3-61e6ecbdd23f" providerId="ADAL" clId="{0C01D828-109D-4C62-94E3-096DF36796B4}" dt="2022-09-11T14:36:52.668" v="2471" actId="255"/>
          <ac:graphicFrameMkLst>
            <pc:docMk/>
            <pc:sldMk cId="2429211663" sldId="230716881"/>
            <ac:graphicFrameMk id="8" creationId="{E18B8C3C-D0A7-41D0-89BD-667A5100294E}"/>
          </ac:graphicFrameMkLst>
        </pc:graphicFrameChg>
      </pc:sldChg>
      <pc:sldChg chg="modSp mod ord">
        <pc:chgData name="Iwan Rahabok" userId="156f3981-69fc-4d83-acd3-61e6ecbdd23f" providerId="ADAL" clId="{0C01D828-109D-4C62-94E3-096DF36796B4}" dt="2022-09-11T04:26:57.967" v="1979" actId="20577"/>
        <pc:sldMkLst>
          <pc:docMk/>
          <pc:sldMk cId="1548114509" sldId="230716917"/>
        </pc:sldMkLst>
        <pc:spChg chg="mod">
          <ac:chgData name="Iwan Rahabok" userId="156f3981-69fc-4d83-acd3-61e6ecbdd23f" providerId="ADAL" clId="{0C01D828-109D-4C62-94E3-096DF36796B4}" dt="2022-09-11T04:26:57.967" v="1979" actId="20577"/>
          <ac:spMkLst>
            <pc:docMk/>
            <pc:sldMk cId="1548114509" sldId="230716917"/>
            <ac:spMk id="5" creationId="{7960B6C6-8C2A-AE6D-98D2-F94C41D70273}"/>
          </ac:spMkLst>
        </pc:spChg>
      </pc:sldChg>
      <pc:sldChg chg="addSp modSp mod modAnim">
        <pc:chgData name="Iwan Rahabok" userId="156f3981-69fc-4d83-acd3-61e6ecbdd23f" providerId="ADAL" clId="{0C01D828-109D-4C62-94E3-096DF36796B4}" dt="2022-09-11T03:29:50.555" v="1013"/>
        <pc:sldMkLst>
          <pc:docMk/>
          <pc:sldMk cId="608050631" sldId="230716929"/>
        </pc:sldMkLst>
        <pc:spChg chg="add mod">
          <ac:chgData name="Iwan Rahabok" userId="156f3981-69fc-4d83-acd3-61e6ecbdd23f" providerId="ADAL" clId="{0C01D828-109D-4C62-94E3-096DF36796B4}" dt="2022-09-11T03:29:42.697" v="1012" actId="1035"/>
          <ac:spMkLst>
            <pc:docMk/>
            <pc:sldMk cId="608050631" sldId="230716929"/>
            <ac:spMk id="2" creationId="{448595E4-803B-BAF4-42CE-62418889D6CB}"/>
          </ac:spMkLst>
        </pc:spChg>
        <pc:spChg chg="mod">
          <ac:chgData name="Iwan Rahabok" userId="156f3981-69fc-4d83-acd3-61e6ecbdd23f" providerId="ADAL" clId="{0C01D828-109D-4C62-94E3-096DF36796B4}" dt="2022-09-11T03:28:28.989" v="982" actId="20577"/>
          <ac:spMkLst>
            <pc:docMk/>
            <pc:sldMk cId="608050631" sldId="230716929"/>
            <ac:spMk id="6" creationId="{AC9C4940-36BB-414B-B57C-BE2ACAB9763B}"/>
          </ac:spMkLst>
        </pc:spChg>
        <pc:spChg chg="mod">
          <ac:chgData name="Iwan Rahabok" userId="156f3981-69fc-4d83-acd3-61e6ecbdd23f" providerId="ADAL" clId="{0C01D828-109D-4C62-94E3-096DF36796B4}" dt="2022-09-11T03:26:42.695" v="739" actId="403"/>
          <ac:spMkLst>
            <pc:docMk/>
            <pc:sldMk cId="608050631" sldId="230716929"/>
            <ac:spMk id="7" creationId="{73145B0B-E2A9-4A84-80BD-96915C427C16}"/>
          </ac:spMkLst>
        </pc:spChg>
      </pc:sldChg>
      <pc:sldChg chg="modSp mod ord">
        <pc:chgData name="Iwan Rahabok" userId="156f3981-69fc-4d83-acd3-61e6ecbdd23f" providerId="ADAL" clId="{0C01D828-109D-4C62-94E3-096DF36796B4}" dt="2022-09-11T04:25:53.656" v="1949" actId="20577"/>
        <pc:sldMkLst>
          <pc:docMk/>
          <pc:sldMk cId="1955281184" sldId="230716931"/>
        </pc:sldMkLst>
        <pc:spChg chg="mod">
          <ac:chgData name="Iwan Rahabok" userId="156f3981-69fc-4d83-acd3-61e6ecbdd23f" providerId="ADAL" clId="{0C01D828-109D-4C62-94E3-096DF36796B4}" dt="2022-09-11T04:25:30.102" v="1896" actId="6549"/>
          <ac:spMkLst>
            <pc:docMk/>
            <pc:sldMk cId="1955281184" sldId="230716931"/>
            <ac:spMk id="3" creationId="{0F5F6118-7B32-434E-9833-7739FE435C37}"/>
          </ac:spMkLst>
        </pc:spChg>
        <pc:spChg chg="mod">
          <ac:chgData name="Iwan Rahabok" userId="156f3981-69fc-4d83-acd3-61e6ecbdd23f" providerId="ADAL" clId="{0C01D828-109D-4C62-94E3-096DF36796B4}" dt="2022-09-11T04:25:53.656" v="1949" actId="20577"/>
          <ac:spMkLst>
            <pc:docMk/>
            <pc:sldMk cId="1955281184" sldId="230716931"/>
            <ac:spMk id="12" creationId="{D7D6C5B9-3858-4C7A-9C12-C21A67E389BF}"/>
          </ac:spMkLst>
        </pc:spChg>
      </pc:sldChg>
      <pc:sldChg chg="ord">
        <pc:chgData name="Iwan Rahabok" userId="156f3981-69fc-4d83-acd3-61e6ecbdd23f" providerId="ADAL" clId="{0C01D828-109D-4C62-94E3-096DF36796B4}" dt="2022-09-11T03:35:09.364" v="1048"/>
        <pc:sldMkLst>
          <pc:docMk/>
          <pc:sldMk cId="39871594" sldId="230716932"/>
        </pc:sldMkLst>
      </pc:sldChg>
      <pc:sldChg chg="del">
        <pc:chgData name="Iwan Rahabok" userId="156f3981-69fc-4d83-acd3-61e6ecbdd23f" providerId="ADAL" clId="{0C01D828-109D-4C62-94E3-096DF36796B4}" dt="2022-09-11T03:33:09.459" v="1025" actId="2696"/>
        <pc:sldMkLst>
          <pc:docMk/>
          <pc:sldMk cId="1264789748" sldId="230716996"/>
        </pc:sldMkLst>
      </pc:sldChg>
      <pc:sldChg chg="add ord">
        <pc:chgData name="Iwan Rahabok" userId="156f3981-69fc-4d83-acd3-61e6ecbdd23f" providerId="ADAL" clId="{0C01D828-109D-4C62-94E3-096DF36796B4}" dt="2022-09-11T04:22:51.776" v="1869"/>
        <pc:sldMkLst>
          <pc:docMk/>
          <pc:sldMk cId="1410105808" sldId="230716996"/>
        </pc:sldMkLst>
      </pc:sldChg>
      <pc:sldChg chg="addSp modSp new mod">
        <pc:chgData name="Iwan Rahabok" userId="156f3981-69fc-4d83-acd3-61e6ecbdd23f" providerId="ADAL" clId="{0C01D828-109D-4C62-94E3-096DF36796B4}" dt="2022-09-11T14:48:00.043" v="2617" actId="108"/>
        <pc:sldMkLst>
          <pc:docMk/>
          <pc:sldMk cId="2364488013" sldId="230717017"/>
        </pc:sldMkLst>
        <pc:spChg chg="mod">
          <ac:chgData name="Iwan Rahabok" userId="156f3981-69fc-4d83-acd3-61e6ecbdd23f" providerId="ADAL" clId="{0C01D828-109D-4C62-94E3-096DF36796B4}" dt="2022-09-11T14:41:06.818" v="2483" actId="20577"/>
          <ac:spMkLst>
            <pc:docMk/>
            <pc:sldMk cId="2364488013" sldId="230717017"/>
            <ac:spMk id="3" creationId="{05BDC720-DF47-4145-DB05-2E2B7C022838}"/>
          </ac:spMkLst>
        </pc:spChg>
        <pc:graphicFrameChg chg="add mod modGraphic">
          <ac:chgData name="Iwan Rahabok" userId="156f3981-69fc-4d83-acd3-61e6ecbdd23f" providerId="ADAL" clId="{0C01D828-109D-4C62-94E3-096DF36796B4}" dt="2022-09-11T14:48:00.043" v="2617" actId="108"/>
          <ac:graphicFrameMkLst>
            <pc:docMk/>
            <pc:sldMk cId="2364488013" sldId="230717017"/>
            <ac:graphicFrameMk id="4" creationId="{D164AB4A-3FB8-C9D2-9A04-8020EDD18AEB}"/>
          </ac:graphicFrameMkLst>
        </pc:graphicFrameChg>
      </pc:sldChg>
    </pc:docChg>
  </pc:docChgLst>
  <pc:docChgLst>
    <pc:chgData name="Iwan Rahabok" userId="156f3981-69fc-4d83-acd3-61e6ecbdd23f" providerId="ADAL" clId="{6A9FBCEF-B578-4760-B734-85A74DD13327}"/>
    <pc:docChg chg="undo custSel addSld modSld modSection">
      <pc:chgData name="Iwan Rahabok" userId="156f3981-69fc-4d83-acd3-61e6ecbdd23f" providerId="ADAL" clId="{6A9FBCEF-B578-4760-B734-85A74DD13327}" dt="2022-08-23T06:31:47.282" v="700" actId="20577"/>
      <pc:docMkLst>
        <pc:docMk/>
      </pc:docMkLst>
      <pc:sldChg chg="delSp modSp mod">
        <pc:chgData name="Iwan Rahabok" userId="156f3981-69fc-4d83-acd3-61e6ecbdd23f" providerId="ADAL" clId="{6A9FBCEF-B578-4760-B734-85A74DD13327}" dt="2022-08-22T13:50:36.766" v="5" actId="478"/>
        <pc:sldMkLst>
          <pc:docMk/>
          <pc:sldMk cId="2252428459" sldId="438"/>
        </pc:sldMkLst>
        <pc:spChg chg="del mod">
          <ac:chgData name="Iwan Rahabok" userId="156f3981-69fc-4d83-acd3-61e6ecbdd23f" providerId="ADAL" clId="{6A9FBCEF-B578-4760-B734-85A74DD13327}" dt="2022-08-22T13:50:36.766" v="5" actId="478"/>
          <ac:spMkLst>
            <pc:docMk/>
            <pc:sldMk cId="2252428459" sldId="438"/>
            <ac:spMk id="9" creationId="{00000000-0000-0000-0000-000000000000}"/>
          </ac:spMkLst>
        </pc:spChg>
      </pc:sldChg>
      <pc:sldChg chg="delSp mod">
        <pc:chgData name="Iwan Rahabok" userId="156f3981-69fc-4d83-acd3-61e6ecbdd23f" providerId="ADAL" clId="{6A9FBCEF-B578-4760-B734-85A74DD13327}" dt="2022-08-22T13:50:54.416" v="7" actId="478"/>
        <pc:sldMkLst>
          <pc:docMk/>
          <pc:sldMk cId="1093944406" sldId="644"/>
        </pc:sldMkLst>
        <pc:spChg chg="del">
          <ac:chgData name="Iwan Rahabok" userId="156f3981-69fc-4d83-acd3-61e6ecbdd23f" providerId="ADAL" clId="{6A9FBCEF-B578-4760-B734-85A74DD13327}" dt="2022-08-22T13:50:54.416" v="7" actId="478"/>
          <ac:spMkLst>
            <pc:docMk/>
            <pc:sldMk cId="1093944406" sldId="644"/>
            <ac:spMk id="5" creationId="{DCE01259-D56A-4615-848E-CEE29F172FF1}"/>
          </ac:spMkLst>
        </pc:spChg>
      </pc:sldChg>
      <pc:sldChg chg="delSp mod">
        <pc:chgData name="Iwan Rahabok" userId="156f3981-69fc-4d83-acd3-61e6ecbdd23f" providerId="ADAL" clId="{6A9FBCEF-B578-4760-B734-85A74DD13327}" dt="2022-08-22T13:50:43.456" v="6" actId="478"/>
        <pc:sldMkLst>
          <pc:docMk/>
          <pc:sldMk cId="752754447" sldId="770"/>
        </pc:sldMkLst>
        <pc:spChg chg="del">
          <ac:chgData name="Iwan Rahabok" userId="156f3981-69fc-4d83-acd3-61e6ecbdd23f" providerId="ADAL" clId="{6A9FBCEF-B578-4760-B734-85A74DD13327}" dt="2022-08-22T13:50:43.456" v="6" actId="478"/>
          <ac:spMkLst>
            <pc:docMk/>
            <pc:sldMk cId="752754447" sldId="770"/>
            <ac:spMk id="19" creationId="{00000000-0000-0000-0000-000000000000}"/>
          </ac:spMkLst>
        </pc:spChg>
      </pc:sldChg>
      <pc:sldChg chg="delSp mod">
        <pc:chgData name="Iwan Rahabok" userId="156f3981-69fc-4d83-acd3-61e6ecbdd23f" providerId="ADAL" clId="{6A9FBCEF-B578-4760-B734-85A74DD13327}" dt="2022-08-22T13:50:15.667" v="2" actId="478"/>
        <pc:sldMkLst>
          <pc:docMk/>
          <pc:sldMk cId="2650023030" sldId="2086"/>
        </pc:sldMkLst>
        <pc:spChg chg="del">
          <ac:chgData name="Iwan Rahabok" userId="156f3981-69fc-4d83-acd3-61e6ecbdd23f" providerId="ADAL" clId="{6A9FBCEF-B578-4760-B734-85A74DD13327}" dt="2022-08-22T13:50:15.667" v="2" actId="478"/>
          <ac:spMkLst>
            <pc:docMk/>
            <pc:sldMk cId="2650023030" sldId="2086"/>
            <ac:spMk id="4" creationId="{860DB80B-155E-C5F8-D95E-FC838CB21A23}"/>
          </ac:spMkLst>
        </pc:spChg>
      </pc:sldChg>
      <pc:sldChg chg="delSp mod">
        <pc:chgData name="Iwan Rahabok" userId="156f3981-69fc-4d83-acd3-61e6ecbdd23f" providerId="ADAL" clId="{6A9FBCEF-B578-4760-B734-85A74DD13327}" dt="2022-08-22T13:50:26.743" v="3" actId="478"/>
        <pc:sldMkLst>
          <pc:docMk/>
          <pc:sldMk cId="323994799" sldId="230716774"/>
        </pc:sldMkLst>
        <pc:spChg chg="del">
          <ac:chgData name="Iwan Rahabok" userId="156f3981-69fc-4d83-acd3-61e6ecbdd23f" providerId="ADAL" clId="{6A9FBCEF-B578-4760-B734-85A74DD13327}" dt="2022-08-22T13:50:26.743" v="3" actId="478"/>
          <ac:spMkLst>
            <pc:docMk/>
            <pc:sldMk cId="323994799" sldId="230716774"/>
            <ac:spMk id="4" creationId="{860DB80B-155E-C5F8-D95E-FC838CB21A23}"/>
          </ac:spMkLst>
        </pc:spChg>
      </pc:sldChg>
      <pc:sldChg chg="addSp delSp mod">
        <pc:chgData name="Iwan Rahabok" userId="156f3981-69fc-4d83-acd3-61e6ecbdd23f" providerId="ADAL" clId="{6A9FBCEF-B578-4760-B734-85A74DD13327}" dt="2022-08-21T06:37:07.560" v="1" actId="478"/>
        <pc:sldMkLst>
          <pc:docMk/>
          <pc:sldMk cId="4012631577" sldId="230716780"/>
        </pc:sldMkLst>
        <pc:picChg chg="add del">
          <ac:chgData name="Iwan Rahabok" userId="156f3981-69fc-4d83-acd3-61e6ecbdd23f" providerId="ADAL" clId="{6A9FBCEF-B578-4760-B734-85A74DD13327}" dt="2022-08-21T06:37:07.560" v="1" actId="478"/>
          <ac:picMkLst>
            <pc:docMk/>
            <pc:sldMk cId="4012631577" sldId="230716780"/>
            <ac:picMk id="37" creationId="{11FC3319-67F8-D253-CA6A-553937EDE95F}"/>
          </ac:picMkLst>
        </pc:picChg>
      </pc:sldChg>
      <pc:sldChg chg="modSp mod">
        <pc:chgData name="Iwan Rahabok" userId="156f3981-69fc-4d83-acd3-61e6ecbdd23f" providerId="ADAL" clId="{6A9FBCEF-B578-4760-B734-85A74DD13327}" dt="2022-08-22T13:54:57.919" v="222" actId="20577"/>
        <pc:sldMkLst>
          <pc:docMk/>
          <pc:sldMk cId="1955281184" sldId="230716931"/>
        </pc:sldMkLst>
        <pc:spChg chg="mod">
          <ac:chgData name="Iwan Rahabok" userId="156f3981-69fc-4d83-acd3-61e6ecbdd23f" providerId="ADAL" clId="{6A9FBCEF-B578-4760-B734-85A74DD13327}" dt="2022-08-22T13:53:34.111" v="8" actId="20577"/>
          <ac:spMkLst>
            <pc:docMk/>
            <pc:sldMk cId="1955281184" sldId="230716931"/>
            <ac:spMk id="3" creationId="{0F5F6118-7B32-434E-9833-7739FE435C37}"/>
          </ac:spMkLst>
        </pc:spChg>
        <pc:spChg chg="mod">
          <ac:chgData name="Iwan Rahabok" userId="156f3981-69fc-4d83-acd3-61e6ecbdd23f" providerId="ADAL" clId="{6A9FBCEF-B578-4760-B734-85A74DD13327}" dt="2022-08-22T13:54:57.919" v="222" actId="20577"/>
          <ac:spMkLst>
            <pc:docMk/>
            <pc:sldMk cId="1955281184" sldId="230716931"/>
            <ac:spMk id="12" creationId="{D7D6C5B9-3858-4C7A-9C12-C21A67E389BF}"/>
          </ac:spMkLst>
        </pc:spChg>
      </pc:sldChg>
      <pc:sldChg chg="modSp add mod">
        <pc:chgData name="Iwan Rahabok" userId="156f3981-69fc-4d83-acd3-61e6ecbdd23f" providerId="ADAL" clId="{6A9FBCEF-B578-4760-B734-85A74DD13327}" dt="2022-08-23T06:31:47.282" v="700" actId="20577"/>
        <pc:sldMkLst>
          <pc:docMk/>
          <pc:sldMk cId="3588278179" sldId="230716977"/>
        </pc:sldMkLst>
        <pc:spChg chg="mod">
          <ac:chgData name="Iwan Rahabok" userId="156f3981-69fc-4d83-acd3-61e6ecbdd23f" providerId="ADAL" clId="{6A9FBCEF-B578-4760-B734-85A74DD13327}" dt="2022-08-23T06:31:24.642" v="676" actId="20577"/>
          <ac:spMkLst>
            <pc:docMk/>
            <pc:sldMk cId="3588278179" sldId="230716977"/>
            <ac:spMk id="4" creationId="{14B7B5C6-2E7A-8E7E-572C-3A1C8B4EE4BF}"/>
          </ac:spMkLst>
        </pc:spChg>
        <pc:spChg chg="mod">
          <ac:chgData name="Iwan Rahabok" userId="156f3981-69fc-4d83-acd3-61e6ecbdd23f" providerId="ADAL" clId="{6A9FBCEF-B578-4760-B734-85A74DD13327}" dt="2022-08-23T06:31:47.282" v="700" actId="20577"/>
          <ac:spMkLst>
            <pc:docMk/>
            <pc:sldMk cId="3588278179" sldId="230716977"/>
            <ac:spMk id="5" creationId="{DA092283-D1AE-6762-C5C2-D413FAEB32B1}"/>
          </ac:spMkLst>
        </pc:spChg>
        <pc:graphicFrameChg chg="mod modGraphic">
          <ac:chgData name="Iwan Rahabok" userId="156f3981-69fc-4d83-acd3-61e6ecbdd23f" providerId="ADAL" clId="{6A9FBCEF-B578-4760-B734-85A74DD13327}" dt="2022-08-23T06:30:37.331" v="648" actId="242"/>
          <ac:graphicFrameMkLst>
            <pc:docMk/>
            <pc:sldMk cId="3588278179" sldId="230716977"/>
            <ac:graphicFrameMk id="6" creationId="{B387EA5A-0548-E17B-B5A1-3CAA14B57E3F}"/>
          </ac:graphicFrameMkLst>
        </pc:graphicFrameChg>
      </pc:sldChg>
      <pc:sldChg chg="modSp add mod modNotesTx">
        <pc:chgData name="Iwan Rahabok" userId="156f3981-69fc-4d83-acd3-61e6ecbdd23f" providerId="ADAL" clId="{6A9FBCEF-B578-4760-B734-85A74DD13327}" dt="2022-08-23T06:22:33.570" v="376" actId="20577"/>
        <pc:sldMkLst>
          <pc:docMk/>
          <pc:sldMk cId="1048303517" sldId="230716992"/>
        </pc:sldMkLst>
        <pc:spChg chg="mod">
          <ac:chgData name="Iwan Rahabok" userId="156f3981-69fc-4d83-acd3-61e6ecbdd23f" providerId="ADAL" clId="{6A9FBCEF-B578-4760-B734-85A74DD13327}" dt="2022-08-23T06:22:33.570" v="376" actId="20577"/>
          <ac:spMkLst>
            <pc:docMk/>
            <pc:sldMk cId="1048303517" sldId="230716992"/>
            <ac:spMk id="2" creationId="{B1BDA3DA-A6D3-3C8A-CEBE-39C0A64D0455}"/>
          </ac:spMkLst>
        </pc:spChg>
        <pc:spChg chg="mod">
          <ac:chgData name="Iwan Rahabok" userId="156f3981-69fc-4d83-acd3-61e6ecbdd23f" providerId="ADAL" clId="{6A9FBCEF-B578-4760-B734-85A74DD13327}" dt="2022-08-23T06:19:22.619" v="353" actId="6549"/>
          <ac:spMkLst>
            <pc:docMk/>
            <pc:sldMk cId="1048303517" sldId="230716992"/>
            <ac:spMk id="3" creationId="{7551EAAE-B21A-6026-8899-F1F3A2AC1277}"/>
          </ac:spMkLst>
        </pc:spChg>
        <pc:spChg chg="mod">
          <ac:chgData name="Iwan Rahabok" userId="156f3981-69fc-4d83-acd3-61e6ecbdd23f" providerId="ADAL" clId="{6A9FBCEF-B578-4760-B734-85A74DD13327}" dt="2022-08-23T06:16:02.817" v="232" actId="21"/>
          <ac:spMkLst>
            <pc:docMk/>
            <pc:sldMk cId="1048303517" sldId="230716992"/>
            <ac:spMk id="6" creationId="{2CCAE417-CEB9-6E2B-68D8-A4BD6BBFF1BE}"/>
          </ac:spMkLst>
        </pc:spChg>
        <pc:graphicFrameChg chg="mod modGraphic">
          <ac:chgData name="Iwan Rahabok" userId="156f3981-69fc-4d83-acd3-61e6ecbdd23f" providerId="ADAL" clId="{6A9FBCEF-B578-4760-B734-85A74DD13327}" dt="2022-08-23T06:15:51.749" v="230" actId="242"/>
          <ac:graphicFrameMkLst>
            <pc:docMk/>
            <pc:sldMk cId="1048303517" sldId="230716992"/>
            <ac:graphicFrameMk id="4" creationId="{5B4E0DDD-2B1B-DB28-A545-DEE7BC1074C0}"/>
          </ac:graphicFrameMkLst>
        </pc:graphicFrameChg>
      </pc:sldChg>
      <pc:sldChg chg="modSp add mod">
        <pc:chgData name="Iwan Rahabok" userId="156f3981-69fc-4d83-acd3-61e6ecbdd23f" providerId="ADAL" clId="{6A9FBCEF-B578-4760-B734-85A74DD13327}" dt="2022-08-23T06:31:15.605" v="670" actId="6549"/>
        <pc:sldMkLst>
          <pc:docMk/>
          <pc:sldMk cId="3083552669" sldId="230716994"/>
        </pc:sldMkLst>
        <pc:spChg chg="mod">
          <ac:chgData name="Iwan Rahabok" userId="156f3981-69fc-4d83-acd3-61e6ecbdd23f" providerId="ADAL" clId="{6A9FBCEF-B578-4760-B734-85A74DD13327}" dt="2022-08-23T06:31:15.605" v="670" actId="6549"/>
          <ac:spMkLst>
            <pc:docMk/>
            <pc:sldMk cId="3083552669" sldId="230716994"/>
            <ac:spMk id="3" creationId="{7551EAAE-B21A-6026-8899-F1F3A2AC1277}"/>
          </ac:spMkLst>
        </pc:spChg>
        <pc:spChg chg="mod">
          <ac:chgData name="Iwan Rahabok" userId="156f3981-69fc-4d83-acd3-61e6ecbdd23f" providerId="ADAL" clId="{6A9FBCEF-B578-4760-B734-85A74DD13327}" dt="2022-08-23T06:30:49.737" v="652" actId="403"/>
          <ac:spMkLst>
            <pc:docMk/>
            <pc:sldMk cId="3083552669" sldId="230716994"/>
            <ac:spMk id="6" creationId="{2CCAE417-CEB9-6E2B-68D8-A4BD6BBFF1BE}"/>
          </ac:spMkLst>
        </pc:spChg>
        <pc:graphicFrameChg chg="mod modGraphic">
          <ac:chgData name="Iwan Rahabok" userId="156f3981-69fc-4d83-acd3-61e6ecbdd23f" providerId="ADAL" clId="{6A9FBCEF-B578-4760-B734-85A74DD13327}" dt="2022-08-23T06:31:06.369" v="668" actId="20577"/>
          <ac:graphicFrameMkLst>
            <pc:docMk/>
            <pc:sldMk cId="3083552669" sldId="230716994"/>
            <ac:graphicFrameMk id="4" creationId="{5B4E0DDD-2B1B-DB28-A545-DEE7BC1074C0}"/>
          </ac:graphicFrameMkLst>
        </pc:graphicFrameChg>
      </pc:sldChg>
      <pc:sldChg chg="addSp modSp new mod">
        <pc:chgData name="Iwan Rahabok" userId="156f3981-69fc-4d83-acd3-61e6ecbdd23f" providerId="ADAL" clId="{6A9FBCEF-B578-4760-B734-85A74DD13327}" dt="2022-08-23T06:28:08.732" v="643" actId="20577"/>
        <pc:sldMkLst>
          <pc:docMk/>
          <pc:sldMk cId="3620323234" sldId="230716998"/>
        </pc:sldMkLst>
        <pc:spChg chg="mod">
          <ac:chgData name="Iwan Rahabok" userId="156f3981-69fc-4d83-acd3-61e6ecbdd23f" providerId="ADAL" clId="{6A9FBCEF-B578-4760-B734-85A74DD13327}" dt="2022-08-23T06:28:08.732" v="643" actId="20577"/>
          <ac:spMkLst>
            <pc:docMk/>
            <pc:sldMk cId="3620323234" sldId="230716998"/>
            <ac:spMk id="2" creationId="{EF2364A8-EF98-49BC-7D4B-21F8B6CBC104}"/>
          </ac:spMkLst>
        </pc:spChg>
        <pc:spChg chg="mod">
          <ac:chgData name="Iwan Rahabok" userId="156f3981-69fc-4d83-acd3-61e6ecbdd23f" providerId="ADAL" clId="{6A9FBCEF-B578-4760-B734-85A74DD13327}" dt="2022-08-23T06:17:10.475" v="250" actId="20577"/>
          <ac:spMkLst>
            <pc:docMk/>
            <pc:sldMk cId="3620323234" sldId="230716998"/>
            <ac:spMk id="3" creationId="{74FF5BA0-E680-938C-7674-057E9CBD0A07}"/>
          </ac:spMkLst>
        </pc:spChg>
        <pc:graphicFrameChg chg="add mod modGraphic">
          <ac:chgData name="Iwan Rahabok" userId="156f3981-69fc-4d83-acd3-61e6ecbdd23f" providerId="ADAL" clId="{6A9FBCEF-B578-4760-B734-85A74DD13327}" dt="2022-08-23T06:27:37.665" v="555" actId="20577"/>
          <ac:graphicFrameMkLst>
            <pc:docMk/>
            <pc:sldMk cId="3620323234" sldId="230716998"/>
            <ac:graphicFrameMk id="4" creationId="{52E8BA76-2BB7-65F4-4CD4-3FB7A4BB1ABD}"/>
          </ac:graphicFrameMkLst>
        </pc:graphicFrameChg>
      </pc:sldChg>
    </pc:docChg>
  </pc:docChgLst>
  <pc:docChgLst>
    <pc:chgData name="Iwan Rahabok" userId="156f3981-69fc-4d83-acd3-61e6ecbdd23f" providerId="ADAL" clId="{32A5F22C-9F68-4B81-A921-388F9BEB28DE}"/>
    <pc:docChg chg="undo custSel addSld modSld modSection">
      <pc:chgData name="Iwan Rahabok" userId="156f3981-69fc-4d83-acd3-61e6ecbdd23f" providerId="ADAL" clId="{32A5F22C-9F68-4B81-A921-388F9BEB28DE}" dt="2022-08-26T06:55:47.108" v="1495" actId="20577"/>
      <pc:docMkLst>
        <pc:docMk/>
      </pc:docMkLst>
      <pc:sldChg chg="addSp modSp mod">
        <pc:chgData name="Iwan Rahabok" userId="156f3981-69fc-4d83-acd3-61e6ecbdd23f" providerId="ADAL" clId="{32A5F22C-9F68-4B81-A921-388F9BEB28DE}" dt="2022-08-26T04:05:34.395" v="402" actId="20577"/>
        <pc:sldMkLst>
          <pc:docMk/>
          <pc:sldMk cId="2252428459" sldId="438"/>
        </pc:sldMkLst>
        <pc:spChg chg="mod">
          <ac:chgData name="Iwan Rahabok" userId="156f3981-69fc-4d83-acd3-61e6ecbdd23f" providerId="ADAL" clId="{32A5F22C-9F68-4B81-A921-388F9BEB28DE}" dt="2022-08-26T04:03:37.423" v="17" actId="14100"/>
          <ac:spMkLst>
            <pc:docMk/>
            <pc:sldMk cId="2252428459" sldId="438"/>
            <ac:spMk id="3" creationId="{00000000-0000-0000-0000-000000000000}"/>
          </ac:spMkLst>
        </pc:spChg>
        <pc:spChg chg="add">
          <ac:chgData name="Iwan Rahabok" userId="156f3981-69fc-4d83-acd3-61e6ecbdd23f" providerId="ADAL" clId="{32A5F22C-9F68-4B81-A921-388F9BEB28DE}" dt="2022-08-26T04:03:49.466" v="19" actId="11529"/>
          <ac:spMkLst>
            <pc:docMk/>
            <pc:sldMk cId="2252428459" sldId="438"/>
            <ac:spMk id="6" creationId="{631CEB91-A052-F1C0-F432-53217E8A72E8}"/>
          </ac:spMkLst>
        </pc:spChg>
        <pc:spChg chg="add mod">
          <ac:chgData name="Iwan Rahabok" userId="156f3981-69fc-4d83-acd3-61e6ecbdd23f" providerId="ADAL" clId="{32A5F22C-9F68-4B81-A921-388F9BEB28DE}" dt="2022-08-26T04:03:41.297" v="18" actId="1076"/>
          <ac:spMkLst>
            <pc:docMk/>
            <pc:sldMk cId="2252428459" sldId="438"/>
            <ac:spMk id="8" creationId="{9C0D7C8E-CDD2-A147-35B3-B4006C6C06D0}"/>
          </ac:spMkLst>
        </pc:spChg>
        <pc:spChg chg="add mod">
          <ac:chgData name="Iwan Rahabok" userId="156f3981-69fc-4d83-acd3-61e6ecbdd23f" providerId="ADAL" clId="{32A5F22C-9F68-4B81-A921-388F9BEB28DE}" dt="2022-08-26T04:05:34.395" v="402" actId="20577"/>
          <ac:spMkLst>
            <pc:docMk/>
            <pc:sldMk cId="2252428459" sldId="438"/>
            <ac:spMk id="9" creationId="{38C14AA0-14D9-21C3-1F78-14FEF507C8AB}"/>
          </ac:spMkLst>
        </pc:spChg>
      </pc:sldChg>
      <pc:sldChg chg="addSp delSp modSp mod">
        <pc:chgData name="Iwan Rahabok" userId="156f3981-69fc-4d83-acd3-61e6ecbdd23f" providerId="ADAL" clId="{32A5F22C-9F68-4B81-A921-388F9BEB28DE}" dt="2022-08-26T04:05:47.968" v="406" actId="1076"/>
        <pc:sldMkLst>
          <pc:docMk/>
          <pc:sldMk cId="2667840856" sldId="439"/>
        </pc:sldMkLst>
        <pc:picChg chg="add del mod">
          <ac:chgData name="Iwan Rahabok" userId="156f3981-69fc-4d83-acd3-61e6ecbdd23f" providerId="ADAL" clId="{32A5F22C-9F68-4B81-A921-388F9BEB28DE}" dt="2022-08-26T04:05:47.968" v="406" actId="1076"/>
          <ac:picMkLst>
            <pc:docMk/>
            <pc:sldMk cId="2667840856" sldId="439"/>
            <ac:picMk id="12" creationId="{00000000-0000-0000-0000-000000000000}"/>
          </ac:picMkLst>
        </pc:picChg>
      </pc:sldChg>
      <pc:sldChg chg="addSp delSp modSp mod">
        <pc:chgData name="Iwan Rahabok" userId="156f3981-69fc-4d83-acd3-61e6ecbdd23f" providerId="ADAL" clId="{32A5F22C-9F68-4B81-A921-388F9BEB28DE}" dt="2022-08-26T06:41:08.730" v="501" actId="14100"/>
        <pc:sldMkLst>
          <pc:docMk/>
          <pc:sldMk cId="3088879388" sldId="230716925"/>
        </pc:sldMkLst>
        <pc:spChg chg="mod">
          <ac:chgData name="Iwan Rahabok" userId="156f3981-69fc-4d83-acd3-61e6ecbdd23f" providerId="ADAL" clId="{32A5F22C-9F68-4B81-A921-388F9BEB28DE}" dt="2022-08-26T06:41:08.730" v="501" actId="14100"/>
          <ac:spMkLst>
            <pc:docMk/>
            <pc:sldMk cId="3088879388" sldId="230716925"/>
            <ac:spMk id="8" creationId="{1BEC7677-D897-F4B2-FA75-8CE11BBEE1CD}"/>
          </ac:spMkLst>
        </pc:spChg>
        <pc:spChg chg="del">
          <ac:chgData name="Iwan Rahabok" userId="156f3981-69fc-4d83-acd3-61e6ecbdd23f" providerId="ADAL" clId="{32A5F22C-9F68-4B81-A921-388F9BEB28DE}" dt="2022-08-26T06:40:09.507" v="483" actId="21"/>
          <ac:spMkLst>
            <pc:docMk/>
            <pc:sldMk cId="3088879388" sldId="230716925"/>
            <ac:spMk id="14" creationId="{569A6860-EE1C-ADBA-63FA-CA60BF64BBB9}"/>
          </ac:spMkLst>
        </pc:spChg>
        <pc:spChg chg="mod">
          <ac:chgData name="Iwan Rahabok" userId="156f3981-69fc-4d83-acd3-61e6ecbdd23f" providerId="ADAL" clId="{32A5F22C-9F68-4B81-A921-388F9BEB28DE}" dt="2022-08-26T06:40:45.107" v="493" actId="14100"/>
          <ac:spMkLst>
            <pc:docMk/>
            <pc:sldMk cId="3088879388" sldId="230716925"/>
            <ac:spMk id="15" creationId="{E33013C2-217C-A7AC-64A6-8773D5133F1D}"/>
          </ac:spMkLst>
        </pc:spChg>
        <pc:picChg chg="add mod ord">
          <ac:chgData name="Iwan Rahabok" userId="156f3981-69fc-4d83-acd3-61e6ecbdd23f" providerId="ADAL" clId="{32A5F22C-9F68-4B81-A921-388F9BEB28DE}" dt="2022-08-26T06:40:28.149" v="487" actId="1076"/>
          <ac:picMkLst>
            <pc:docMk/>
            <pc:sldMk cId="3088879388" sldId="230716925"/>
            <ac:picMk id="5" creationId="{D67D7805-4DF2-75CC-FF18-2B3959342F2A}"/>
          </ac:picMkLst>
        </pc:picChg>
        <pc:picChg chg="del">
          <ac:chgData name="Iwan Rahabok" userId="156f3981-69fc-4d83-acd3-61e6ecbdd23f" providerId="ADAL" clId="{32A5F22C-9F68-4B81-A921-388F9BEB28DE}" dt="2022-08-26T06:39:20.174" v="417" actId="478"/>
          <ac:picMkLst>
            <pc:docMk/>
            <pc:sldMk cId="3088879388" sldId="230716925"/>
            <ac:picMk id="9" creationId="{7D08982F-0440-3365-B5A5-4CA7B2748DBA}"/>
          </ac:picMkLst>
        </pc:picChg>
        <pc:cxnChg chg="mod">
          <ac:chgData name="Iwan Rahabok" userId="156f3981-69fc-4d83-acd3-61e6ecbdd23f" providerId="ADAL" clId="{32A5F22C-9F68-4B81-A921-388F9BEB28DE}" dt="2022-08-26T06:40:28.149" v="487" actId="1076"/>
          <ac:cxnSpMkLst>
            <pc:docMk/>
            <pc:sldMk cId="3088879388" sldId="230716925"/>
            <ac:cxnSpMk id="10" creationId="{088DCB5B-B7E7-F08F-18C4-5740060C8C72}"/>
          </ac:cxnSpMkLst>
        </pc:cxnChg>
        <pc:cxnChg chg="mod">
          <ac:chgData name="Iwan Rahabok" userId="156f3981-69fc-4d83-acd3-61e6ecbdd23f" providerId="ADAL" clId="{32A5F22C-9F68-4B81-A921-388F9BEB28DE}" dt="2022-08-26T06:40:28.149" v="487" actId="1076"/>
          <ac:cxnSpMkLst>
            <pc:docMk/>
            <pc:sldMk cId="3088879388" sldId="230716925"/>
            <ac:cxnSpMk id="11" creationId="{C4A0954A-46DB-3ECF-D13A-1C92AB9899A2}"/>
          </ac:cxnSpMkLst>
        </pc:cxnChg>
        <pc:cxnChg chg="mod">
          <ac:chgData name="Iwan Rahabok" userId="156f3981-69fc-4d83-acd3-61e6ecbdd23f" providerId="ADAL" clId="{32A5F22C-9F68-4B81-A921-388F9BEB28DE}" dt="2022-08-26T06:40:28.149" v="487" actId="1076"/>
          <ac:cxnSpMkLst>
            <pc:docMk/>
            <pc:sldMk cId="3088879388" sldId="230716925"/>
            <ac:cxnSpMk id="12" creationId="{D9B7B35B-7A85-6C5E-1A07-B7DD3F320263}"/>
          </ac:cxnSpMkLst>
        </pc:cxnChg>
        <pc:cxnChg chg="del">
          <ac:chgData name="Iwan Rahabok" userId="156f3981-69fc-4d83-acd3-61e6ecbdd23f" providerId="ADAL" clId="{32A5F22C-9F68-4B81-A921-388F9BEB28DE}" dt="2022-08-26T06:40:05.811" v="482" actId="478"/>
          <ac:cxnSpMkLst>
            <pc:docMk/>
            <pc:sldMk cId="3088879388" sldId="230716925"/>
            <ac:cxnSpMk id="13" creationId="{1CBFEEC0-9DD4-B357-4F9F-A4A604EB3222}"/>
          </ac:cxnSpMkLst>
        </pc:cxnChg>
      </pc:sldChg>
      <pc:sldChg chg="addSp delSp modSp mod">
        <pc:chgData name="Iwan Rahabok" userId="156f3981-69fc-4d83-acd3-61e6ecbdd23f" providerId="ADAL" clId="{32A5F22C-9F68-4B81-A921-388F9BEB28DE}" dt="2022-08-26T06:43:40.406" v="572" actId="1076"/>
        <pc:sldMkLst>
          <pc:docMk/>
          <pc:sldMk cId="3657282977" sldId="230716928"/>
        </pc:sldMkLst>
        <pc:spChg chg="del">
          <ac:chgData name="Iwan Rahabok" userId="156f3981-69fc-4d83-acd3-61e6ecbdd23f" providerId="ADAL" clId="{32A5F22C-9F68-4B81-A921-388F9BEB28DE}" dt="2022-08-26T06:42:18.776" v="505" actId="21"/>
          <ac:spMkLst>
            <pc:docMk/>
            <pc:sldMk cId="3657282977" sldId="230716928"/>
            <ac:spMk id="11" creationId="{425582AC-9594-9BF6-D762-3DABF848DE15}"/>
          </ac:spMkLst>
        </pc:spChg>
        <pc:spChg chg="mod">
          <ac:chgData name="Iwan Rahabok" userId="156f3981-69fc-4d83-acd3-61e6ecbdd23f" providerId="ADAL" clId="{32A5F22C-9F68-4B81-A921-388F9BEB28DE}" dt="2022-08-26T06:43:32.789" v="570" actId="1076"/>
          <ac:spMkLst>
            <pc:docMk/>
            <pc:sldMk cId="3657282977" sldId="230716928"/>
            <ac:spMk id="15" creationId="{424B9120-57AE-ECBA-6CF6-821A2881BFFE}"/>
          </ac:spMkLst>
        </pc:spChg>
        <pc:spChg chg="mod">
          <ac:chgData name="Iwan Rahabok" userId="156f3981-69fc-4d83-acd3-61e6ecbdd23f" providerId="ADAL" clId="{32A5F22C-9F68-4B81-A921-388F9BEB28DE}" dt="2022-08-26T06:43:36.717" v="571" actId="1076"/>
          <ac:spMkLst>
            <pc:docMk/>
            <pc:sldMk cId="3657282977" sldId="230716928"/>
            <ac:spMk id="16" creationId="{94C97AB4-0430-8C11-C642-3981CD37BBB8}"/>
          </ac:spMkLst>
        </pc:spChg>
        <pc:spChg chg="mod">
          <ac:chgData name="Iwan Rahabok" userId="156f3981-69fc-4d83-acd3-61e6ecbdd23f" providerId="ADAL" clId="{32A5F22C-9F68-4B81-A921-388F9BEB28DE}" dt="2022-08-26T06:43:40.406" v="572" actId="1076"/>
          <ac:spMkLst>
            <pc:docMk/>
            <pc:sldMk cId="3657282977" sldId="230716928"/>
            <ac:spMk id="17" creationId="{584F4F53-E1E7-3C55-66E2-8519C0B05A0E}"/>
          </ac:spMkLst>
        </pc:spChg>
        <pc:grpChg chg="del">
          <ac:chgData name="Iwan Rahabok" userId="156f3981-69fc-4d83-acd3-61e6ecbdd23f" providerId="ADAL" clId="{32A5F22C-9F68-4B81-A921-388F9BEB28DE}" dt="2022-08-26T06:42:48.694" v="512" actId="165"/>
          <ac:grpSpMkLst>
            <pc:docMk/>
            <pc:sldMk cId="3657282977" sldId="230716928"/>
            <ac:grpSpMk id="2" creationId="{795EBF50-B2DC-3829-9A49-9F5EAB48EDCE}"/>
          </ac:grpSpMkLst>
        </pc:grpChg>
        <pc:picChg chg="del">
          <ac:chgData name="Iwan Rahabok" userId="156f3981-69fc-4d83-acd3-61e6ecbdd23f" providerId="ADAL" clId="{32A5F22C-9F68-4B81-A921-388F9BEB28DE}" dt="2022-08-26T06:42:08.678" v="502" actId="478"/>
          <ac:picMkLst>
            <pc:docMk/>
            <pc:sldMk cId="3657282977" sldId="230716928"/>
            <ac:picMk id="6" creationId="{C0C64B9C-1AD6-8446-FCFB-A16F00F6D5C0}"/>
          </ac:picMkLst>
        </pc:picChg>
        <pc:picChg chg="add mod ord">
          <ac:chgData name="Iwan Rahabok" userId="156f3981-69fc-4d83-acd3-61e6ecbdd23f" providerId="ADAL" clId="{32A5F22C-9F68-4B81-A921-388F9BEB28DE}" dt="2022-08-26T06:42:56.304" v="514" actId="1076"/>
          <ac:picMkLst>
            <pc:docMk/>
            <pc:sldMk cId="3657282977" sldId="230716928"/>
            <ac:picMk id="7" creationId="{2B1885EC-C9B7-FCDA-9DEC-86F671E50B2F}"/>
          </ac:picMkLst>
        </pc:picChg>
        <pc:cxnChg chg="del mod topLvl">
          <ac:chgData name="Iwan Rahabok" userId="156f3981-69fc-4d83-acd3-61e6ecbdd23f" providerId="ADAL" clId="{32A5F22C-9F68-4B81-A921-388F9BEB28DE}" dt="2022-08-26T06:42:50.902" v="513" actId="478"/>
          <ac:cxnSpMkLst>
            <pc:docMk/>
            <pc:sldMk cId="3657282977" sldId="230716928"/>
            <ac:cxnSpMk id="8" creationId="{849B9D77-CE70-6723-62D5-97B2371C9D14}"/>
          </ac:cxnSpMkLst>
        </pc:cxnChg>
        <pc:cxnChg chg="del mod topLvl">
          <ac:chgData name="Iwan Rahabok" userId="156f3981-69fc-4d83-acd3-61e6ecbdd23f" providerId="ADAL" clId="{32A5F22C-9F68-4B81-A921-388F9BEB28DE}" dt="2022-08-26T06:43:29.531" v="569" actId="478"/>
          <ac:cxnSpMkLst>
            <pc:docMk/>
            <pc:sldMk cId="3657282977" sldId="230716928"/>
            <ac:cxnSpMk id="9" creationId="{2EDB00AB-7565-3EB4-633F-A56466D90891}"/>
          </ac:cxnSpMkLst>
        </pc:cxnChg>
        <pc:cxnChg chg="del mod topLvl">
          <ac:chgData name="Iwan Rahabok" userId="156f3981-69fc-4d83-acd3-61e6ecbdd23f" providerId="ADAL" clId="{32A5F22C-9F68-4B81-A921-388F9BEB28DE}" dt="2022-08-26T06:43:25.543" v="567" actId="478"/>
          <ac:cxnSpMkLst>
            <pc:docMk/>
            <pc:sldMk cId="3657282977" sldId="230716928"/>
            <ac:cxnSpMk id="10" creationId="{C139BF16-7B68-C287-2E16-30005BD08E4C}"/>
          </ac:cxnSpMkLst>
        </pc:cxnChg>
        <pc:cxnChg chg="del mod topLvl">
          <ac:chgData name="Iwan Rahabok" userId="156f3981-69fc-4d83-acd3-61e6ecbdd23f" providerId="ADAL" clId="{32A5F22C-9F68-4B81-A921-388F9BEB28DE}" dt="2022-08-26T06:43:28.060" v="568" actId="478"/>
          <ac:cxnSpMkLst>
            <pc:docMk/>
            <pc:sldMk cId="3657282977" sldId="230716928"/>
            <ac:cxnSpMk id="12" creationId="{BD60054F-05B1-BC05-838B-AD5712199F0A}"/>
          </ac:cxnSpMkLst>
        </pc:cxnChg>
        <pc:cxnChg chg="del mod topLvl">
          <ac:chgData name="Iwan Rahabok" userId="156f3981-69fc-4d83-acd3-61e6ecbdd23f" providerId="ADAL" clId="{32A5F22C-9F68-4B81-A921-388F9BEB28DE}" dt="2022-08-26T06:43:24.490" v="566" actId="478"/>
          <ac:cxnSpMkLst>
            <pc:docMk/>
            <pc:sldMk cId="3657282977" sldId="230716928"/>
            <ac:cxnSpMk id="14" creationId="{C2859563-972B-D527-610D-7AA5C1A3B03F}"/>
          </ac:cxnSpMkLst>
        </pc:cxnChg>
      </pc:sldChg>
      <pc:sldChg chg="addSp delSp modSp mod delAnim">
        <pc:chgData name="Iwan Rahabok" userId="156f3981-69fc-4d83-acd3-61e6ecbdd23f" providerId="ADAL" clId="{32A5F22C-9F68-4B81-A921-388F9BEB28DE}" dt="2022-08-26T06:55:47.108" v="1495" actId="20577"/>
        <pc:sldMkLst>
          <pc:docMk/>
          <pc:sldMk cId="1264789748" sldId="230716996"/>
        </pc:sldMkLst>
        <pc:spChg chg="del">
          <ac:chgData name="Iwan Rahabok" userId="156f3981-69fc-4d83-acd3-61e6ecbdd23f" providerId="ADAL" clId="{32A5F22C-9F68-4B81-A921-388F9BEB28DE}" dt="2022-08-26T06:49:13.702" v="616" actId="478"/>
          <ac:spMkLst>
            <pc:docMk/>
            <pc:sldMk cId="1264789748" sldId="230716996"/>
            <ac:spMk id="6" creationId="{DBF9CA40-2415-4CDC-871C-120C0E03A024}"/>
          </ac:spMkLst>
        </pc:spChg>
        <pc:spChg chg="del">
          <ac:chgData name="Iwan Rahabok" userId="156f3981-69fc-4d83-acd3-61e6ecbdd23f" providerId="ADAL" clId="{32A5F22C-9F68-4B81-A921-388F9BEB28DE}" dt="2022-08-26T06:49:13.702" v="616" actId="478"/>
          <ac:spMkLst>
            <pc:docMk/>
            <pc:sldMk cId="1264789748" sldId="230716996"/>
            <ac:spMk id="7" creationId="{1ECF4E92-D452-4E16-9963-B80DB850293F}"/>
          </ac:spMkLst>
        </pc:spChg>
        <pc:spChg chg="del">
          <ac:chgData name="Iwan Rahabok" userId="156f3981-69fc-4d83-acd3-61e6ecbdd23f" providerId="ADAL" clId="{32A5F22C-9F68-4B81-A921-388F9BEB28DE}" dt="2022-08-26T06:49:13.702" v="616" actId="478"/>
          <ac:spMkLst>
            <pc:docMk/>
            <pc:sldMk cId="1264789748" sldId="230716996"/>
            <ac:spMk id="8" creationId="{E292A614-BAD2-431C-96A9-3658F411061E}"/>
          </ac:spMkLst>
        </pc:spChg>
        <pc:spChg chg="del">
          <ac:chgData name="Iwan Rahabok" userId="156f3981-69fc-4d83-acd3-61e6ecbdd23f" providerId="ADAL" clId="{32A5F22C-9F68-4B81-A921-388F9BEB28DE}" dt="2022-08-26T06:49:13.702" v="616" actId="478"/>
          <ac:spMkLst>
            <pc:docMk/>
            <pc:sldMk cId="1264789748" sldId="230716996"/>
            <ac:spMk id="9" creationId="{E82BCABE-90AD-4763-86F6-39D416FC716C}"/>
          </ac:spMkLst>
        </pc:spChg>
        <pc:spChg chg="mod">
          <ac:chgData name="Iwan Rahabok" userId="156f3981-69fc-4d83-acd3-61e6ecbdd23f" providerId="ADAL" clId="{32A5F22C-9F68-4B81-A921-388F9BEB28DE}" dt="2022-08-26T06:49:34.791" v="645" actId="20577"/>
          <ac:spMkLst>
            <pc:docMk/>
            <pc:sldMk cId="1264789748" sldId="230716996"/>
            <ac:spMk id="10" creationId="{426480A2-EEE2-49D0-9423-9C6E43FE7284}"/>
          </ac:spMkLst>
        </pc:spChg>
        <pc:spChg chg="mod">
          <ac:chgData name="Iwan Rahabok" userId="156f3981-69fc-4d83-acd3-61e6ecbdd23f" providerId="ADAL" clId="{32A5F22C-9F68-4B81-A921-388F9BEB28DE}" dt="2022-08-26T06:49:54.213" v="646" actId="2711"/>
          <ac:spMkLst>
            <pc:docMk/>
            <pc:sldMk cId="1264789748" sldId="230716996"/>
            <ac:spMk id="13" creationId="{0028CCB0-C1C2-21E4-15D6-DA82D6DE29DF}"/>
          </ac:spMkLst>
        </pc:spChg>
        <pc:spChg chg="mod">
          <ac:chgData name="Iwan Rahabok" userId="156f3981-69fc-4d83-acd3-61e6ecbdd23f" providerId="ADAL" clId="{32A5F22C-9F68-4B81-A921-388F9BEB28DE}" dt="2022-08-26T06:49:54.213" v="646" actId="2711"/>
          <ac:spMkLst>
            <pc:docMk/>
            <pc:sldMk cId="1264789748" sldId="230716996"/>
            <ac:spMk id="14" creationId="{F758ACE7-866A-25BA-99DA-B8B92B8AAAD5}"/>
          </ac:spMkLst>
        </pc:spChg>
        <pc:spChg chg="mod">
          <ac:chgData name="Iwan Rahabok" userId="156f3981-69fc-4d83-acd3-61e6ecbdd23f" providerId="ADAL" clId="{32A5F22C-9F68-4B81-A921-388F9BEB28DE}" dt="2022-08-26T06:51:01.422" v="741" actId="14100"/>
          <ac:spMkLst>
            <pc:docMk/>
            <pc:sldMk cId="1264789748" sldId="230716996"/>
            <ac:spMk id="15" creationId="{AB0A033F-3778-97CA-91C4-32DD168EB0A9}"/>
          </ac:spMkLst>
        </pc:spChg>
        <pc:spChg chg="add mod">
          <ac:chgData name="Iwan Rahabok" userId="156f3981-69fc-4d83-acd3-61e6ecbdd23f" providerId="ADAL" clId="{32A5F22C-9F68-4B81-A921-388F9BEB28DE}" dt="2022-08-26T06:55:47.108" v="1495" actId="20577"/>
          <ac:spMkLst>
            <pc:docMk/>
            <pc:sldMk cId="1264789748" sldId="230716996"/>
            <ac:spMk id="17" creationId="{54228F25-FC25-8DC6-E460-747D1BC759D7}"/>
          </ac:spMkLst>
        </pc:spChg>
        <pc:grpChg chg="add mod">
          <ac:chgData name="Iwan Rahabok" userId="156f3981-69fc-4d83-acd3-61e6ecbdd23f" providerId="ADAL" clId="{32A5F22C-9F68-4B81-A921-388F9BEB28DE}" dt="2022-08-26T06:49:15.544" v="617"/>
          <ac:grpSpMkLst>
            <pc:docMk/>
            <pc:sldMk cId="1264789748" sldId="230716996"/>
            <ac:grpSpMk id="11" creationId="{6B8B21C3-9A68-6012-A6D0-095A48BE6F7B}"/>
          </ac:grpSpMkLst>
        </pc:grpChg>
        <pc:graphicFrameChg chg="del">
          <ac:chgData name="Iwan Rahabok" userId="156f3981-69fc-4d83-acd3-61e6ecbdd23f" providerId="ADAL" clId="{32A5F22C-9F68-4B81-A921-388F9BEB28DE}" dt="2022-08-26T06:49:09.407" v="615" actId="478"/>
          <ac:graphicFrameMkLst>
            <pc:docMk/>
            <pc:sldMk cId="1264789748" sldId="230716996"/>
            <ac:graphicFrameMk id="5" creationId="{E26A3069-70E1-4D87-A651-B43FCA00B2E7}"/>
          </ac:graphicFrameMkLst>
        </pc:graphicFrameChg>
        <pc:graphicFrameChg chg="mod">
          <ac:chgData name="Iwan Rahabok" userId="156f3981-69fc-4d83-acd3-61e6ecbdd23f" providerId="ADAL" clId="{32A5F22C-9F68-4B81-A921-388F9BEB28DE}" dt="2022-08-26T06:49:15.544" v="617"/>
          <ac:graphicFrameMkLst>
            <pc:docMk/>
            <pc:sldMk cId="1264789748" sldId="230716996"/>
            <ac:graphicFrameMk id="12" creationId="{03642A5C-E947-ACB4-F9AD-721B74E6C988}"/>
          </ac:graphicFrameMkLst>
        </pc:graphicFrameChg>
        <pc:cxnChg chg="add mod">
          <ac:chgData name="Iwan Rahabok" userId="156f3981-69fc-4d83-acd3-61e6ecbdd23f" providerId="ADAL" clId="{32A5F22C-9F68-4B81-A921-388F9BEB28DE}" dt="2022-08-26T06:51:29.785" v="747" actId="692"/>
          <ac:cxnSpMkLst>
            <pc:docMk/>
            <pc:sldMk cId="1264789748" sldId="230716996"/>
            <ac:cxnSpMk id="16" creationId="{B29B136A-11D3-06D9-E105-5E6CF239DAE5}"/>
          </ac:cxnSpMkLst>
        </pc:cxnChg>
      </pc:sldChg>
      <pc:sldChg chg="addSp delSp modSp mod">
        <pc:chgData name="Iwan Rahabok" userId="156f3981-69fc-4d83-acd3-61e6ecbdd23f" providerId="ADAL" clId="{32A5F22C-9F68-4B81-A921-388F9BEB28DE}" dt="2022-08-26T06:47:02.277" v="614" actId="1076"/>
        <pc:sldMkLst>
          <pc:docMk/>
          <pc:sldMk cId="860350527" sldId="230717003"/>
        </pc:sldMkLst>
        <pc:spChg chg="add mod">
          <ac:chgData name="Iwan Rahabok" userId="156f3981-69fc-4d83-acd3-61e6ecbdd23f" providerId="ADAL" clId="{32A5F22C-9F68-4B81-A921-388F9BEB28DE}" dt="2022-08-26T06:46:55.943" v="612" actId="14100"/>
          <ac:spMkLst>
            <pc:docMk/>
            <pc:sldMk cId="860350527" sldId="230717003"/>
            <ac:spMk id="11" creationId="{DC7B6A72-ECEB-0462-4E10-BF38D3B69E3A}"/>
          </ac:spMkLst>
        </pc:spChg>
        <pc:spChg chg="add mod">
          <ac:chgData name="Iwan Rahabok" userId="156f3981-69fc-4d83-acd3-61e6ecbdd23f" providerId="ADAL" clId="{32A5F22C-9F68-4B81-A921-388F9BEB28DE}" dt="2022-08-26T06:47:02.277" v="614" actId="1076"/>
          <ac:spMkLst>
            <pc:docMk/>
            <pc:sldMk cId="860350527" sldId="230717003"/>
            <ac:spMk id="12" creationId="{879C829F-952C-DB29-5785-DCDFF70D71D1}"/>
          </ac:spMkLst>
        </pc:spChg>
        <pc:picChg chg="del">
          <ac:chgData name="Iwan Rahabok" userId="156f3981-69fc-4d83-acd3-61e6ecbdd23f" providerId="ADAL" clId="{32A5F22C-9F68-4B81-A921-388F9BEB28DE}" dt="2022-08-26T04:39:00.786" v="407" actId="478"/>
          <ac:picMkLst>
            <pc:docMk/>
            <pc:sldMk cId="860350527" sldId="230717003"/>
            <ac:picMk id="3" creationId="{6457D5B6-20E2-9B7B-6656-4C546C8EBB6C}"/>
          </ac:picMkLst>
        </pc:picChg>
        <pc:picChg chg="add del mod">
          <ac:chgData name="Iwan Rahabok" userId="156f3981-69fc-4d83-acd3-61e6ecbdd23f" providerId="ADAL" clId="{32A5F22C-9F68-4B81-A921-388F9BEB28DE}" dt="2022-08-26T06:44:08.180" v="575" actId="478"/>
          <ac:picMkLst>
            <pc:docMk/>
            <pc:sldMk cId="860350527" sldId="230717003"/>
            <ac:picMk id="6" creationId="{AE648D37-F3D9-3D28-5F7A-063941C405F2}"/>
          </ac:picMkLst>
        </pc:picChg>
        <pc:picChg chg="add del mod">
          <ac:chgData name="Iwan Rahabok" userId="156f3981-69fc-4d83-acd3-61e6ecbdd23f" providerId="ADAL" clId="{32A5F22C-9F68-4B81-A921-388F9BEB28DE}" dt="2022-08-26T06:45:41.586" v="579" actId="478"/>
          <ac:picMkLst>
            <pc:docMk/>
            <pc:sldMk cId="860350527" sldId="230717003"/>
            <ac:picMk id="8" creationId="{D7E76153-825F-28EA-52F0-A4DFAF6BA126}"/>
          </ac:picMkLst>
        </pc:picChg>
        <pc:picChg chg="add mod">
          <ac:chgData name="Iwan Rahabok" userId="156f3981-69fc-4d83-acd3-61e6ecbdd23f" providerId="ADAL" clId="{32A5F22C-9F68-4B81-A921-388F9BEB28DE}" dt="2022-08-26T06:45:46.081" v="582" actId="1076"/>
          <ac:picMkLst>
            <pc:docMk/>
            <pc:sldMk cId="860350527" sldId="230717003"/>
            <ac:picMk id="10" creationId="{842C60E4-BD01-EBBD-1584-1B5448AF705B}"/>
          </ac:picMkLst>
        </pc:picChg>
      </pc:sldChg>
      <pc:sldChg chg="modSp mod">
        <pc:chgData name="Iwan Rahabok" userId="156f3981-69fc-4d83-acd3-61e6ecbdd23f" providerId="ADAL" clId="{32A5F22C-9F68-4B81-A921-388F9BEB28DE}" dt="2022-08-26T06:36:54.948" v="415" actId="20577"/>
        <pc:sldMkLst>
          <pc:docMk/>
          <pc:sldMk cId="3199676156" sldId="230717006"/>
        </pc:sldMkLst>
        <pc:graphicFrameChg chg="modGraphic">
          <ac:chgData name="Iwan Rahabok" userId="156f3981-69fc-4d83-acd3-61e6ecbdd23f" providerId="ADAL" clId="{32A5F22C-9F68-4B81-A921-388F9BEB28DE}" dt="2022-08-26T06:36:54.948" v="415" actId="20577"/>
          <ac:graphicFrameMkLst>
            <pc:docMk/>
            <pc:sldMk cId="3199676156" sldId="230717006"/>
            <ac:graphicFrameMk id="6" creationId="{8E5C2288-6FA7-D849-FA75-B5D129DB992B}"/>
          </ac:graphicFrameMkLst>
        </pc:graphicFrameChg>
      </pc:sldChg>
      <pc:sldChg chg="addSp modSp new mod">
        <pc:chgData name="Iwan Rahabok" userId="156f3981-69fc-4d83-acd3-61e6ecbdd23f" providerId="ADAL" clId="{32A5F22C-9F68-4B81-A921-388F9BEB28DE}" dt="2022-08-26T06:42:34.378" v="511" actId="122"/>
        <pc:sldMkLst>
          <pc:docMk/>
          <pc:sldMk cId="3129814048" sldId="230717007"/>
        </pc:sldMkLst>
        <pc:spChg chg="add mod">
          <ac:chgData name="Iwan Rahabok" userId="156f3981-69fc-4d83-acd3-61e6ecbdd23f" providerId="ADAL" clId="{32A5F22C-9F68-4B81-A921-388F9BEB28DE}" dt="2022-08-26T06:42:34.378" v="511" actId="122"/>
          <ac:spMkLst>
            <pc:docMk/>
            <pc:sldMk cId="3129814048" sldId="230717007"/>
            <ac:spMk id="4" creationId="{27D69E7C-81F4-9A6D-9AC2-372429482964}"/>
          </ac:spMkLst>
        </pc:spChg>
        <pc:spChg chg="add mod">
          <ac:chgData name="Iwan Rahabok" userId="156f3981-69fc-4d83-acd3-61e6ecbdd23f" providerId="ADAL" clId="{32A5F22C-9F68-4B81-A921-388F9BEB28DE}" dt="2022-08-26T06:42:34.378" v="511" actId="122"/>
          <ac:spMkLst>
            <pc:docMk/>
            <pc:sldMk cId="3129814048" sldId="230717007"/>
            <ac:spMk id="5" creationId="{0852A699-E2D8-F7F7-100D-6AB7C4C6C77F}"/>
          </ac:spMkLst>
        </pc:spChg>
      </pc:sldChg>
    </pc:docChg>
  </pc:docChgLst>
  <pc:docChgLst>
    <pc:chgData name="Iwan Rahabok" userId="156f3981-69fc-4d83-acd3-61e6ecbdd23f" providerId="ADAL" clId="{FF530EED-5F2E-437F-8C78-D43720EBD426}"/>
    <pc:docChg chg="addSld modSld modSection">
      <pc:chgData name="Iwan Rahabok" userId="156f3981-69fc-4d83-acd3-61e6ecbdd23f" providerId="ADAL" clId="{FF530EED-5F2E-437F-8C78-D43720EBD426}" dt="2022-08-07T05:39:42.444" v="1" actId="22"/>
      <pc:docMkLst>
        <pc:docMk/>
      </pc:docMkLst>
      <pc:sldChg chg="addSp new mod">
        <pc:chgData name="Iwan Rahabok" userId="156f3981-69fc-4d83-acd3-61e6ecbdd23f" providerId="ADAL" clId="{FF530EED-5F2E-437F-8C78-D43720EBD426}" dt="2022-08-07T05:39:42.444" v="1" actId="22"/>
        <pc:sldMkLst>
          <pc:docMk/>
          <pc:sldMk cId="1880046547" sldId="230716924"/>
        </pc:sldMkLst>
        <pc:picChg chg="add">
          <ac:chgData name="Iwan Rahabok" userId="156f3981-69fc-4d83-acd3-61e6ecbdd23f" providerId="ADAL" clId="{FF530EED-5F2E-437F-8C78-D43720EBD426}" dt="2022-08-07T05:39:42.444" v="1" actId="22"/>
          <ac:picMkLst>
            <pc:docMk/>
            <pc:sldMk cId="1880046547" sldId="230716924"/>
            <ac:picMk id="3" creationId="{4D61CDFA-0F38-342D-B04A-134EDF9977C0}"/>
          </ac:picMkLst>
        </pc:picChg>
      </pc:sldChg>
    </pc:docChg>
  </pc:docChgLst>
  <pc:docChgLst>
    <pc:chgData name="Iwan Rahabok" userId="156f3981-69fc-4d83-acd3-61e6ecbdd23f" providerId="ADAL" clId="{522B09F6-5619-470C-BF2D-BFE3A7BE9056}"/>
    <pc:docChg chg="undo custSel modSld">
      <pc:chgData name="Iwan Rahabok" userId="156f3981-69fc-4d83-acd3-61e6ecbdd23f" providerId="ADAL" clId="{522B09F6-5619-470C-BF2D-BFE3A7BE9056}" dt="2022-09-04T04:31:38.525" v="1037" actId="2165"/>
      <pc:docMkLst>
        <pc:docMk/>
      </pc:docMkLst>
      <pc:sldChg chg="addSp modSp mod">
        <pc:chgData name="Iwan Rahabok" userId="156f3981-69fc-4d83-acd3-61e6ecbdd23f" providerId="ADAL" clId="{522B09F6-5619-470C-BF2D-BFE3A7BE9056}" dt="2022-09-04T04:31:38.525" v="1037" actId="2165"/>
        <pc:sldMkLst>
          <pc:docMk/>
          <pc:sldMk cId="3646063758" sldId="230716918"/>
        </pc:sldMkLst>
        <pc:spChg chg="add mod">
          <ac:chgData name="Iwan Rahabok" userId="156f3981-69fc-4d83-acd3-61e6ecbdd23f" providerId="ADAL" clId="{522B09F6-5619-470C-BF2D-BFE3A7BE9056}" dt="2022-09-04T04:31:20.321" v="1034" actId="113"/>
          <ac:spMkLst>
            <pc:docMk/>
            <pc:sldMk cId="3646063758" sldId="230716918"/>
            <ac:spMk id="7" creationId="{B7884DC9-20F2-14F9-0E4F-708499FB7ACB}"/>
          </ac:spMkLst>
        </pc:spChg>
        <pc:graphicFrameChg chg="mod modGraphic">
          <ac:chgData name="Iwan Rahabok" userId="156f3981-69fc-4d83-acd3-61e6ecbdd23f" providerId="ADAL" clId="{522B09F6-5619-470C-BF2D-BFE3A7BE9056}" dt="2022-09-04T04:31:38.525" v="1037" actId="2165"/>
          <ac:graphicFrameMkLst>
            <pc:docMk/>
            <pc:sldMk cId="3646063758" sldId="230716918"/>
            <ac:graphicFrameMk id="5" creationId="{E52B229C-882E-99C9-DA0F-CF1DCB4DF7C0}"/>
          </ac:graphicFrameMkLst>
        </pc:graphicFrameChg>
        <pc:graphicFrameChg chg="mod modGraphic">
          <ac:chgData name="Iwan Rahabok" userId="156f3981-69fc-4d83-acd3-61e6ecbdd23f" providerId="ADAL" clId="{522B09F6-5619-470C-BF2D-BFE3A7BE9056}" dt="2022-09-04T04:29:50.492" v="952" actId="14100"/>
          <ac:graphicFrameMkLst>
            <pc:docMk/>
            <pc:sldMk cId="3646063758" sldId="230716918"/>
            <ac:graphicFrameMk id="6" creationId="{FA635CEE-E852-3A36-6581-B5A28CF09B08}"/>
          </ac:graphicFrameMkLst>
        </pc:graphicFrameChg>
      </pc:sldChg>
      <pc:sldChg chg="modSp mod">
        <pc:chgData name="Iwan Rahabok" userId="156f3981-69fc-4d83-acd3-61e6ecbdd23f" providerId="ADAL" clId="{522B09F6-5619-470C-BF2D-BFE3A7BE9056}" dt="2022-09-04T04:28:54.647" v="904" actId="14100"/>
        <pc:sldMkLst>
          <pc:docMk/>
          <pc:sldMk cId="3415503453" sldId="230716920"/>
        </pc:sldMkLst>
        <pc:spChg chg="mod">
          <ac:chgData name="Iwan Rahabok" userId="156f3981-69fc-4d83-acd3-61e6ecbdd23f" providerId="ADAL" clId="{522B09F6-5619-470C-BF2D-BFE3A7BE9056}" dt="2022-09-04T04:28:54.647" v="904" actId="14100"/>
          <ac:spMkLst>
            <pc:docMk/>
            <pc:sldMk cId="3415503453" sldId="230716920"/>
            <ac:spMk id="5" creationId="{7276FDE2-D52A-2536-0BF2-5DD0B7664DF9}"/>
          </ac:spMkLst>
        </pc:spChg>
      </pc:sldChg>
      <pc:sldChg chg="addSp modSp mod">
        <pc:chgData name="Iwan Rahabok" userId="156f3981-69fc-4d83-acd3-61e6ecbdd23f" providerId="ADAL" clId="{522B09F6-5619-470C-BF2D-BFE3A7BE9056}" dt="2022-09-04T04:28:35.026" v="900" actId="14100"/>
        <pc:sldMkLst>
          <pc:docMk/>
          <pc:sldMk cId="1343305153" sldId="230716921"/>
        </pc:sldMkLst>
        <pc:spChg chg="add mod">
          <ac:chgData name="Iwan Rahabok" userId="156f3981-69fc-4d83-acd3-61e6ecbdd23f" providerId="ADAL" clId="{522B09F6-5619-470C-BF2D-BFE3A7BE9056}" dt="2022-09-04T04:26:46.301" v="826" actId="14100"/>
          <ac:spMkLst>
            <pc:docMk/>
            <pc:sldMk cId="1343305153" sldId="230716921"/>
            <ac:spMk id="2" creationId="{E6430374-E63E-923D-918F-8AB5DA0A9896}"/>
          </ac:spMkLst>
        </pc:spChg>
        <pc:spChg chg="mod">
          <ac:chgData name="Iwan Rahabok" userId="156f3981-69fc-4d83-acd3-61e6ecbdd23f" providerId="ADAL" clId="{522B09F6-5619-470C-BF2D-BFE3A7BE9056}" dt="2022-09-04T04:26:09.940" v="719" actId="20577"/>
          <ac:spMkLst>
            <pc:docMk/>
            <pc:sldMk cId="1343305153" sldId="230716921"/>
            <ac:spMk id="6" creationId="{79A2BB39-FFE2-1C86-C266-8073FE935A94}"/>
          </ac:spMkLst>
        </pc:spChg>
        <pc:spChg chg="add mod">
          <ac:chgData name="Iwan Rahabok" userId="156f3981-69fc-4d83-acd3-61e6ecbdd23f" providerId="ADAL" clId="{522B09F6-5619-470C-BF2D-BFE3A7BE9056}" dt="2022-09-04T04:26:33.983" v="824" actId="20577"/>
          <ac:spMkLst>
            <pc:docMk/>
            <pc:sldMk cId="1343305153" sldId="230716921"/>
            <ac:spMk id="7" creationId="{555D92DF-3AE9-8262-A9B7-192FB3AB042A}"/>
          </ac:spMkLst>
        </pc:spChg>
        <pc:spChg chg="mod">
          <ac:chgData name="Iwan Rahabok" userId="156f3981-69fc-4d83-acd3-61e6ecbdd23f" providerId="ADAL" clId="{522B09F6-5619-470C-BF2D-BFE3A7BE9056}" dt="2022-09-04T04:28:35.026" v="900" actId="14100"/>
          <ac:spMkLst>
            <pc:docMk/>
            <pc:sldMk cId="1343305153" sldId="230716921"/>
            <ac:spMk id="8" creationId="{66478EA3-4601-2312-D46F-9520029B8389}"/>
          </ac:spMkLst>
        </pc:spChg>
      </pc:sldChg>
      <pc:sldChg chg="addSp delSp modSp mod">
        <pc:chgData name="Iwan Rahabok" userId="156f3981-69fc-4d83-acd3-61e6ecbdd23f" providerId="ADAL" clId="{522B09F6-5619-470C-BF2D-BFE3A7BE9056}" dt="2022-09-04T04:28:39.802" v="902"/>
        <pc:sldMkLst>
          <pc:docMk/>
          <pc:sldMk cId="1880046547" sldId="230716924"/>
        </pc:sldMkLst>
        <pc:spChg chg="del">
          <ac:chgData name="Iwan Rahabok" userId="156f3981-69fc-4d83-acd3-61e6ecbdd23f" providerId="ADAL" clId="{522B09F6-5619-470C-BF2D-BFE3A7BE9056}" dt="2022-09-04T04:28:39.481" v="901" actId="478"/>
          <ac:spMkLst>
            <pc:docMk/>
            <pc:sldMk cId="1880046547" sldId="230716924"/>
            <ac:spMk id="5" creationId="{833AD9FA-4CBE-434A-10D4-D76F912CA60C}"/>
          </ac:spMkLst>
        </pc:spChg>
        <pc:spChg chg="mod">
          <ac:chgData name="Iwan Rahabok" userId="156f3981-69fc-4d83-acd3-61e6ecbdd23f" providerId="ADAL" clId="{522B09F6-5619-470C-BF2D-BFE3A7BE9056}" dt="2022-09-04T04:27:13.555" v="828" actId="1076"/>
          <ac:spMkLst>
            <pc:docMk/>
            <pc:sldMk cId="1880046547" sldId="230716924"/>
            <ac:spMk id="6" creationId="{66078C06-AF73-FB6F-FC78-7F6B6E79314E}"/>
          </ac:spMkLst>
        </pc:spChg>
        <pc:spChg chg="add mod">
          <ac:chgData name="Iwan Rahabok" userId="156f3981-69fc-4d83-acd3-61e6ecbdd23f" providerId="ADAL" clId="{522B09F6-5619-470C-BF2D-BFE3A7BE9056}" dt="2022-09-04T04:28:39.802" v="902"/>
          <ac:spMkLst>
            <pc:docMk/>
            <pc:sldMk cId="1880046547" sldId="230716924"/>
            <ac:spMk id="8" creationId="{60B5DF8D-9A4A-1DEF-9AE4-1D724C3B6FE0}"/>
          </ac:spMkLst>
        </pc:spChg>
        <pc:picChg chg="mod">
          <ac:chgData name="Iwan Rahabok" userId="156f3981-69fc-4d83-acd3-61e6ecbdd23f" providerId="ADAL" clId="{522B09F6-5619-470C-BF2D-BFE3A7BE9056}" dt="2022-09-04T04:27:10.334" v="827" actId="1076"/>
          <ac:picMkLst>
            <pc:docMk/>
            <pc:sldMk cId="1880046547" sldId="230716924"/>
            <ac:picMk id="7" creationId="{8F5EC247-B830-AD77-D21D-6B11091F9F0B}"/>
          </ac:picMkLst>
        </pc:picChg>
        <pc:cxnChg chg="mod">
          <ac:chgData name="Iwan Rahabok" userId="156f3981-69fc-4d83-acd3-61e6ecbdd23f" providerId="ADAL" clId="{522B09F6-5619-470C-BF2D-BFE3A7BE9056}" dt="2022-09-04T04:27:23.067" v="830" actId="14100"/>
          <ac:cxnSpMkLst>
            <pc:docMk/>
            <pc:sldMk cId="1880046547" sldId="230716924"/>
            <ac:cxnSpMk id="4" creationId="{47ACBF8C-A6E7-B7EE-521C-C0B7419311D4}"/>
          </ac:cxnSpMkLst>
        </pc:cxnChg>
      </pc:sldChg>
      <pc:sldChg chg="addSp modSp mod">
        <pc:chgData name="Iwan Rahabok" userId="156f3981-69fc-4d83-acd3-61e6ecbdd23f" providerId="ADAL" clId="{522B09F6-5619-470C-BF2D-BFE3A7BE9056}" dt="2022-09-04T04:25:36.419" v="692" actId="20577"/>
        <pc:sldMkLst>
          <pc:docMk/>
          <pc:sldMk cId="2161444355" sldId="230717002"/>
        </pc:sldMkLst>
        <pc:spChg chg="mod">
          <ac:chgData name="Iwan Rahabok" userId="156f3981-69fc-4d83-acd3-61e6ecbdd23f" providerId="ADAL" clId="{522B09F6-5619-470C-BF2D-BFE3A7BE9056}" dt="2022-09-04T04:23:43.359" v="405" actId="20577"/>
          <ac:spMkLst>
            <pc:docMk/>
            <pc:sldMk cId="2161444355" sldId="230717002"/>
            <ac:spMk id="4" creationId="{2E289D8B-EFE2-8043-6649-4B9E1330AE12}"/>
          </ac:spMkLst>
        </pc:spChg>
        <pc:spChg chg="add mod">
          <ac:chgData name="Iwan Rahabok" userId="156f3981-69fc-4d83-acd3-61e6ecbdd23f" providerId="ADAL" clId="{522B09F6-5619-470C-BF2D-BFE3A7BE9056}" dt="2022-09-04T04:25:36.419" v="692" actId="20577"/>
          <ac:spMkLst>
            <pc:docMk/>
            <pc:sldMk cId="2161444355" sldId="230717002"/>
            <ac:spMk id="9" creationId="{B6F70F7F-E5A5-59AF-B944-D035B61BA910}"/>
          </ac:spMkLst>
        </pc:spChg>
      </pc:sldChg>
      <pc:sldChg chg="delSp modSp mod">
        <pc:chgData name="Iwan Rahabok" userId="156f3981-69fc-4d83-acd3-61e6ecbdd23f" providerId="ADAL" clId="{522B09F6-5619-470C-BF2D-BFE3A7BE9056}" dt="2022-09-04T04:19:28.546" v="2"/>
        <pc:sldMkLst>
          <pc:docMk/>
          <pc:sldMk cId="860350527" sldId="230717003"/>
        </pc:sldMkLst>
        <pc:spChg chg="del mod">
          <ac:chgData name="Iwan Rahabok" userId="156f3981-69fc-4d83-acd3-61e6ecbdd23f" providerId="ADAL" clId="{522B09F6-5619-470C-BF2D-BFE3A7BE9056}" dt="2022-09-04T04:19:28.546" v="2"/>
          <ac:spMkLst>
            <pc:docMk/>
            <pc:sldMk cId="860350527" sldId="230717003"/>
            <ac:spMk id="3" creationId="{9ED918B9-69B8-6851-9F01-0116D663E45F}"/>
          </ac:spMkLst>
        </pc:spChg>
      </pc:sldChg>
    </pc:docChg>
  </pc:docChgLst>
  <pc:docChgLst>
    <pc:chgData name="Iwan Rahabok" userId="156f3981-69fc-4d83-acd3-61e6ecbdd23f" providerId="ADAL" clId="{06BA67AA-9F68-4094-9472-F6A42259E04E}"/>
    <pc:docChg chg="undo custSel addSld delSld modSld sldOrd modSection">
      <pc:chgData name="Iwan Rahabok" userId="156f3981-69fc-4d83-acd3-61e6ecbdd23f" providerId="ADAL" clId="{06BA67AA-9F68-4094-9472-F6A42259E04E}" dt="2022-08-25T07:06:08.922" v="1153"/>
      <pc:docMkLst>
        <pc:docMk/>
      </pc:docMkLst>
      <pc:sldChg chg="del">
        <pc:chgData name="Iwan Rahabok" userId="156f3981-69fc-4d83-acd3-61e6ecbdd23f" providerId="ADAL" clId="{06BA67AA-9F68-4094-9472-F6A42259E04E}" dt="2022-08-25T07:03:02.356" v="1096" actId="47"/>
        <pc:sldMkLst>
          <pc:docMk/>
          <pc:sldMk cId="3117135959" sldId="627"/>
        </pc:sldMkLst>
      </pc:sldChg>
      <pc:sldChg chg="addSp modSp mod ord">
        <pc:chgData name="Iwan Rahabok" userId="156f3981-69fc-4d83-acd3-61e6ecbdd23f" providerId="ADAL" clId="{06BA67AA-9F68-4094-9472-F6A42259E04E}" dt="2022-08-25T07:01:14.650" v="1013" actId="20577"/>
        <pc:sldMkLst>
          <pc:docMk/>
          <pc:sldMk cId="2650023030" sldId="2086"/>
        </pc:sldMkLst>
        <pc:spChg chg="mod">
          <ac:chgData name="Iwan Rahabok" userId="156f3981-69fc-4d83-acd3-61e6ecbdd23f" providerId="ADAL" clId="{06BA67AA-9F68-4094-9472-F6A42259E04E}" dt="2022-08-25T06:56:37.961" v="688" actId="20577"/>
          <ac:spMkLst>
            <pc:docMk/>
            <pc:sldMk cId="2650023030" sldId="2086"/>
            <ac:spMk id="2" creationId="{F9005388-72AD-C045-3352-690574C343C1}"/>
          </ac:spMkLst>
        </pc:spChg>
        <pc:spChg chg="mod">
          <ac:chgData name="Iwan Rahabok" userId="156f3981-69fc-4d83-acd3-61e6ecbdd23f" providerId="ADAL" clId="{06BA67AA-9F68-4094-9472-F6A42259E04E}" dt="2022-08-25T06:57:15.322" v="762" actId="20577"/>
          <ac:spMkLst>
            <pc:docMk/>
            <pc:sldMk cId="2650023030" sldId="2086"/>
            <ac:spMk id="5" creationId="{0C5CF9E1-2A80-6806-1AAE-F1E2270D3724}"/>
          </ac:spMkLst>
        </pc:spChg>
        <pc:graphicFrameChg chg="mod modGraphic">
          <ac:chgData name="Iwan Rahabok" userId="156f3981-69fc-4d83-acd3-61e6ecbdd23f" providerId="ADAL" clId="{06BA67AA-9F68-4094-9472-F6A42259E04E}" dt="2022-08-25T07:00:47.387" v="961" actId="14100"/>
          <ac:graphicFrameMkLst>
            <pc:docMk/>
            <pc:sldMk cId="2650023030" sldId="2086"/>
            <ac:graphicFrameMk id="6" creationId="{EB5FC179-3A01-9EBC-E1C9-46DEE32DEE70}"/>
          </ac:graphicFrameMkLst>
        </pc:graphicFrameChg>
        <pc:graphicFrameChg chg="add mod modGraphic">
          <ac:chgData name="Iwan Rahabok" userId="156f3981-69fc-4d83-acd3-61e6ecbdd23f" providerId="ADAL" clId="{06BA67AA-9F68-4094-9472-F6A42259E04E}" dt="2022-08-25T07:01:14.650" v="1013" actId="20577"/>
          <ac:graphicFrameMkLst>
            <pc:docMk/>
            <pc:sldMk cId="2650023030" sldId="2086"/>
            <ac:graphicFrameMk id="7" creationId="{B0C5CFDF-5F39-219F-A3E0-08B130937DA5}"/>
          </ac:graphicFrameMkLst>
        </pc:graphicFrameChg>
      </pc:sldChg>
      <pc:sldChg chg="addSp modSp mod ord modClrScheme chgLayout">
        <pc:chgData name="Iwan Rahabok" userId="156f3981-69fc-4d83-acd3-61e6ecbdd23f" providerId="ADAL" clId="{06BA67AA-9F68-4094-9472-F6A42259E04E}" dt="2022-08-25T07:02:44.271" v="1095" actId="20577"/>
        <pc:sldMkLst>
          <pc:docMk/>
          <pc:sldMk cId="3646063758" sldId="230716918"/>
        </pc:sldMkLst>
        <pc:spChg chg="mod ord">
          <ac:chgData name="Iwan Rahabok" userId="156f3981-69fc-4d83-acd3-61e6ecbdd23f" providerId="ADAL" clId="{06BA67AA-9F68-4094-9472-F6A42259E04E}" dt="2022-08-25T06:56:06.333" v="659" actId="700"/>
          <ac:spMkLst>
            <pc:docMk/>
            <pc:sldMk cId="3646063758" sldId="230716918"/>
            <ac:spMk id="3" creationId="{BAA84912-D058-38CF-0CA9-84A275AA0B2F}"/>
          </ac:spMkLst>
        </pc:spChg>
        <pc:spChg chg="mod ord">
          <ac:chgData name="Iwan Rahabok" userId="156f3981-69fc-4d83-acd3-61e6ecbdd23f" providerId="ADAL" clId="{06BA67AA-9F68-4094-9472-F6A42259E04E}" dt="2022-08-25T07:01:33.304" v="1036" actId="20577"/>
          <ac:spMkLst>
            <pc:docMk/>
            <pc:sldMk cId="3646063758" sldId="230716918"/>
            <ac:spMk id="4" creationId="{0ABCB455-1B08-802B-FBCE-1B6AE8CC851C}"/>
          </ac:spMkLst>
        </pc:spChg>
        <pc:graphicFrameChg chg="add mod modGraphic">
          <ac:chgData name="Iwan Rahabok" userId="156f3981-69fc-4d83-acd3-61e6ecbdd23f" providerId="ADAL" clId="{06BA67AA-9F68-4094-9472-F6A42259E04E}" dt="2022-08-25T07:02:44.271" v="1095" actId="20577"/>
          <ac:graphicFrameMkLst>
            <pc:docMk/>
            <pc:sldMk cId="3646063758" sldId="230716918"/>
            <ac:graphicFrameMk id="5" creationId="{E52B229C-882E-99C9-DA0F-CF1DCB4DF7C0}"/>
          </ac:graphicFrameMkLst>
        </pc:graphicFrameChg>
        <pc:graphicFrameChg chg="mod ord modGraphic">
          <ac:chgData name="Iwan Rahabok" userId="156f3981-69fc-4d83-acd3-61e6ecbdd23f" providerId="ADAL" clId="{06BA67AA-9F68-4094-9472-F6A42259E04E}" dt="2022-08-25T07:02:18.647" v="1060" actId="1076"/>
          <ac:graphicFrameMkLst>
            <pc:docMk/>
            <pc:sldMk cId="3646063758" sldId="230716918"/>
            <ac:graphicFrameMk id="6" creationId="{FA635CEE-E852-3A36-6581-B5A28CF09B08}"/>
          </ac:graphicFrameMkLst>
        </pc:graphicFrameChg>
      </pc:sldChg>
      <pc:sldChg chg="addSp delSp modSp mod modClrScheme chgLayout">
        <pc:chgData name="Iwan Rahabok" userId="156f3981-69fc-4d83-acd3-61e6ecbdd23f" providerId="ADAL" clId="{06BA67AA-9F68-4094-9472-F6A42259E04E}" dt="2022-08-25T07:05:42.178" v="1145" actId="1076"/>
        <pc:sldMkLst>
          <pc:docMk/>
          <pc:sldMk cId="2788598987" sldId="230716919"/>
        </pc:sldMkLst>
        <pc:spChg chg="add del mod ord">
          <ac:chgData name="Iwan Rahabok" userId="156f3981-69fc-4d83-acd3-61e6ecbdd23f" providerId="ADAL" clId="{06BA67AA-9F68-4094-9472-F6A42259E04E}" dt="2022-08-25T07:05:05.618" v="1135" actId="700"/>
          <ac:spMkLst>
            <pc:docMk/>
            <pc:sldMk cId="2788598987" sldId="230716919"/>
            <ac:spMk id="2" creationId="{C40EA52D-3A5B-3DA6-E1B1-F11AFA300661}"/>
          </ac:spMkLst>
        </pc:spChg>
        <pc:spChg chg="add del mod ord">
          <ac:chgData name="Iwan Rahabok" userId="156f3981-69fc-4d83-acd3-61e6ecbdd23f" providerId="ADAL" clId="{06BA67AA-9F68-4094-9472-F6A42259E04E}" dt="2022-08-25T07:05:05.618" v="1135" actId="700"/>
          <ac:spMkLst>
            <pc:docMk/>
            <pc:sldMk cId="2788598987" sldId="230716919"/>
            <ac:spMk id="3" creationId="{E89680A1-B275-9B72-6304-628A28501005}"/>
          </ac:spMkLst>
        </pc:spChg>
        <pc:spChg chg="add mod">
          <ac:chgData name="Iwan Rahabok" userId="156f3981-69fc-4d83-acd3-61e6ecbdd23f" providerId="ADAL" clId="{06BA67AA-9F68-4094-9472-F6A42259E04E}" dt="2022-08-25T07:05:42.178" v="1145" actId="1076"/>
          <ac:spMkLst>
            <pc:docMk/>
            <pc:sldMk cId="2788598987" sldId="230716919"/>
            <ac:spMk id="4" creationId="{774C39BD-75C2-3B31-F22D-F2F1F18C19D2}"/>
          </ac:spMkLst>
        </pc:spChg>
      </pc:sldChg>
      <pc:sldChg chg="addSp modSp">
        <pc:chgData name="Iwan Rahabok" userId="156f3981-69fc-4d83-acd3-61e6ecbdd23f" providerId="ADAL" clId="{06BA67AA-9F68-4094-9472-F6A42259E04E}" dt="2022-08-25T07:05:58.488" v="1148"/>
        <pc:sldMkLst>
          <pc:docMk/>
          <pc:sldMk cId="3415503453" sldId="230716920"/>
        </pc:sldMkLst>
        <pc:spChg chg="add mod">
          <ac:chgData name="Iwan Rahabok" userId="156f3981-69fc-4d83-acd3-61e6ecbdd23f" providerId="ADAL" clId="{06BA67AA-9F68-4094-9472-F6A42259E04E}" dt="2022-08-25T07:05:58.488" v="1148"/>
          <ac:spMkLst>
            <pc:docMk/>
            <pc:sldMk cId="3415503453" sldId="230716920"/>
            <ac:spMk id="4" creationId="{EA5ED9FA-6CAB-DC0B-4F32-0D3295FA9061}"/>
          </ac:spMkLst>
        </pc:spChg>
      </pc:sldChg>
      <pc:sldChg chg="addSp delSp modSp mod modClrScheme chgLayout">
        <pc:chgData name="Iwan Rahabok" userId="156f3981-69fc-4d83-acd3-61e6ecbdd23f" providerId="ADAL" clId="{06BA67AA-9F68-4094-9472-F6A42259E04E}" dt="2022-08-25T07:06:03.239" v="1150"/>
        <pc:sldMkLst>
          <pc:docMk/>
          <pc:sldMk cId="1343305153" sldId="230716921"/>
        </pc:sldMkLst>
        <pc:spChg chg="add del mod ord">
          <ac:chgData name="Iwan Rahabok" userId="156f3981-69fc-4d83-acd3-61e6ecbdd23f" providerId="ADAL" clId="{06BA67AA-9F68-4094-9472-F6A42259E04E}" dt="2022-08-25T02:38:20.707" v="651" actId="700"/>
          <ac:spMkLst>
            <pc:docMk/>
            <pc:sldMk cId="1343305153" sldId="230716921"/>
            <ac:spMk id="2" creationId="{E70271B4-73F9-FF22-D4FC-CA6C341A228F}"/>
          </ac:spMkLst>
        </pc:spChg>
        <pc:spChg chg="add del mod ord">
          <ac:chgData name="Iwan Rahabok" userId="156f3981-69fc-4d83-acd3-61e6ecbdd23f" providerId="ADAL" clId="{06BA67AA-9F68-4094-9472-F6A42259E04E}" dt="2022-08-25T02:38:20.707" v="651" actId="700"/>
          <ac:spMkLst>
            <pc:docMk/>
            <pc:sldMk cId="1343305153" sldId="230716921"/>
            <ac:spMk id="4" creationId="{C46C76A5-72A9-BC35-7A24-C57B4A06361D}"/>
          </ac:spMkLst>
        </pc:spChg>
        <pc:spChg chg="add del mod ord">
          <ac:chgData name="Iwan Rahabok" userId="156f3981-69fc-4d83-acd3-61e6ecbdd23f" providerId="ADAL" clId="{06BA67AA-9F68-4094-9472-F6A42259E04E}" dt="2022-08-25T02:38:20.707" v="651" actId="700"/>
          <ac:spMkLst>
            <pc:docMk/>
            <pc:sldMk cId="1343305153" sldId="230716921"/>
            <ac:spMk id="5" creationId="{D819EFCB-2364-5AE3-FA47-7719207234C5}"/>
          </ac:spMkLst>
        </pc:spChg>
        <pc:spChg chg="add del mod ord">
          <ac:chgData name="Iwan Rahabok" userId="156f3981-69fc-4d83-acd3-61e6ecbdd23f" providerId="ADAL" clId="{06BA67AA-9F68-4094-9472-F6A42259E04E}" dt="2022-08-25T07:06:02.933" v="1149" actId="700"/>
          <ac:spMkLst>
            <pc:docMk/>
            <pc:sldMk cId="1343305153" sldId="230716921"/>
            <ac:spMk id="6" creationId="{99A3EB44-2C27-4047-6223-256ADB11ADF4}"/>
          </ac:spMkLst>
        </pc:spChg>
        <pc:spChg chg="add del mod ord">
          <ac:chgData name="Iwan Rahabok" userId="156f3981-69fc-4d83-acd3-61e6ecbdd23f" providerId="ADAL" clId="{06BA67AA-9F68-4094-9472-F6A42259E04E}" dt="2022-08-25T07:06:02.933" v="1149" actId="700"/>
          <ac:spMkLst>
            <pc:docMk/>
            <pc:sldMk cId="1343305153" sldId="230716921"/>
            <ac:spMk id="7" creationId="{E8021852-F1C7-50AB-C537-20D43DA2FBFE}"/>
          </ac:spMkLst>
        </pc:spChg>
        <pc:spChg chg="add mod">
          <ac:chgData name="Iwan Rahabok" userId="156f3981-69fc-4d83-acd3-61e6ecbdd23f" providerId="ADAL" clId="{06BA67AA-9F68-4094-9472-F6A42259E04E}" dt="2022-08-25T07:06:03.239" v="1150"/>
          <ac:spMkLst>
            <pc:docMk/>
            <pc:sldMk cId="1343305153" sldId="230716921"/>
            <ac:spMk id="8" creationId="{66478EA3-4601-2312-D46F-9520029B8389}"/>
          </ac:spMkLst>
        </pc:spChg>
        <pc:picChg chg="mod">
          <ac:chgData name="Iwan Rahabok" userId="156f3981-69fc-4d83-acd3-61e6ecbdd23f" providerId="ADAL" clId="{06BA67AA-9F68-4094-9472-F6A42259E04E}" dt="2022-08-25T02:38:16.770" v="650" actId="14100"/>
          <ac:picMkLst>
            <pc:docMk/>
            <pc:sldMk cId="1343305153" sldId="230716921"/>
            <ac:picMk id="3" creationId="{0AF11A0C-4291-8F64-3CBE-BFAE080873C0}"/>
          </ac:picMkLst>
        </pc:picChg>
      </pc:sldChg>
      <pc:sldChg chg="addSp delSp modSp mod modClrScheme chgLayout">
        <pc:chgData name="Iwan Rahabok" userId="156f3981-69fc-4d83-acd3-61e6ecbdd23f" providerId="ADAL" clId="{06BA67AA-9F68-4094-9472-F6A42259E04E}" dt="2022-08-25T07:06:07.251" v="1152"/>
        <pc:sldMkLst>
          <pc:docMk/>
          <pc:sldMk cId="1880046547" sldId="230716924"/>
        </pc:sldMkLst>
        <pc:spChg chg="add del mod ord">
          <ac:chgData name="Iwan Rahabok" userId="156f3981-69fc-4d83-acd3-61e6ecbdd23f" providerId="ADAL" clId="{06BA67AA-9F68-4094-9472-F6A42259E04E}" dt="2022-08-25T07:06:06.951" v="1151" actId="700"/>
          <ac:spMkLst>
            <pc:docMk/>
            <pc:sldMk cId="1880046547" sldId="230716924"/>
            <ac:spMk id="2" creationId="{5B96572B-8665-A23E-C054-778E899CEA35}"/>
          </ac:spMkLst>
        </pc:spChg>
        <pc:spChg chg="add del mod ord">
          <ac:chgData name="Iwan Rahabok" userId="156f3981-69fc-4d83-acd3-61e6ecbdd23f" providerId="ADAL" clId="{06BA67AA-9F68-4094-9472-F6A42259E04E}" dt="2022-08-25T07:06:06.951" v="1151" actId="700"/>
          <ac:spMkLst>
            <pc:docMk/>
            <pc:sldMk cId="1880046547" sldId="230716924"/>
            <ac:spMk id="4" creationId="{DF0EA6EC-D49D-6D47-660A-775630454774}"/>
          </ac:spMkLst>
        </pc:spChg>
        <pc:spChg chg="add mod">
          <ac:chgData name="Iwan Rahabok" userId="156f3981-69fc-4d83-acd3-61e6ecbdd23f" providerId="ADAL" clId="{06BA67AA-9F68-4094-9472-F6A42259E04E}" dt="2022-08-25T07:06:07.251" v="1152"/>
          <ac:spMkLst>
            <pc:docMk/>
            <pc:sldMk cId="1880046547" sldId="230716924"/>
            <ac:spMk id="5" creationId="{833AD9FA-4CBE-434A-10D4-D76F912CA60C}"/>
          </ac:spMkLst>
        </pc:spChg>
        <pc:picChg chg="mod">
          <ac:chgData name="Iwan Rahabok" userId="156f3981-69fc-4d83-acd3-61e6ecbdd23f" providerId="ADAL" clId="{06BA67AA-9F68-4094-9472-F6A42259E04E}" dt="2022-08-25T02:38:28.366" v="653" actId="1076"/>
          <ac:picMkLst>
            <pc:docMk/>
            <pc:sldMk cId="1880046547" sldId="230716924"/>
            <ac:picMk id="3" creationId="{4D61CDFA-0F38-342D-B04A-134EDF9977C0}"/>
          </ac:picMkLst>
        </pc:picChg>
      </pc:sldChg>
      <pc:sldChg chg="addSp modSp">
        <pc:chgData name="Iwan Rahabok" userId="156f3981-69fc-4d83-acd3-61e6ecbdd23f" providerId="ADAL" clId="{06BA67AA-9F68-4094-9472-F6A42259E04E}" dt="2022-08-25T07:06:08.922" v="1153"/>
        <pc:sldMkLst>
          <pc:docMk/>
          <pc:sldMk cId="2411303716" sldId="230716999"/>
        </pc:sldMkLst>
        <pc:spChg chg="add mod">
          <ac:chgData name="Iwan Rahabok" userId="156f3981-69fc-4d83-acd3-61e6ecbdd23f" providerId="ADAL" clId="{06BA67AA-9F68-4094-9472-F6A42259E04E}" dt="2022-08-25T07:06:08.922" v="1153"/>
          <ac:spMkLst>
            <pc:docMk/>
            <pc:sldMk cId="2411303716" sldId="230716999"/>
            <ac:spMk id="4" creationId="{1BB295AB-60D2-3764-B519-C4D89F74C7F9}"/>
          </ac:spMkLst>
        </pc:spChg>
      </pc:sldChg>
      <pc:sldChg chg="addSp modSp new mod modClrScheme chgLayout">
        <pc:chgData name="Iwan Rahabok" userId="156f3981-69fc-4d83-acd3-61e6ecbdd23f" providerId="ADAL" clId="{06BA67AA-9F68-4094-9472-F6A42259E04E}" dt="2022-08-25T07:05:53.003" v="1147" actId="700"/>
        <pc:sldMkLst>
          <pc:docMk/>
          <pc:sldMk cId="2319745199" sldId="230717000"/>
        </pc:sldMkLst>
        <pc:spChg chg="add mod ord">
          <ac:chgData name="Iwan Rahabok" userId="156f3981-69fc-4d83-acd3-61e6ecbdd23f" providerId="ADAL" clId="{06BA67AA-9F68-4094-9472-F6A42259E04E}" dt="2022-08-25T07:05:53.003" v="1147" actId="700"/>
          <ac:spMkLst>
            <pc:docMk/>
            <pc:sldMk cId="2319745199" sldId="230717000"/>
            <ac:spMk id="4" creationId="{19F64FEE-F7BC-5876-46EF-2813306A9EAC}"/>
          </ac:spMkLst>
        </pc:spChg>
        <pc:spChg chg="add mod ord">
          <ac:chgData name="Iwan Rahabok" userId="156f3981-69fc-4d83-acd3-61e6ecbdd23f" providerId="ADAL" clId="{06BA67AA-9F68-4094-9472-F6A42259E04E}" dt="2022-08-25T07:05:53.003" v="1147" actId="700"/>
          <ac:spMkLst>
            <pc:docMk/>
            <pc:sldMk cId="2319745199" sldId="230717000"/>
            <ac:spMk id="5" creationId="{465AC9FD-16A2-EC82-9C71-86FFC16B6C6B}"/>
          </ac:spMkLst>
        </pc:spChg>
        <pc:spChg chg="add mod">
          <ac:chgData name="Iwan Rahabok" userId="156f3981-69fc-4d83-acd3-61e6ecbdd23f" providerId="ADAL" clId="{06BA67AA-9F68-4094-9472-F6A42259E04E}" dt="2022-08-25T07:05:49.424" v="1146"/>
          <ac:spMkLst>
            <pc:docMk/>
            <pc:sldMk cId="2319745199" sldId="230717000"/>
            <ac:spMk id="6" creationId="{4380971F-FA0F-A17C-62C0-2949874DA47F}"/>
          </ac:spMkLst>
        </pc:spChg>
        <pc:picChg chg="add mod">
          <ac:chgData name="Iwan Rahabok" userId="156f3981-69fc-4d83-acd3-61e6ecbdd23f" providerId="ADAL" clId="{06BA67AA-9F68-4094-9472-F6A42259E04E}" dt="2022-08-24T06:52:31.159" v="480" actId="1076"/>
          <ac:picMkLst>
            <pc:docMk/>
            <pc:sldMk cId="2319745199" sldId="230717000"/>
            <ac:picMk id="3" creationId="{E72D80D2-AC4B-F88D-3F2A-54843B663C29}"/>
          </ac:picMkLst>
        </pc:picChg>
      </pc:sldChg>
      <pc:sldChg chg="addSp modSp add mod ord">
        <pc:chgData name="Iwan Rahabok" userId="156f3981-69fc-4d83-acd3-61e6ecbdd23f" providerId="ADAL" clId="{06BA67AA-9F68-4094-9472-F6A42259E04E}" dt="2022-08-25T07:04:24.601" v="1133" actId="1076"/>
        <pc:sldMkLst>
          <pc:docMk/>
          <pc:sldMk cId="2646280426" sldId="230717001"/>
        </pc:sldMkLst>
        <pc:spChg chg="mod">
          <ac:chgData name="Iwan Rahabok" userId="156f3981-69fc-4d83-acd3-61e6ecbdd23f" providerId="ADAL" clId="{06BA67AA-9F68-4094-9472-F6A42259E04E}" dt="2022-08-25T07:03:35.468" v="1128" actId="20577"/>
          <ac:spMkLst>
            <pc:docMk/>
            <pc:sldMk cId="2646280426" sldId="230717001"/>
            <ac:spMk id="2" creationId="{052C49BE-62F6-4CA8-B3F4-DC0BEE2C1A31}"/>
          </ac:spMkLst>
        </pc:spChg>
        <pc:picChg chg="add mod">
          <ac:chgData name="Iwan Rahabok" userId="156f3981-69fc-4d83-acd3-61e6ecbdd23f" providerId="ADAL" clId="{06BA67AA-9F68-4094-9472-F6A42259E04E}" dt="2022-08-25T07:04:24.601" v="1133" actId="1076"/>
          <ac:picMkLst>
            <pc:docMk/>
            <pc:sldMk cId="2646280426" sldId="230717001"/>
            <ac:picMk id="3" creationId="{C2ADE01B-4696-6171-95AA-D8BAFD8E45D6}"/>
          </ac:picMkLst>
        </pc:picChg>
      </pc:sldChg>
      <pc:sldChg chg="new del">
        <pc:chgData name="Iwan Rahabok" userId="156f3981-69fc-4d83-acd3-61e6ecbdd23f" providerId="ADAL" clId="{06BA67AA-9F68-4094-9472-F6A42259E04E}" dt="2022-08-25T06:59:21.250" v="857" actId="47"/>
        <pc:sldMkLst>
          <pc:docMk/>
          <pc:sldMk cId="3545701494" sldId="230717001"/>
        </pc:sldMkLst>
      </pc:sldChg>
    </pc:docChg>
  </pc:docChgLst>
  <pc:docChgLst>
    <pc:chgData name="Iwan Rahabok" userId="156f3981-69fc-4d83-acd3-61e6ecbdd23f" providerId="ADAL" clId="{93E4C591-63A5-413A-8279-B59280F77886}"/>
    <pc:docChg chg="undo custSel addSld delSld modSld modSection">
      <pc:chgData name="Iwan Rahabok" userId="156f3981-69fc-4d83-acd3-61e6ecbdd23f" providerId="ADAL" clId="{93E4C591-63A5-413A-8279-B59280F77886}" dt="2022-09-05T09:22:55.367" v="553" actId="20577"/>
      <pc:docMkLst>
        <pc:docMk/>
      </pc:docMkLst>
      <pc:sldChg chg="add">
        <pc:chgData name="Iwan Rahabok" userId="156f3981-69fc-4d83-acd3-61e6ecbdd23f" providerId="ADAL" clId="{93E4C591-63A5-413A-8279-B59280F77886}" dt="2022-09-05T09:10:18.513" v="1"/>
        <pc:sldMkLst>
          <pc:docMk/>
          <pc:sldMk cId="2639165762" sldId="230716930"/>
        </pc:sldMkLst>
      </pc:sldChg>
      <pc:sldChg chg="del">
        <pc:chgData name="Iwan Rahabok" userId="156f3981-69fc-4d83-acd3-61e6ecbdd23f" providerId="ADAL" clId="{93E4C591-63A5-413A-8279-B59280F77886}" dt="2022-09-05T09:10:11.218" v="0" actId="2696"/>
        <pc:sldMkLst>
          <pc:docMk/>
          <pc:sldMk cId="3895281976" sldId="230716930"/>
        </pc:sldMkLst>
      </pc:sldChg>
      <pc:sldChg chg="addSp modSp new mod">
        <pc:chgData name="Iwan Rahabok" userId="156f3981-69fc-4d83-acd3-61e6ecbdd23f" providerId="ADAL" clId="{93E4C591-63A5-413A-8279-B59280F77886}" dt="2022-09-05T09:14:06.555" v="237" actId="14100"/>
        <pc:sldMkLst>
          <pc:docMk/>
          <pc:sldMk cId="2207371229" sldId="230717014"/>
        </pc:sldMkLst>
        <pc:spChg chg="add mod">
          <ac:chgData name="Iwan Rahabok" userId="156f3981-69fc-4d83-acd3-61e6ecbdd23f" providerId="ADAL" clId="{93E4C591-63A5-413A-8279-B59280F77886}" dt="2022-09-05T09:11:43.523" v="17" actId="20577"/>
          <ac:spMkLst>
            <pc:docMk/>
            <pc:sldMk cId="2207371229" sldId="230717014"/>
            <ac:spMk id="4" creationId="{E96D05A9-E96B-1B0E-B6D5-F4D818BA300E}"/>
          </ac:spMkLst>
        </pc:spChg>
        <pc:spChg chg="add mod">
          <ac:chgData name="Iwan Rahabok" userId="156f3981-69fc-4d83-acd3-61e6ecbdd23f" providerId="ADAL" clId="{93E4C591-63A5-413A-8279-B59280F77886}" dt="2022-09-05T09:14:06.555" v="237" actId="14100"/>
          <ac:spMkLst>
            <pc:docMk/>
            <pc:sldMk cId="2207371229" sldId="230717014"/>
            <ac:spMk id="6" creationId="{77054A52-1716-8DA0-849B-468CF54E961E}"/>
          </ac:spMkLst>
        </pc:spChg>
        <pc:spChg chg="add mod">
          <ac:chgData name="Iwan Rahabok" userId="156f3981-69fc-4d83-acd3-61e6ecbdd23f" providerId="ADAL" clId="{93E4C591-63A5-413A-8279-B59280F77886}" dt="2022-09-05T09:13:45.343" v="193" actId="1076"/>
          <ac:spMkLst>
            <pc:docMk/>
            <pc:sldMk cId="2207371229" sldId="230717014"/>
            <ac:spMk id="10" creationId="{A605E8A9-CB35-16FD-4086-9A73F64E6BAA}"/>
          </ac:spMkLst>
        </pc:spChg>
        <pc:picChg chg="add">
          <ac:chgData name="Iwan Rahabok" userId="156f3981-69fc-4d83-acd3-61e6ecbdd23f" providerId="ADAL" clId="{93E4C591-63A5-413A-8279-B59280F77886}" dt="2022-09-05T09:11:23.382" v="3" actId="22"/>
          <ac:picMkLst>
            <pc:docMk/>
            <pc:sldMk cId="2207371229" sldId="230717014"/>
            <ac:picMk id="3" creationId="{47CE1A40-84A1-1044-E45C-86F6AFCE4885}"/>
          </ac:picMkLst>
        </pc:picChg>
        <pc:cxnChg chg="add mod">
          <ac:chgData name="Iwan Rahabok" userId="156f3981-69fc-4d83-acd3-61e6ecbdd23f" providerId="ADAL" clId="{93E4C591-63A5-413A-8279-B59280F77886}" dt="2022-09-05T09:14:06.555" v="237" actId="14100"/>
          <ac:cxnSpMkLst>
            <pc:docMk/>
            <pc:sldMk cId="2207371229" sldId="230717014"/>
            <ac:cxnSpMk id="5" creationId="{0840B96E-453E-F221-E9DF-620BC2C36BB8}"/>
          </ac:cxnSpMkLst>
        </pc:cxnChg>
      </pc:sldChg>
      <pc:sldChg chg="addSp modSp new mod">
        <pc:chgData name="Iwan Rahabok" userId="156f3981-69fc-4d83-acd3-61e6ecbdd23f" providerId="ADAL" clId="{93E4C591-63A5-413A-8279-B59280F77886}" dt="2022-09-05T09:20:39.214" v="306" actId="20577"/>
        <pc:sldMkLst>
          <pc:docMk/>
          <pc:sldMk cId="2726655433" sldId="230717015"/>
        </pc:sldMkLst>
        <pc:spChg chg="add mod">
          <ac:chgData name="Iwan Rahabok" userId="156f3981-69fc-4d83-acd3-61e6ecbdd23f" providerId="ADAL" clId="{93E4C591-63A5-413A-8279-B59280F77886}" dt="2022-09-05T09:20:12.085" v="242"/>
          <ac:spMkLst>
            <pc:docMk/>
            <pc:sldMk cId="2726655433" sldId="230717015"/>
            <ac:spMk id="4" creationId="{B4921432-34AA-1D57-1403-88D5AF905DD3}"/>
          </ac:spMkLst>
        </pc:spChg>
        <pc:spChg chg="add mod">
          <ac:chgData name="Iwan Rahabok" userId="156f3981-69fc-4d83-acd3-61e6ecbdd23f" providerId="ADAL" clId="{93E4C591-63A5-413A-8279-B59280F77886}" dt="2022-09-05T09:20:39.214" v="306" actId="20577"/>
          <ac:spMkLst>
            <pc:docMk/>
            <pc:sldMk cId="2726655433" sldId="230717015"/>
            <ac:spMk id="5" creationId="{2BBC4D61-0334-897D-53CF-B230061A6BED}"/>
          </ac:spMkLst>
        </pc:spChg>
        <pc:picChg chg="add mod">
          <ac:chgData name="Iwan Rahabok" userId="156f3981-69fc-4d83-acd3-61e6ecbdd23f" providerId="ADAL" clId="{93E4C591-63A5-413A-8279-B59280F77886}" dt="2022-09-05T09:20:20.526" v="243" actId="1076"/>
          <ac:picMkLst>
            <pc:docMk/>
            <pc:sldMk cId="2726655433" sldId="230717015"/>
            <ac:picMk id="3" creationId="{6154BA9D-2432-9C83-4407-33B45CC74782}"/>
          </ac:picMkLst>
        </pc:picChg>
      </pc:sldChg>
      <pc:sldChg chg="addSp modSp new mod">
        <pc:chgData name="Iwan Rahabok" userId="156f3981-69fc-4d83-acd3-61e6ecbdd23f" providerId="ADAL" clId="{93E4C591-63A5-413A-8279-B59280F77886}" dt="2022-09-05T09:22:55.367" v="553" actId="20577"/>
        <pc:sldMkLst>
          <pc:docMk/>
          <pc:sldMk cId="3365380767" sldId="230717016"/>
        </pc:sldMkLst>
        <pc:spChg chg="add mod">
          <ac:chgData name="Iwan Rahabok" userId="156f3981-69fc-4d83-acd3-61e6ecbdd23f" providerId="ADAL" clId="{93E4C591-63A5-413A-8279-B59280F77886}" dt="2022-09-05T09:20:56.252" v="312" actId="20577"/>
          <ac:spMkLst>
            <pc:docMk/>
            <pc:sldMk cId="3365380767" sldId="230717016"/>
            <ac:spMk id="4" creationId="{C6E0AB27-EBDE-5E62-427C-E4A552805C44}"/>
          </ac:spMkLst>
        </pc:spChg>
        <pc:spChg chg="add mod">
          <ac:chgData name="Iwan Rahabok" userId="156f3981-69fc-4d83-acd3-61e6ecbdd23f" providerId="ADAL" clId="{93E4C591-63A5-413A-8279-B59280F77886}" dt="2022-09-05T09:22:23.858" v="463" actId="1076"/>
          <ac:spMkLst>
            <pc:docMk/>
            <pc:sldMk cId="3365380767" sldId="230717016"/>
            <ac:spMk id="6" creationId="{9007CC36-BACC-1442-2C75-027B68719BCA}"/>
          </ac:spMkLst>
        </pc:spChg>
        <pc:spChg chg="add mod">
          <ac:chgData name="Iwan Rahabok" userId="156f3981-69fc-4d83-acd3-61e6ecbdd23f" providerId="ADAL" clId="{93E4C591-63A5-413A-8279-B59280F77886}" dt="2022-09-05T09:22:55.367" v="553" actId="20577"/>
          <ac:spMkLst>
            <pc:docMk/>
            <pc:sldMk cId="3365380767" sldId="230717016"/>
            <ac:spMk id="9" creationId="{9CC4256D-637A-1BB0-7611-8F2E8A369A4E}"/>
          </ac:spMkLst>
        </pc:spChg>
        <pc:picChg chg="add mod">
          <ac:chgData name="Iwan Rahabok" userId="156f3981-69fc-4d83-acd3-61e6ecbdd23f" providerId="ADAL" clId="{93E4C591-63A5-413A-8279-B59280F77886}" dt="2022-09-05T09:22:29.159" v="466" actId="1076"/>
          <ac:picMkLst>
            <pc:docMk/>
            <pc:sldMk cId="3365380767" sldId="230717016"/>
            <ac:picMk id="3" creationId="{950482ED-6958-8CE8-572C-2824FA1C7555}"/>
          </ac:picMkLst>
        </pc:picChg>
        <pc:cxnChg chg="add mod">
          <ac:chgData name="Iwan Rahabok" userId="156f3981-69fc-4d83-acd3-61e6ecbdd23f" providerId="ADAL" clId="{93E4C591-63A5-413A-8279-B59280F77886}" dt="2022-09-05T09:22:31.837" v="467" actId="14100"/>
          <ac:cxnSpMkLst>
            <pc:docMk/>
            <pc:sldMk cId="3365380767" sldId="230717016"/>
            <ac:cxnSpMk id="5" creationId="{0F74E776-B4A4-81FE-0DB9-EFABB0E7C050}"/>
          </ac:cxnSpMkLst>
        </pc:cxnChg>
        <pc:cxnChg chg="add mod">
          <ac:chgData name="Iwan Rahabok" userId="156f3981-69fc-4d83-acd3-61e6ecbdd23f" providerId="ADAL" clId="{93E4C591-63A5-413A-8279-B59280F77886}" dt="2022-09-05T09:22:38.025" v="470" actId="14100"/>
          <ac:cxnSpMkLst>
            <pc:docMk/>
            <pc:sldMk cId="3365380767" sldId="230717016"/>
            <ac:cxnSpMk id="12" creationId="{875AAF21-A4D4-A8C6-8F4C-4C1A058B6B32}"/>
          </ac:cxnSpMkLst>
        </pc:cxnChg>
      </pc:sldChg>
    </pc:docChg>
  </pc:docChgLst>
  <pc:docChgLst>
    <pc:chgData name="Iwan Rahabok" userId="156f3981-69fc-4d83-acd3-61e6ecbdd23f" providerId="ADAL" clId="{5FDE5339-14B6-4C94-A657-5E1B5F78E515}"/>
    <pc:docChg chg="undo custSel addSld delSld modSld sldOrd addSection modSection">
      <pc:chgData name="Iwan Rahabok" userId="156f3981-69fc-4d83-acd3-61e6ecbdd23f" providerId="ADAL" clId="{5FDE5339-14B6-4C94-A657-5E1B5F78E515}" dt="2022-08-19T13:39:59.152" v="238" actId="47"/>
      <pc:docMkLst>
        <pc:docMk/>
      </pc:docMkLst>
      <pc:sldChg chg="add">
        <pc:chgData name="Iwan Rahabok" userId="156f3981-69fc-4d83-acd3-61e6ecbdd23f" providerId="ADAL" clId="{5FDE5339-14B6-4C94-A657-5E1B5F78E515}" dt="2022-08-19T12:36:36.610" v="220"/>
        <pc:sldMkLst>
          <pc:docMk/>
          <pc:sldMk cId="3425455861" sldId="270"/>
        </pc:sldMkLst>
      </pc:sldChg>
      <pc:sldChg chg="add">
        <pc:chgData name="Iwan Rahabok" userId="156f3981-69fc-4d83-acd3-61e6ecbdd23f" providerId="ADAL" clId="{5FDE5339-14B6-4C94-A657-5E1B5F78E515}" dt="2022-08-19T12:36:50.843" v="225"/>
        <pc:sldMkLst>
          <pc:docMk/>
          <pc:sldMk cId="247398975" sldId="274"/>
        </pc:sldMkLst>
      </pc:sldChg>
      <pc:sldChg chg="add">
        <pc:chgData name="Iwan Rahabok" userId="156f3981-69fc-4d83-acd3-61e6ecbdd23f" providerId="ADAL" clId="{5FDE5339-14B6-4C94-A657-5E1B5F78E515}" dt="2022-08-19T13:39:29.507" v="237"/>
        <pc:sldMkLst>
          <pc:docMk/>
          <pc:sldMk cId="147621826" sldId="432"/>
        </pc:sldMkLst>
      </pc:sldChg>
      <pc:sldChg chg="modSp add">
        <pc:chgData name="Iwan Rahabok" userId="156f3981-69fc-4d83-acd3-61e6ecbdd23f" providerId="ADAL" clId="{5FDE5339-14B6-4C94-A657-5E1B5F78E515}" dt="2022-08-19T13:39:29.507" v="237"/>
        <pc:sldMkLst>
          <pc:docMk/>
          <pc:sldMk cId="2252428459" sldId="438"/>
        </pc:sldMkLst>
        <pc:spChg chg="mod">
          <ac:chgData name="Iwan Rahabok" userId="156f3981-69fc-4d83-acd3-61e6ecbdd23f" providerId="ADAL" clId="{5FDE5339-14B6-4C94-A657-5E1B5F78E515}" dt="2022-08-19T13:39:29.507" v="237"/>
          <ac:spMkLst>
            <pc:docMk/>
            <pc:sldMk cId="2252428459" sldId="438"/>
            <ac:spMk id="9" creationId="{00000000-0000-0000-0000-000000000000}"/>
          </ac:spMkLst>
        </pc:spChg>
      </pc:sldChg>
      <pc:sldChg chg="add">
        <pc:chgData name="Iwan Rahabok" userId="156f3981-69fc-4d83-acd3-61e6ecbdd23f" providerId="ADAL" clId="{5FDE5339-14B6-4C94-A657-5E1B5F78E515}" dt="2022-08-19T13:39:29.507" v="237"/>
        <pc:sldMkLst>
          <pc:docMk/>
          <pc:sldMk cId="2667840856" sldId="439"/>
        </pc:sldMkLst>
      </pc:sldChg>
      <pc:sldChg chg="addSp modSp add mod modNotes">
        <pc:chgData name="Iwan Rahabok" userId="156f3981-69fc-4d83-acd3-61e6ecbdd23f" providerId="ADAL" clId="{5FDE5339-14B6-4C94-A657-5E1B5F78E515}" dt="2022-08-19T10:44:28.811" v="104" actId="167"/>
        <pc:sldMkLst>
          <pc:docMk/>
          <pc:sldMk cId="212503495" sldId="587"/>
        </pc:sldMkLst>
        <pc:picChg chg="add mod ord">
          <ac:chgData name="Iwan Rahabok" userId="156f3981-69fc-4d83-acd3-61e6ecbdd23f" providerId="ADAL" clId="{5FDE5339-14B6-4C94-A657-5E1B5F78E515}" dt="2022-08-19T10:44:28.811" v="104" actId="167"/>
          <ac:picMkLst>
            <pc:docMk/>
            <pc:sldMk cId="212503495" sldId="587"/>
            <ac:picMk id="22" creationId="{A660B8D7-8010-BBFB-6788-BE799840B5A7}"/>
          </ac:picMkLst>
        </pc:picChg>
      </pc:sldChg>
      <pc:sldChg chg="ord">
        <pc:chgData name="Iwan Rahabok" userId="156f3981-69fc-4d83-acd3-61e6ecbdd23f" providerId="ADAL" clId="{5FDE5339-14B6-4C94-A657-5E1B5F78E515}" dt="2022-08-19T11:24:40.094" v="201"/>
        <pc:sldMkLst>
          <pc:docMk/>
          <pc:sldMk cId="92969179" sldId="590"/>
        </pc:sldMkLst>
      </pc:sldChg>
      <pc:sldChg chg="addSp delSp modSp add mod modAnim">
        <pc:chgData name="Iwan Rahabok" userId="156f3981-69fc-4d83-acd3-61e6ecbdd23f" providerId="ADAL" clId="{5FDE5339-14B6-4C94-A657-5E1B5F78E515}" dt="2022-08-19T11:16:14.478" v="154"/>
        <pc:sldMkLst>
          <pc:docMk/>
          <pc:sldMk cId="2855605902" sldId="608"/>
        </pc:sldMkLst>
        <pc:spChg chg="mod">
          <ac:chgData name="Iwan Rahabok" userId="156f3981-69fc-4d83-acd3-61e6ecbdd23f" providerId="ADAL" clId="{5FDE5339-14B6-4C94-A657-5E1B5F78E515}" dt="2022-08-19T11:15:09.799" v="144" actId="164"/>
          <ac:spMkLst>
            <pc:docMk/>
            <pc:sldMk cId="2855605902" sldId="608"/>
            <ac:spMk id="3" creationId="{BBA076D5-4A32-4E76-BEC5-F3C92FA820EB}"/>
          </ac:spMkLst>
        </pc:spChg>
        <pc:spChg chg="mod">
          <ac:chgData name="Iwan Rahabok" userId="156f3981-69fc-4d83-acd3-61e6ecbdd23f" providerId="ADAL" clId="{5FDE5339-14B6-4C94-A657-5E1B5F78E515}" dt="2022-08-19T11:15:27.139" v="145" actId="164"/>
          <ac:spMkLst>
            <pc:docMk/>
            <pc:sldMk cId="2855605902" sldId="608"/>
            <ac:spMk id="19" creationId="{AD0397FD-1BFC-415E-B5F4-B25043D3C12F}"/>
          </ac:spMkLst>
        </pc:spChg>
        <pc:spChg chg="mod topLvl">
          <ac:chgData name="Iwan Rahabok" userId="156f3981-69fc-4d83-acd3-61e6ecbdd23f" providerId="ADAL" clId="{5FDE5339-14B6-4C94-A657-5E1B5F78E515}" dt="2022-08-19T11:15:09.799" v="144" actId="164"/>
          <ac:spMkLst>
            <pc:docMk/>
            <pc:sldMk cId="2855605902" sldId="608"/>
            <ac:spMk id="22" creationId="{08D40547-2C1B-45ED-BC3D-BEB36FCBCFF3}"/>
          </ac:spMkLst>
        </pc:spChg>
        <pc:spChg chg="mod topLvl">
          <ac:chgData name="Iwan Rahabok" userId="156f3981-69fc-4d83-acd3-61e6ecbdd23f" providerId="ADAL" clId="{5FDE5339-14B6-4C94-A657-5E1B5F78E515}" dt="2022-08-19T11:15:27.139" v="145" actId="164"/>
          <ac:spMkLst>
            <pc:docMk/>
            <pc:sldMk cId="2855605902" sldId="608"/>
            <ac:spMk id="23" creationId="{2C08DE33-4E88-4232-8C9B-BFC97D69FB96}"/>
          </ac:spMkLst>
        </pc:spChg>
        <pc:grpChg chg="add mod">
          <ac:chgData name="Iwan Rahabok" userId="156f3981-69fc-4d83-acd3-61e6ecbdd23f" providerId="ADAL" clId="{5FDE5339-14B6-4C94-A657-5E1B5F78E515}" dt="2022-08-19T11:15:09.799" v="144" actId="164"/>
          <ac:grpSpMkLst>
            <pc:docMk/>
            <pc:sldMk cId="2855605902" sldId="608"/>
            <ac:grpSpMk id="11" creationId="{96C2545B-D257-4791-188D-93FBAC234099}"/>
          </ac:grpSpMkLst>
        </pc:grpChg>
        <pc:grpChg chg="add mod">
          <ac:chgData name="Iwan Rahabok" userId="156f3981-69fc-4d83-acd3-61e6ecbdd23f" providerId="ADAL" clId="{5FDE5339-14B6-4C94-A657-5E1B5F78E515}" dt="2022-08-19T11:15:27.139" v="145" actId="164"/>
          <ac:grpSpMkLst>
            <pc:docMk/>
            <pc:sldMk cId="2855605902" sldId="608"/>
            <ac:grpSpMk id="12" creationId="{A6601164-651D-373D-4E66-6938591D8919}"/>
          </ac:grpSpMkLst>
        </pc:grpChg>
        <pc:grpChg chg="del">
          <ac:chgData name="Iwan Rahabok" userId="156f3981-69fc-4d83-acd3-61e6ecbdd23f" providerId="ADAL" clId="{5FDE5339-14B6-4C94-A657-5E1B5F78E515}" dt="2022-08-19T10:46:01.999" v="109" actId="165"/>
          <ac:grpSpMkLst>
            <pc:docMk/>
            <pc:sldMk cId="2855605902" sldId="608"/>
            <ac:grpSpMk id="39" creationId="{6B9D6991-025F-4B30-962A-10BA4DAE6198}"/>
          </ac:grpSpMkLst>
        </pc:grpChg>
        <pc:grpChg chg="del">
          <ac:chgData name="Iwan Rahabok" userId="156f3981-69fc-4d83-acd3-61e6ecbdd23f" providerId="ADAL" clId="{5FDE5339-14B6-4C94-A657-5E1B5F78E515}" dt="2022-08-19T10:46:25.460" v="113" actId="165"/>
          <ac:grpSpMkLst>
            <pc:docMk/>
            <pc:sldMk cId="2855605902" sldId="608"/>
            <ac:grpSpMk id="40" creationId="{54702EA7-67C6-4AD3-A490-D2543999AEA3}"/>
          </ac:grpSpMkLst>
        </pc:grpChg>
        <pc:graphicFrameChg chg="del">
          <ac:chgData name="Iwan Rahabok" userId="156f3981-69fc-4d83-acd3-61e6ecbdd23f" providerId="ADAL" clId="{5FDE5339-14B6-4C94-A657-5E1B5F78E515}" dt="2022-08-19T10:46:08.590" v="110" actId="21"/>
          <ac:graphicFrameMkLst>
            <pc:docMk/>
            <pc:sldMk cId="2855605902" sldId="608"/>
            <ac:graphicFrameMk id="8" creationId="{A9CA4A75-29D7-42E0-819E-26C3C344A1A9}"/>
          </ac:graphicFrameMkLst>
        </pc:graphicFrameChg>
        <pc:graphicFrameChg chg="add del mod">
          <ac:chgData name="Iwan Rahabok" userId="156f3981-69fc-4d83-acd3-61e6ecbdd23f" providerId="ADAL" clId="{5FDE5339-14B6-4C94-A657-5E1B5F78E515}" dt="2022-08-19T10:46:18.727" v="112" actId="478"/>
          <ac:graphicFrameMkLst>
            <pc:docMk/>
            <pc:sldMk cId="2855605902" sldId="608"/>
            <ac:graphicFrameMk id="18" creationId="{4988D1D6-DDDD-4798-A898-E52899F730C9}"/>
          </ac:graphicFrameMkLst>
        </pc:graphicFrameChg>
        <pc:graphicFrameChg chg="del mod topLvl modGraphic">
          <ac:chgData name="Iwan Rahabok" userId="156f3981-69fc-4d83-acd3-61e6ecbdd23f" providerId="ADAL" clId="{5FDE5339-14B6-4C94-A657-5E1B5F78E515}" dt="2022-08-19T10:47:54.875" v="119" actId="478"/>
          <ac:graphicFrameMkLst>
            <pc:docMk/>
            <pc:sldMk cId="2855605902" sldId="608"/>
            <ac:graphicFrameMk id="37" creationId="{316354E6-DE93-4EC4-A4FE-2F31945D6D91}"/>
          </ac:graphicFrameMkLst>
        </pc:graphicFrameChg>
        <pc:graphicFrameChg chg="del mod topLvl">
          <ac:chgData name="Iwan Rahabok" userId="156f3981-69fc-4d83-acd3-61e6ecbdd23f" providerId="ADAL" clId="{5FDE5339-14B6-4C94-A657-5E1B5F78E515}" dt="2022-08-19T11:12:38.225" v="125" actId="478"/>
          <ac:graphicFrameMkLst>
            <pc:docMk/>
            <pc:sldMk cId="2855605902" sldId="608"/>
            <ac:graphicFrameMk id="38" creationId="{AF7B277B-1641-4808-B10B-0764333FDD43}"/>
          </ac:graphicFrameMkLst>
        </pc:graphicFrameChg>
        <pc:picChg chg="add mod">
          <ac:chgData name="Iwan Rahabok" userId="156f3981-69fc-4d83-acd3-61e6ecbdd23f" providerId="ADAL" clId="{5FDE5339-14B6-4C94-A657-5E1B5F78E515}" dt="2022-08-19T11:15:09.799" v="144" actId="164"/>
          <ac:picMkLst>
            <pc:docMk/>
            <pc:sldMk cId="2855605902" sldId="608"/>
            <ac:picMk id="7" creationId="{6EB9C7DD-AA27-D70D-AC25-3CF4A15968D0}"/>
          </ac:picMkLst>
        </pc:picChg>
        <pc:picChg chg="add mod">
          <ac:chgData name="Iwan Rahabok" userId="156f3981-69fc-4d83-acd3-61e6ecbdd23f" providerId="ADAL" clId="{5FDE5339-14B6-4C94-A657-5E1B5F78E515}" dt="2022-08-19T11:15:27.139" v="145" actId="164"/>
          <ac:picMkLst>
            <pc:docMk/>
            <pc:sldMk cId="2855605902" sldId="608"/>
            <ac:picMk id="10" creationId="{86DA84F6-60F8-FBAF-8CB9-2C164C128C09}"/>
          </ac:picMkLst>
        </pc:picChg>
        <pc:picChg chg="add mod ord">
          <ac:chgData name="Iwan Rahabok" userId="156f3981-69fc-4d83-acd3-61e6ecbdd23f" providerId="ADAL" clId="{5FDE5339-14B6-4C94-A657-5E1B5F78E515}" dt="2022-08-19T11:14:06.741" v="140" actId="1076"/>
          <ac:picMkLst>
            <pc:docMk/>
            <pc:sldMk cId="2855605902" sldId="608"/>
            <ac:picMk id="15" creationId="{476F3EE8-590F-0CFF-3666-6ECE92683B6A}"/>
          </ac:picMkLst>
        </pc:picChg>
        <pc:picChg chg="mod">
          <ac:chgData name="Iwan Rahabok" userId="156f3981-69fc-4d83-acd3-61e6ecbdd23f" providerId="ADAL" clId="{5FDE5339-14B6-4C94-A657-5E1B5F78E515}" dt="2022-08-19T11:15:09.799" v="144" actId="164"/>
          <ac:picMkLst>
            <pc:docMk/>
            <pc:sldMk cId="2855605902" sldId="608"/>
            <ac:picMk id="17" creationId="{F77C7DE9-FEB8-439B-9798-7E7C8F43446F}"/>
          </ac:picMkLst>
        </pc:picChg>
        <pc:picChg chg="mod">
          <ac:chgData name="Iwan Rahabok" userId="156f3981-69fc-4d83-acd3-61e6ecbdd23f" providerId="ADAL" clId="{5FDE5339-14B6-4C94-A657-5E1B5F78E515}" dt="2022-08-19T11:15:27.139" v="145" actId="164"/>
          <ac:picMkLst>
            <pc:docMk/>
            <pc:sldMk cId="2855605902" sldId="608"/>
            <ac:picMk id="20" creationId="{6D89560F-6658-4E13-BBF6-BF73CDA08949}"/>
          </ac:picMkLst>
        </pc:picChg>
        <pc:picChg chg="add del mod">
          <ac:chgData name="Iwan Rahabok" userId="156f3981-69fc-4d83-acd3-61e6ecbdd23f" providerId="ADAL" clId="{5FDE5339-14B6-4C94-A657-5E1B5F78E515}" dt="2022-08-19T11:13:42.622" v="135"/>
          <ac:picMkLst>
            <pc:docMk/>
            <pc:sldMk cId="2855605902" sldId="608"/>
            <ac:picMk id="24" creationId="{87AFDBFC-8B51-D2E8-2CBB-E5D6F64DDBEF}"/>
          </ac:picMkLst>
        </pc:picChg>
        <pc:picChg chg="add del mod">
          <ac:chgData name="Iwan Rahabok" userId="156f3981-69fc-4d83-acd3-61e6ecbdd23f" providerId="ADAL" clId="{5FDE5339-14B6-4C94-A657-5E1B5F78E515}" dt="2022-08-19T11:13:42.425" v="134"/>
          <ac:picMkLst>
            <pc:docMk/>
            <pc:sldMk cId="2855605902" sldId="608"/>
            <ac:picMk id="25" creationId="{E9482EDA-3D92-2587-574C-F46951DCF4E2}"/>
          </ac:picMkLst>
        </pc:picChg>
        <pc:cxnChg chg="add mod">
          <ac:chgData name="Iwan Rahabok" userId="156f3981-69fc-4d83-acd3-61e6ecbdd23f" providerId="ADAL" clId="{5FDE5339-14B6-4C94-A657-5E1B5F78E515}" dt="2022-08-19T10:47:03.549" v="116" actId="14861"/>
          <ac:cxnSpMkLst>
            <pc:docMk/>
            <pc:sldMk cId="2855605902" sldId="608"/>
            <ac:cxnSpMk id="5" creationId="{ED69BD63-81DE-B71F-D924-C088F86E4BD7}"/>
          </ac:cxnSpMkLst>
        </pc:cxnChg>
      </pc:sldChg>
      <pc:sldChg chg="add">
        <pc:chgData name="Iwan Rahabok" userId="156f3981-69fc-4d83-acd3-61e6ecbdd23f" providerId="ADAL" clId="{5FDE5339-14B6-4C94-A657-5E1B5F78E515}" dt="2022-08-19T03:58:57.310" v="43"/>
        <pc:sldMkLst>
          <pc:docMk/>
          <pc:sldMk cId="140560456" sldId="638"/>
        </pc:sldMkLst>
      </pc:sldChg>
      <pc:sldChg chg="add ord">
        <pc:chgData name="Iwan Rahabok" userId="156f3981-69fc-4d83-acd3-61e6ecbdd23f" providerId="ADAL" clId="{5FDE5339-14B6-4C94-A657-5E1B5F78E515}" dt="2022-08-19T12:34:28.827" v="212"/>
        <pc:sldMkLst>
          <pc:docMk/>
          <pc:sldMk cId="3804169462" sldId="670"/>
        </pc:sldMkLst>
      </pc:sldChg>
      <pc:sldChg chg="add">
        <pc:chgData name="Iwan Rahabok" userId="156f3981-69fc-4d83-acd3-61e6ecbdd23f" providerId="ADAL" clId="{5FDE5339-14B6-4C94-A657-5E1B5F78E515}" dt="2022-08-19T12:34:56.726" v="213"/>
        <pc:sldMkLst>
          <pc:docMk/>
          <pc:sldMk cId="3897893272" sldId="708"/>
        </pc:sldMkLst>
      </pc:sldChg>
      <pc:sldChg chg="add">
        <pc:chgData name="Iwan Rahabok" userId="156f3981-69fc-4d83-acd3-61e6ecbdd23f" providerId="ADAL" clId="{5FDE5339-14B6-4C94-A657-5E1B5F78E515}" dt="2022-08-19T13:39:01.407" v="234"/>
        <pc:sldMkLst>
          <pc:docMk/>
          <pc:sldMk cId="2091169812" sldId="767"/>
        </pc:sldMkLst>
      </pc:sldChg>
      <pc:sldChg chg="modSp add">
        <pc:chgData name="Iwan Rahabok" userId="156f3981-69fc-4d83-acd3-61e6ecbdd23f" providerId="ADAL" clId="{5FDE5339-14B6-4C94-A657-5E1B5F78E515}" dt="2022-08-19T13:39:01.407" v="234"/>
        <pc:sldMkLst>
          <pc:docMk/>
          <pc:sldMk cId="752754447" sldId="770"/>
        </pc:sldMkLst>
        <pc:spChg chg="mod">
          <ac:chgData name="Iwan Rahabok" userId="156f3981-69fc-4d83-acd3-61e6ecbdd23f" providerId="ADAL" clId="{5FDE5339-14B6-4C94-A657-5E1B5F78E515}" dt="2022-08-19T13:39:01.407" v="234"/>
          <ac:spMkLst>
            <pc:docMk/>
            <pc:sldMk cId="752754447" sldId="770"/>
            <ac:spMk id="19" creationId="{00000000-0000-0000-0000-000000000000}"/>
          </ac:spMkLst>
        </pc:spChg>
      </pc:sldChg>
      <pc:sldChg chg="add">
        <pc:chgData name="Iwan Rahabok" userId="156f3981-69fc-4d83-acd3-61e6ecbdd23f" providerId="ADAL" clId="{5FDE5339-14B6-4C94-A657-5E1B5F78E515}" dt="2022-08-19T13:34:47.247" v="229"/>
        <pc:sldMkLst>
          <pc:docMk/>
          <pc:sldMk cId="2225916434" sldId="835"/>
        </pc:sldMkLst>
      </pc:sldChg>
      <pc:sldChg chg="add">
        <pc:chgData name="Iwan Rahabok" userId="156f3981-69fc-4d83-acd3-61e6ecbdd23f" providerId="ADAL" clId="{5FDE5339-14B6-4C94-A657-5E1B5F78E515}" dt="2022-08-19T13:34:39.929" v="228"/>
        <pc:sldMkLst>
          <pc:docMk/>
          <pc:sldMk cId="2341812414" sldId="836"/>
        </pc:sldMkLst>
      </pc:sldChg>
      <pc:sldChg chg="del">
        <pc:chgData name="Iwan Rahabok" userId="156f3981-69fc-4d83-acd3-61e6ecbdd23f" providerId="ADAL" clId="{5FDE5339-14B6-4C94-A657-5E1B5F78E515}" dt="2022-08-19T13:39:59.152" v="238" actId="47"/>
        <pc:sldMkLst>
          <pc:docMk/>
          <pc:sldMk cId="3518772863" sldId="872"/>
        </pc:sldMkLst>
      </pc:sldChg>
      <pc:sldChg chg="modSp mod">
        <pc:chgData name="Iwan Rahabok" userId="156f3981-69fc-4d83-acd3-61e6ecbdd23f" providerId="ADAL" clId="{5FDE5339-14B6-4C94-A657-5E1B5F78E515}" dt="2022-08-19T03:59:48.593" v="100" actId="6549"/>
        <pc:sldMkLst>
          <pc:docMk/>
          <pc:sldMk cId="2594808674" sldId="906"/>
        </pc:sldMkLst>
        <pc:spChg chg="mod">
          <ac:chgData name="Iwan Rahabok" userId="156f3981-69fc-4d83-acd3-61e6ecbdd23f" providerId="ADAL" clId="{5FDE5339-14B6-4C94-A657-5E1B5F78E515}" dt="2022-08-19T03:59:48.593" v="100" actId="6549"/>
          <ac:spMkLst>
            <pc:docMk/>
            <pc:sldMk cId="2594808674" sldId="906"/>
            <ac:spMk id="4" creationId="{DFF4F753-1745-DA77-557D-7AAEFC0B75B9}"/>
          </ac:spMkLst>
        </pc:spChg>
      </pc:sldChg>
      <pc:sldChg chg="delSp mod ord delAnim">
        <pc:chgData name="Iwan Rahabok" userId="156f3981-69fc-4d83-acd3-61e6ecbdd23f" providerId="ADAL" clId="{5FDE5339-14B6-4C94-A657-5E1B5F78E515}" dt="2022-08-19T12:31:11.915" v="202" actId="478"/>
        <pc:sldMkLst>
          <pc:docMk/>
          <pc:sldMk cId="1724418060" sldId="1628"/>
        </pc:sldMkLst>
        <pc:grpChg chg="del">
          <ac:chgData name="Iwan Rahabok" userId="156f3981-69fc-4d83-acd3-61e6ecbdd23f" providerId="ADAL" clId="{5FDE5339-14B6-4C94-A657-5E1B5F78E515}" dt="2022-08-19T12:31:11.915" v="202" actId="478"/>
          <ac:grpSpMkLst>
            <pc:docMk/>
            <pc:sldMk cId="1724418060" sldId="1628"/>
            <ac:grpSpMk id="2" creationId="{7497D8E6-1D07-4218-9097-3416B8719506}"/>
          </ac:grpSpMkLst>
        </pc:grpChg>
      </pc:sldChg>
      <pc:sldChg chg="modSp add mod ord">
        <pc:chgData name="Iwan Rahabok" userId="156f3981-69fc-4d83-acd3-61e6ecbdd23f" providerId="ADAL" clId="{5FDE5339-14B6-4C94-A657-5E1B5F78E515}" dt="2022-08-19T12:34:28.827" v="212"/>
        <pc:sldMkLst>
          <pc:docMk/>
          <pc:sldMk cId="3463980286" sldId="1643"/>
        </pc:sldMkLst>
        <pc:graphicFrameChg chg="modGraphic">
          <ac:chgData name="Iwan Rahabok" userId="156f3981-69fc-4d83-acd3-61e6ecbdd23f" providerId="ADAL" clId="{5FDE5339-14B6-4C94-A657-5E1B5F78E515}" dt="2022-08-19T12:33:45.092" v="210" actId="207"/>
          <ac:graphicFrameMkLst>
            <pc:docMk/>
            <pc:sldMk cId="3463980286" sldId="1643"/>
            <ac:graphicFrameMk id="8" creationId="{C7A7C8CE-0C1E-47EA-8A59-1B7F52817EAA}"/>
          </ac:graphicFrameMkLst>
        </pc:graphicFrameChg>
        <pc:graphicFrameChg chg="modGraphic">
          <ac:chgData name="Iwan Rahabok" userId="156f3981-69fc-4d83-acd3-61e6ecbdd23f" providerId="ADAL" clId="{5FDE5339-14B6-4C94-A657-5E1B5F78E515}" dt="2022-08-19T12:33:31.907" v="208" actId="12385"/>
          <ac:graphicFrameMkLst>
            <pc:docMk/>
            <pc:sldMk cId="3463980286" sldId="1643"/>
            <ac:graphicFrameMk id="9" creationId="{37A8EE49-B5C2-4DED-ABD9-50B9A7D13567}"/>
          </ac:graphicFrameMkLst>
        </pc:graphicFrameChg>
      </pc:sldChg>
      <pc:sldChg chg="add">
        <pc:chgData name="Iwan Rahabok" userId="156f3981-69fc-4d83-acd3-61e6ecbdd23f" providerId="ADAL" clId="{5FDE5339-14B6-4C94-A657-5E1B5F78E515}" dt="2022-08-19T12:34:56.726" v="213"/>
        <pc:sldMkLst>
          <pc:docMk/>
          <pc:sldMk cId="3275318284" sldId="2341"/>
        </pc:sldMkLst>
      </pc:sldChg>
      <pc:sldChg chg="add">
        <pc:chgData name="Iwan Rahabok" userId="156f3981-69fc-4d83-acd3-61e6ecbdd23f" providerId="ADAL" clId="{5FDE5339-14B6-4C94-A657-5E1B5F78E515}" dt="2022-08-19T13:39:01.407" v="234"/>
        <pc:sldMkLst>
          <pc:docMk/>
          <pc:sldMk cId="1319318696" sldId="230716771"/>
        </pc:sldMkLst>
      </pc:sldChg>
      <pc:sldChg chg="modSp mod">
        <pc:chgData name="Iwan Rahabok" userId="156f3981-69fc-4d83-acd3-61e6ecbdd23f" providerId="ADAL" clId="{5FDE5339-14B6-4C94-A657-5E1B5F78E515}" dt="2022-08-19T11:21:02.298" v="198" actId="14100"/>
        <pc:sldMkLst>
          <pc:docMk/>
          <pc:sldMk cId="4120447271" sldId="230716784"/>
        </pc:sldMkLst>
        <pc:spChg chg="mod">
          <ac:chgData name="Iwan Rahabok" userId="156f3981-69fc-4d83-acd3-61e6ecbdd23f" providerId="ADAL" clId="{5FDE5339-14B6-4C94-A657-5E1B5F78E515}" dt="2022-08-19T11:20:14.602" v="189" actId="1038"/>
          <ac:spMkLst>
            <pc:docMk/>
            <pc:sldMk cId="4120447271" sldId="230716784"/>
            <ac:spMk id="2" creationId="{0642C5CA-C65F-57B0-FF22-885467F708AC}"/>
          </ac:spMkLst>
        </pc:spChg>
        <pc:spChg chg="mod">
          <ac:chgData name="Iwan Rahabok" userId="156f3981-69fc-4d83-acd3-61e6ecbdd23f" providerId="ADAL" clId="{5FDE5339-14B6-4C94-A657-5E1B5F78E515}" dt="2022-08-19T11:20:14.602" v="189" actId="1038"/>
          <ac:spMkLst>
            <pc:docMk/>
            <pc:sldMk cId="4120447271" sldId="230716784"/>
            <ac:spMk id="6" creationId="{5D6F3ECB-E514-6A7B-2CFE-33AB3BEF5AB3}"/>
          </ac:spMkLst>
        </pc:spChg>
        <pc:spChg chg="mod">
          <ac:chgData name="Iwan Rahabok" userId="156f3981-69fc-4d83-acd3-61e6ecbdd23f" providerId="ADAL" clId="{5FDE5339-14B6-4C94-A657-5E1B5F78E515}" dt="2022-08-19T11:20:14.602" v="189" actId="1038"/>
          <ac:spMkLst>
            <pc:docMk/>
            <pc:sldMk cId="4120447271" sldId="230716784"/>
            <ac:spMk id="8" creationId="{D69108BD-574D-F24B-F8BF-82D79F5985F1}"/>
          </ac:spMkLst>
        </pc:spChg>
        <pc:spChg chg="mod">
          <ac:chgData name="Iwan Rahabok" userId="156f3981-69fc-4d83-acd3-61e6ecbdd23f" providerId="ADAL" clId="{5FDE5339-14B6-4C94-A657-5E1B5F78E515}" dt="2022-08-19T11:20:14.602" v="189" actId="1038"/>
          <ac:spMkLst>
            <pc:docMk/>
            <pc:sldMk cId="4120447271" sldId="230716784"/>
            <ac:spMk id="9" creationId="{C32517DF-A6C5-FBBB-EF42-8F6FAC2A1E13}"/>
          </ac:spMkLst>
        </pc:spChg>
        <pc:cxnChg chg="mod">
          <ac:chgData name="Iwan Rahabok" userId="156f3981-69fc-4d83-acd3-61e6ecbdd23f" providerId="ADAL" clId="{5FDE5339-14B6-4C94-A657-5E1B5F78E515}" dt="2022-08-19T11:20:27.841" v="192" actId="14100"/>
          <ac:cxnSpMkLst>
            <pc:docMk/>
            <pc:sldMk cId="4120447271" sldId="230716784"/>
            <ac:cxnSpMk id="10" creationId="{63D2E892-3054-5F7E-505A-1CCC2A9FEDE0}"/>
          </ac:cxnSpMkLst>
        </pc:cxnChg>
        <pc:cxnChg chg="mod">
          <ac:chgData name="Iwan Rahabok" userId="156f3981-69fc-4d83-acd3-61e6ecbdd23f" providerId="ADAL" clId="{5FDE5339-14B6-4C94-A657-5E1B5F78E515}" dt="2022-08-19T11:21:02.298" v="198" actId="14100"/>
          <ac:cxnSpMkLst>
            <pc:docMk/>
            <pc:sldMk cId="4120447271" sldId="230716784"/>
            <ac:cxnSpMk id="11" creationId="{2451C21D-994F-AF73-8081-90F5C31FC9F9}"/>
          </ac:cxnSpMkLst>
        </pc:cxnChg>
        <pc:cxnChg chg="mod">
          <ac:chgData name="Iwan Rahabok" userId="156f3981-69fc-4d83-acd3-61e6ecbdd23f" providerId="ADAL" clId="{5FDE5339-14B6-4C94-A657-5E1B5F78E515}" dt="2022-08-19T11:20:18.546" v="190" actId="14100"/>
          <ac:cxnSpMkLst>
            <pc:docMk/>
            <pc:sldMk cId="4120447271" sldId="230716784"/>
            <ac:cxnSpMk id="12" creationId="{9683081A-A23E-D1B5-297A-9884B37D444C}"/>
          </ac:cxnSpMkLst>
        </pc:cxnChg>
        <pc:cxnChg chg="mod">
          <ac:chgData name="Iwan Rahabok" userId="156f3981-69fc-4d83-acd3-61e6ecbdd23f" providerId="ADAL" clId="{5FDE5339-14B6-4C94-A657-5E1B5F78E515}" dt="2022-08-19T11:20:23.908" v="191" actId="14100"/>
          <ac:cxnSpMkLst>
            <pc:docMk/>
            <pc:sldMk cId="4120447271" sldId="230716784"/>
            <ac:cxnSpMk id="13" creationId="{E5909D66-3721-1C28-03E8-475DD30B8C60}"/>
          </ac:cxnSpMkLst>
        </pc:cxnChg>
        <pc:cxnChg chg="mod">
          <ac:chgData name="Iwan Rahabok" userId="156f3981-69fc-4d83-acd3-61e6ecbdd23f" providerId="ADAL" clId="{5FDE5339-14B6-4C94-A657-5E1B5F78E515}" dt="2022-08-19T11:20:37.306" v="195" actId="14100"/>
          <ac:cxnSpMkLst>
            <pc:docMk/>
            <pc:sldMk cId="4120447271" sldId="230716784"/>
            <ac:cxnSpMk id="14" creationId="{35B1E31B-7276-8284-04C1-BA7B03951972}"/>
          </ac:cxnSpMkLst>
        </pc:cxnChg>
        <pc:cxnChg chg="mod">
          <ac:chgData name="Iwan Rahabok" userId="156f3981-69fc-4d83-acd3-61e6ecbdd23f" providerId="ADAL" clId="{5FDE5339-14B6-4C94-A657-5E1B5F78E515}" dt="2022-08-19T11:20:40.362" v="196" actId="14100"/>
          <ac:cxnSpMkLst>
            <pc:docMk/>
            <pc:sldMk cId="4120447271" sldId="230716784"/>
            <ac:cxnSpMk id="22" creationId="{8C7CCC82-C38A-5BB6-7EA3-DF5DE9649081}"/>
          </ac:cxnSpMkLst>
        </pc:cxnChg>
        <pc:cxnChg chg="mod">
          <ac:chgData name="Iwan Rahabok" userId="156f3981-69fc-4d83-acd3-61e6ecbdd23f" providerId="ADAL" clId="{5FDE5339-14B6-4C94-A657-5E1B5F78E515}" dt="2022-08-19T11:20:47.175" v="197" actId="14100"/>
          <ac:cxnSpMkLst>
            <pc:docMk/>
            <pc:sldMk cId="4120447271" sldId="230716784"/>
            <ac:cxnSpMk id="26" creationId="{FB88CFCA-60F8-D518-DD7F-5922EDF40A13}"/>
          </ac:cxnSpMkLst>
        </pc:cxnChg>
      </pc:sldChg>
      <pc:sldChg chg="add">
        <pc:chgData name="Iwan Rahabok" userId="156f3981-69fc-4d83-acd3-61e6ecbdd23f" providerId="ADAL" clId="{5FDE5339-14B6-4C94-A657-5E1B5F78E515}" dt="2022-08-19T12:34:56.726" v="213"/>
        <pc:sldMkLst>
          <pc:docMk/>
          <pc:sldMk cId="780911974" sldId="230716805"/>
        </pc:sldMkLst>
      </pc:sldChg>
      <pc:sldChg chg="add ord">
        <pc:chgData name="Iwan Rahabok" userId="156f3981-69fc-4d83-acd3-61e6ecbdd23f" providerId="ADAL" clId="{5FDE5339-14B6-4C94-A657-5E1B5F78E515}" dt="2022-08-19T12:34:28.827" v="212"/>
        <pc:sldMkLst>
          <pc:docMk/>
          <pc:sldMk cId="4193161946" sldId="230716806"/>
        </pc:sldMkLst>
      </pc:sldChg>
      <pc:sldChg chg="ord">
        <pc:chgData name="Iwan Rahabok" userId="156f3981-69fc-4d83-acd3-61e6ecbdd23f" providerId="ADAL" clId="{5FDE5339-14B6-4C94-A657-5E1B5F78E515}" dt="2022-08-19T11:24:40.094" v="201"/>
        <pc:sldMkLst>
          <pc:docMk/>
          <pc:sldMk cId="511617012" sldId="230716811"/>
        </pc:sldMkLst>
      </pc:sldChg>
      <pc:sldChg chg="modSp add mod ord">
        <pc:chgData name="Iwan Rahabok" userId="156f3981-69fc-4d83-acd3-61e6ecbdd23f" providerId="ADAL" clId="{5FDE5339-14B6-4C94-A657-5E1B5F78E515}" dt="2022-08-19T12:36:09.155" v="219" actId="20577"/>
        <pc:sldMkLst>
          <pc:docMk/>
          <pc:sldMk cId="2065044896" sldId="230716816"/>
        </pc:sldMkLst>
        <pc:spChg chg="mod">
          <ac:chgData name="Iwan Rahabok" userId="156f3981-69fc-4d83-acd3-61e6ecbdd23f" providerId="ADAL" clId="{5FDE5339-14B6-4C94-A657-5E1B5F78E515}" dt="2022-08-19T12:36:09.155" v="219" actId="20577"/>
          <ac:spMkLst>
            <pc:docMk/>
            <pc:sldMk cId="2065044896" sldId="230716816"/>
            <ac:spMk id="3" creationId="{5742864D-C407-4D7C-8B8B-20C213441BF8}"/>
          </ac:spMkLst>
        </pc:spChg>
      </pc:sldChg>
      <pc:sldChg chg="addSp delSp modSp add mod">
        <pc:chgData name="Iwan Rahabok" userId="156f3981-69fc-4d83-acd3-61e6ecbdd23f" providerId="ADAL" clId="{5FDE5339-14B6-4C94-A657-5E1B5F78E515}" dt="2022-08-19T03:58:35.321" v="42" actId="1076"/>
        <pc:sldMkLst>
          <pc:docMk/>
          <pc:sldMk cId="2164416471" sldId="230716822"/>
        </pc:sldMkLst>
        <pc:spChg chg="mod">
          <ac:chgData name="Iwan Rahabok" userId="156f3981-69fc-4d83-acd3-61e6ecbdd23f" providerId="ADAL" clId="{5FDE5339-14B6-4C94-A657-5E1B5F78E515}" dt="2022-08-19T03:54:58.546" v="39" actId="207"/>
          <ac:spMkLst>
            <pc:docMk/>
            <pc:sldMk cId="2164416471" sldId="230716822"/>
            <ac:spMk id="18" creationId="{661206E5-66A4-4605-B88A-D8648D667E6D}"/>
          </ac:spMkLst>
        </pc:spChg>
        <pc:spChg chg="mod">
          <ac:chgData name="Iwan Rahabok" userId="156f3981-69fc-4d83-acd3-61e6ecbdd23f" providerId="ADAL" clId="{5FDE5339-14B6-4C94-A657-5E1B5F78E515}" dt="2022-08-19T03:54:32.646" v="22" actId="20577"/>
          <ac:spMkLst>
            <pc:docMk/>
            <pc:sldMk cId="2164416471" sldId="230716822"/>
            <ac:spMk id="19" creationId="{269FF17F-8EC1-4115-B228-CB7572A8D470}"/>
          </ac:spMkLst>
        </pc:spChg>
        <pc:spChg chg="mod">
          <ac:chgData name="Iwan Rahabok" userId="156f3981-69fc-4d83-acd3-61e6ecbdd23f" providerId="ADAL" clId="{5FDE5339-14B6-4C94-A657-5E1B5F78E515}" dt="2022-08-19T03:54:26.078" v="16" actId="20577"/>
          <ac:spMkLst>
            <pc:docMk/>
            <pc:sldMk cId="2164416471" sldId="230716822"/>
            <ac:spMk id="20" creationId="{42FFE422-2B64-404D-963A-061597EA9451}"/>
          </ac:spMkLst>
        </pc:spChg>
        <pc:picChg chg="add mod">
          <ac:chgData name="Iwan Rahabok" userId="156f3981-69fc-4d83-acd3-61e6ecbdd23f" providerId="ADAL" clId="{5FDE5339-14B6-4C94-A657-5E1B5F78E515}" dt="2022-08-19T03:58:35.321" v="42" actId="1076"/>
          <ac:picMkLst>
            <pc:docMk/>
            <pc:sldMk cId="2164416471" sldId="230716822"/>
            <ac:picMk id="4" creationId="{DE1E9D31-BC8B-E8D7-9E2D-2E9E3483A714}"/>
          </ac:picMkLst>
        </pc:picChg>
        <pc:picChg chg="del">
          <ac:chgData name="Iwan Rahabok" userId="156f3981-69fc-4d83-acd3-61e6ecbdd23f" providerId="ADAL" clId="{5FDE5339-14B6-4C94-A657-5E1B5F78E515}" dt="2022-08-19T03:54:08.224" v="2" actId="478"/>
          <ac:picMkLst>
            <pc:docMk/>
            <pc:sldMk cId="2164416471" sldId="230716822"/>
            <ac:picMk id="5" creationId="{324AB9F1-FCD0-4BEB-9B39-78F791EE2AC0}"/>
          </ac:picMkLst>
        </pc:picChg>
      </pc:sldChg>
      <pc:sldChg chg="ord">
        <pc:chgData name="Iwan Rahabok" userId="156f3981-69fc-4d83-acd3-61e6ecbdd23f" providerId="ADAL" clId="{5FDE5339-14B6-4C94-A657-5E1B5F78E515}" dt="2022-08-19T13:37:09.417" v="231"/>
        <pc:sldMkLst>
          <pc:docMk/>
          <pc:sldMk cId="740870188" sldId="230716872"/>
        </pc:sldMkLst>
      </pc:sldChg>
      <pc:sldChg chg="ord">
        <pc:chgData name="Iwan Rahabok" userId="156f3981-69fc-4d83-acd3-61e6ecbdd23f" providerId="ADAL" clId="{5FDE5339-14B6-4C94-A657-5E1B5F78E515}" dt="2022-08-19T13:37:09.417" v="231"/>
        <pc:sldMkLst>
          <pc:docMk/>
          <pc:sldMk cId="2030417844" sldId="230716873"/>
        </pc:sldMkLst>
      </pc:sldChg>
      <pc:sldChg chg="ord">
        <pc:chgData name="Iwan Rahabok" userId="156f3981-69fc-4d83-acd3-61e6ecbdd23f" providerId="ADAL" clId="{5FDE5339-14B6-4C94-A657-5E1B5F78E515}" dt="2022-08-19T11:24:40.094" v="201"/>
        <pc:sldMkLst>
          <pc:docMk/>
          <pc:sldMk cId="2429211663" sldId="230716881"/>
        </pc:sldMkLst>
      </pc:sldChg>
      <pc:sldChg chg="modSp mod">
        <pc:chgData name="Iwan Rahabok" userId="156f3981-69fc-4d83-acd3-61e6ecbdd23f" providerId="ADAL" clId="{5FDE5339-14B6-4C94-A657-5E1B5F78E515}" dt="2022-08-19T11:21:33.706" v="199" actId="1076"/>
        <pc:sldMkLst>
          <pc:docMk/>
          <pc:sldMk cId="3088879388" sldId="230716925"/>
        </pc:sldMkLst>
        <pc:spChg chg="mod">
          <ac:chgData name="Iwan Rahabok" userId="156f3981-69fc-4d83-acd3-61e6ecbdd23f" providerId="ADAL" clId="{5FDE5339-14B6-4C94-A657-5E1B5F78E515}" dt="2022-08-19T11:21:33.706" v="199" actId="1076"/>
          <ac:spMkLst>
            <pc:docMk/>
            <pc:sldMk cId="3088879388" sldId="230716925"/>
            <ac:spMk id="8" creationId="{1BEC7677-D897-F4B2-FA75-8CE11BBEE1CD}"/>
          </ac:spMkLst>
        </pc:spChg>
      </pc:sldChg>
      <pc:sldChg chg="ord">
        <pc:chgData name="Iwan Rahabok" userId="156f3981-69fc-4d83-acd3-61e6ecbdd23f" providerId="ADAL" clId="{5FDE5339-14B6-4C94-A657-5E1B5F78E515}" dt="2022-08-19T11:24:40.094" v="201"/>
        <pc:sldMkLst>
          <pc:docMk/>
          <pc:sldMk cId="3895281976" sldId="230716930"/>
        </pc:sldMkLst>
      </pc:sldChg>
      <pc:sldChg chg="del ord">
        <pc:chgData name="Iwan Rahabok" userId="156f3981-69fc-4d83-acd3-61e6ecbdd23f" providerId="ADAL" clId="{5FDE5339-14B6-4C94-A657-5E1B5F78E515}" dt="2022-08-19T12:31:23.057" v="203" actId="47"/>
        <pc:sldMkLst>
          <pc:docMk/>
          <pc:sldMk cId="4126528052" sldId="230716933"/>
        </pc:sldMkLst>
      </pc:sldChg>
      <pc:sldChg chg="add ord">
        <pc:chgData name="Iwan Rahabok" userId="156f3981-69fc-4d83-acd3-61e6ecbdd23f" providerId="ADAL" clId="{5FDE5339-14B6-4C94-A657-5E1B5F78E515}" dt="2022-08-19T12:34:28.827" v="212"/>
        <pc:sldMkLst>
          <pc:docMk/>
          <pc:sldMk cId="1264789748" sldId="230716996"/>
        </pc:sldMkLst>
      </pc:sldChg>
      <pc:sldChg chg="add ord">
        <pc:chgData name="Iwan Rahabok" userId="156f3981-69fc-4d83-acd3-61e6ecbdd23f" providerId="ADAL" clId="{5FDE5339-14B6-4C94-A657-5E1B5F78E515}" dt="2022-08-19T12:36:46.914" v="224" actId="20578"/>
        <pc:sldMkLst>
          <pc:docMk/>
          <pc:sldMk cId="2238563097" sldId="230716997"/>
        </pc:sldMkLst>
      </pc:sldChg>
    </pc:docChg>
  </pc:docChgLst>
  <pc:docChgLst>
    <pc:chgData name="Iwan Rahabok" userId="156f3981-69fc-4d83-acd3-61e6ecbdd23f" providerId="ADAL" clId="{4D2E7ADD-8B55-4615-8269-CEF7ACDCB56D}"/>
    <pc:docChg chg="">
      <pc:chgData name="Iwan Rahabok" userId="156f3981-69fc-4d83-acd3-61e6ecbdd23f" providerId="ADAL" clId="{4D2E7ADD-8B55-4615-8269-CEF7ACDCB56D}" dt="2022-08-08T01:39:46.207" v="4" actId="2696"/>
      <pc:docMkLst>
        <pc:docMk/>
      </pc:docMkLst>
      <pc:sldMasterChg chg="delSldLayout">
        <pc:chgData name="Iwan Rahabok" userId="156f3981-69fc-4d83-acd3-61e6ecbdd23f" providerId="ADAL" clId="{4D2E7ADD-8B55-4615-8269-CEF7ACDCB56D}" dt="2022-08-08T01:39:46.207" v="4" actId="2696"/>
        <pc:sldMasterMkLst>
          <pc:docMk/>
          <pc:sldMasterMk cId="2349494109" sldId="2147483691"/>
        </pc:sldMasterMkLst>
        <pc:sldLayoutChg chg="del">
          <pc:chgData name="Iwan Rahabok" userId="156f3981-69fc-4d83-acd3-61e6ecbdd23f" providerId="ADAL" clId="{4D2E7ADD-8B55-4615-8269-CEF7ACDCB56D}" dt="2022-08-08T01:39:32.077" v="0" actId="2696"/>
          <pc:sldLayoutMkLst>
            <pc:docMk/>
            <pc:sldMasterMk cId="2349494109" sldId="2147483691"/>
            <pc:sldLayoutMk cId="3713400143" sldId="2147483693"/>
          </pc:sldLayoutMkLst>
        </pc:sldLayoutChg>
        <pc:sldLayoutChg chg="del">
          <pc:chgData name="Iwan Rahabok" userId="156f3981-69fc-4d83-acd3-61e6ecbdd23f" providerId="ADAL" clId="{4D2E7ADD-8B55-4615-8269-CEF7ACDCB56D}" dt="2022-08-08T01:39:34.612" v="1" actId="2696"/>
          <pc:sldLayoutMkLst>
            <pc:docMk/>
            <pc:sldMasterMk cId="2349494109" sldId="2147483691"/>
            <pc:sldLayoutMk cId="3312280120" sldId="2147483697"/>
          </pc:sldLayoutMkLst>
        </pc:sldLayoutChg>
        <pc:sldLayoutChg chg="del">
          <pc:chgData name="Iwan Rahabok" userId="156f3981-69fc-4d83-acd3-61e6ecbdd23f" providerId="ADAL" clId="{4D2E7ADD-8B55-4615-8269-CEF7ACDCB56D}" dt="2022-08-08T01:39:46.207" v="4" actId="2696"/>
          <pc:sldLayoutMkLst>
            <pc:docMk/>
            <pc:sldMasterMk cId="2349494109" sldId="2147483691"/>
            <pc:sldLayoutMk cId="4103676033" sldId="2147483701"/>
          </pc:sldLayoutMkLst>
        </pc:sldLayoutChg>
        <pc:sldLayoutChg chg="del">
          <pc:chgData name="Iwan Rahabok" userId="156f3981-69fc-4d83-acd3-61e6ecbdd23f" providerId="ADAL" clId="{4D2E7ADD-8B55-4615-8269-CEF7ACDCB56D}" dt="2022-08-08T01:39:38.211" v="2" actId="2696"/>
          <pc:sldLayoutMkLst>
            <pc:docMk/>
            <pc:sldMasterMk cId="2349494109" sldId="2147483691"/>
            <pc:sldLayoutMk cId="2907034343" sldId="2147483703"/>
          </pc:sldLayoutMkLst>
        </pc:sldLayoutChg>
        <pc:sldLayoutChg chg="del">
          <pc:chgData name="Iwan Rahabok" userId="156f3981-69fc-4d83-acd3-61e6ecbdd23f" providerId="ADAL" clId="{4D2E7ADD-8B55-4615-8269-CEF7ACDCB56D}" dt="2022-08-08T01:39:39.550" v="3" actId="2696"/>
          <pc:sldLayoutMkLst>
            <pc:docMk/>
            <pc:sldMasterMk cId="2349494109" sldId="2147483691"/>
            <pc:sldLayoutMk cId="1359165649" sldId="2147483704"/>
          </pc:sldLayoutMkLst>
        </pc:sldLayoutChg>
      </pc:sldMasterChg>
    </pc:docChg>
  </pc:docChgLst>
  <pc:docChgLst>
    <pc:chgData name="Iwan Rahabok" userId="156f3981-69fc-4d83-acd3-61e6ecbdd23f" providerId="ADAL" clId="{D4B59DF2-D0BB-4BAC-8977-E1C301256A86}"/>
    <pc:docChg chg="undo custSel modSld">
      <pc:chgData name="Iwan Rahabok" userId="156f3981-69fc-4d83-acd3-61e6ecbdd23f" providerId="ADAL" clId="{D4B59DF2-D0BB-4BAC-8977-E1C301256A86}" dt="2022-08-16T01:57:46.257" v="2359" actId="15"/>
      <pc:docMkLst>
        <pc:docMk/>
      </pc:docMkLst>
      <pc:sldChg chg="modSp mod">
        <pc:chgData name="Iwan Rahabok" userId="156f3981-69fc-4d83-acd3-61e6ecbdd23f" providerId="ADAL" clId="{D4B59DF2-D0BB-4BAC-8977-E1C301256A86}" dt="2022-08-16T01:56:57.081" v="2308" actId="20577"/>
        <pc:sldMkLst>
          <pc:docMk/>
          <pc:sldMk cId="2951853299" sldId="2088"/>
        </pc:sldMkLst>
        <pc:spChg chg="mod">
          <ac:chgData name="Iwan Rahabok" userId="156f3981-69fc-4d83-acd3-61e6ecbdd23f" providerId="ADAL" clId="{D4B59DF2-D0BB-4BAC-8977-E1C301256A86}" dt="2022-08-16T01:56:57.081" v="2308" actId="20577"/>
          <ac:spMkLst>
            <pc:docMk/>
            <pc:sldMk cId="2951853299" sldId="2088"/>
            <ac:spMk id="14" creationId="{DD7940A4-EAE4-F3AF-2A49-2B854577F505}"/>
          </ac:spMkLst>
        </pc:spChg>
      </pc:sldChg>
      <pc:sldChg chg="addSp modSp mod">
        <pc:chgData name="Iwan Rahabok" userId="156f3981-69fc-4d83-acd3-61e6ecbdd23f" providerId="ADAL" clId="{D4B59DF2-D0BB-4BAC-8977-E1C301256A86}" dt="2022-08-16T00:50:39.079" v="290" actId="20577"/>
        <pc:sldMkLst>
          <pc:docMk/>
          <pc:sldMk cId="2567128445" sldId="230716776"/>
        </pc:sldMkLst>
        <pc:spChg chg="mod">
          <ac:chgData name="Iwan Rahabok" userId="156f3981-69fc-4d83-acd3-61e6ecbdd23f" providerId="ADAL" clId="{D4B59DF2-D0BB-4BAC-8977-E1C301256A86}" dt="2022-08-16T00:47:51.007" v="0" actId="1076"/>
          <ac:spMkLst>
            <pc:docMk/>
            <pc:sldMk cId="2567128445" sldId="230716776"/>
            <ac:spMk id="3" creationId="{3F1EC4DB-ACE7-844A-7400-2E960A345820}"/>
          </ac:spMkLst>
        </pc:spChg>
        <pc:spChg chg="mod">
          <ac:chgData name="Iwan Rahabok" userId="156f3981-69fc-4d83-acd3-61e6ecbdd23f" providerId="ADAL" clId="{D4B59DF2-D0BB-4BAC-8977-E1C301256A86}" dt="2022-08-16T00:47:51.007" v="0" actId="1076"/>
          <ac:spMkLst>
            <pc:docMk/>
            <pc:sldMk cId="2567128445" sldId="230716776"/>
            <ac:spMk id="4" creationId="{F092F005-E675-C9FB-EC3A-4855795F1F04}"/>
          </ac:spMkLst>
        </pc:spChg>
        <pc:spChg chg="mod">
          <ac:chgData name="Iwan Rahabok" userId="156f3981-69fc-4d83-acd3-61e6ecbdd23f" providerId="ADAL" clId="{D4B59DF2-D0BB-4BAC-8977-E1C301256A86}" dt="2022-08-16T00:47:51.007" v="0" actId="1076"/>
          <ac:spMkLst>
            <pc:docMk/>
            <pc:sldMk cId="2567128445" sldId="230716776"/>
            <ac:spMk id="5" creationId="{82DCE546-C130-EED0-E11F-9CF5505C8201}"/>
          </ac:spMkLst>
        </pc:spChg>
        <pc:graphicFrameChg chg="add mod modGraphic">
          <ac:chgData name="Iwan Rahabok" userId="156f3981-69fc-4d83-acd3-61e6ecbdd23f" providerId="ADAL" clId="{D4B59DF2-D0BB-4BAC-8977-E1C301256A86}" dt="2022-08-16T00:50:39.079" v="290" actId="20577"/>
          <ac:graphicFrameMkLst>
            <pc:docMk/>
            <pc:sldMk cId="2567128445" sldId="230716776"/>
            <ac:graphicFrameMk id="6" creationId="{88910543-F253-A951-AC2B-FAC75F75B800}"/>
          </ac:graphicFrameMkLst>
        </pc:graphicFrameChg>
        <pc:picChg chg="mod">
          <ac:chgData name="Iwan Rahabok" userId="156f3981-69fc-4d83-acd3-61e6ecbdd23f" providerId="ADAL" clId="{D4B59DF2-D0BB-4BAC-8977-E1C301256A86}" dt="2022-08-16T00:47:51.007" v="0" actId="1076"/>
          <ac:picMkLst>
            <pc:docMk/>
            <pc:sldMk cId="2567128445" sldId="230716776"/>
            <ac:picMk id="2" creationId="{356129FB-745B-AD54-B358-F9685977C189}"/>
          </ac:picMkLst>
        </pc:picChg>
      </pc:sldChg>
      <pc:sldChg chg="addSp modSp mod modClrScheme chgLayout">
        <pc:chgData name="Iwan Rahabok" userId="156f3981-69fc-4d83-acd3-61e6ecbdd23f" providerId="ADAL" clId="{D4B59DF2-D0BB-4BAC-8977-E1C301256A86}" dt="2022-08-16T00:55:14.362" v="661" actId="20577"/>
        <pc:sldMkLst>
          <pc:docMk/>
          <pc:sldMk cId="846130995" sldId="230716779"/>
        </pc:sldMkLst>
        <pc:spChg chg="add mod ord">
          <ac:chgData name="Iwan Rahabok" userId="156f3981-69fc-4d83-acd3-61e6ecbdd23f" providerId="ADAL" clId="{D4B59DF2-D0BB-4BAC-8977-E1C301256A86}" dt="2022-08-16T00:51:54.695" v="380" actId="700"/>
          <ac:spMkLst>
            <pc:docMk/>
            <pc:sldMk cId="846130995" sldId="230716779"/>
            <ac:spMk id="2" creationId="{690E33C9-39FA-2792-B9C1-2C667FD221F2}"/>
          </ac:spMkLst>
        </pc:spChg>
        <pc:spChg chg="add mod ord">
          <ac:chgData name="Iwan Rahabok" userId="156f3981-69fc-4d83-acd3-61e6ecbdd23f" providerId="ADAL" clId="{D4B59DF2-D0BB-4BAC-8977-E1C301256A86}" dt="2022-08-16T00:51:54.695" v="380" actId="700"/>
          <ac:spMkLst>
            <pc:docMk/>
            <pc:sldMk cId="846130995" sldId="230716779"/>
            <ac:spMk id="4" creationId="{4872A4BD-D85F-9CE9-624C-B0353424DE0E}"/>
          </ac:spMkLst>
        </pc:spChg>
        <pc:spChg chg="mod">
          <ac:chgData name="Iwan Rahabok" userId="156f3981-69fc-4d83-acd3-61e6ecbdd23f" providerId="ADAL" clId="{D4B59DF2-D0BB-4BAC-8977-E1C301256A86}" dt="2022-08-16T00:52:52.360" v="476" actId="1076"/>
          <ac:spMkLst>
            <pc:docMk/>
            <pc:sldMk cId="846130995" sldId="230716779"/>
            <ac:spMk id="6" creationId="{8DE1487C-B92A-B577-A7FB-12A414F136B5}"/>
          </ac:spMkLst>
        </pc:spChg>
        <pc:spChg chg="add mod ord">
          <ac:chgData name="Iwan Rahabok" userId="156f3981-69fc-4d83-acd3-61e6ecbdd23f" providerId="ADAL" clId="{D4B59DF2-D0BB-4BAC-8977-E1C301256A86}" dt="2022-08-16T00:55:14.362" v="661" actId="20577"/>
          <ac:spMkLst>
            <pc:docMk/>
            <pc:sldMk cId="846130995" sldId="230716779"/>
            <ac:spMk id="7" creationId="{F38BCD26-3DED-D57F-F9BE-E7B43F8C7DA6}"/>
          </ac:spMkLst>
        </pc:spChg>
        <pc:picChg chg="mod">
          <ac:chgData name="Iwan Rahabok" userId="156f3981-69fc-4d83-acd3-61e6ecbdd23f" providerId="ADAL" clId="{D4B59DF2-D0BB-4BAC-8977-E1C301256A86}" dt="2022-08-16T00:52:52.360" v="476" actId="1076"/>
          <ac:picMkLst>
            <pc:docMk/>
            <pc:sldMk cId="846130995" sldId="230716779"/>
            <ac:picMk id="3" creationId="{F5C9E763-BB47-16CE-302B-934471A82561}"/>
          </ac:picMkLst>
        </pc:picChg>
        <pc:picChg chg="mod">
          <ac:chgData name="Iwan Rahabok" userId="156f3981-69fc-4d83-acd3-61e6ecbdd23f" providerId="ADAL" clId="{D4B59DF2-D0BB-4BAC-8977-E1C301256A86}" dt="2022-08-16T00:52:52.360" v="476" actId="1076"/>
          <ac:picMkLst>
            <pc:docMk/>
            <pc:sldMk cId="846130995" sldId="230716779"/>
            <ac:picMk id="5" creationId="{CA64AB10-3B65-DDCB-AD44-14EBB63D5713}"/>
          </ac:picMkLst>
        </pc:picChg>
      </pc:sldChg>
      <pc:sldChg chg="modSp mod">
        <pc:chgData name="Iwan Rahabok" userId="156f3981-69fc-4d83-acd3-61e6ecbdd23f" providerId="ADAL" clId="{D4B59DF2-D0BB-4BAC-8977-E1C301256A86}" dt="2022-08-16T01:07:32.104" v="1114" actId="20577"/>
        <pc:sldMkLst>
          <pc:docMk/>
          <pc:sldMk cId="4115514717" sldId="230716781"/>
        </pc:sldMkLst>
        <pc:spChg chg="mod">
          <ac:chgData name="Iwan Rahabok" userId="156f3981-69fc-4d83-acd3-61e6ecbdd23f" providerId="ADAL" clId="{D4B59DF2-D0BB-4BAC-8977-E1C301256A86}" dt="2022-08-16T01:07:14.528" v="1035" actId="20577"/>
          <ac:spMkLst>
            <pc:docMk/>
            <pc:sldMk cId="4115514717" sldId="230716781"/>
            <ac:spMk id="3" creationId="{39CCFBAD-15C1-60B9-020B-640FEA4A0BC2}"/>
          </ac:spMkLst>
        </pc:spChg>
        <pc:spChg chg="mod">
          <ac:chgData name="Iwan Rahabok" userId="156f3981-69fc-4d83-acd3-61e6ecbdd23f" providerId="ADAL" clId="{D4B59DF2-D0BB-4BAC-8977-E1C301256A86}" dt="2022-08-16T01:07:32.104" v="1114" actId="20577"/>
          <ac:spMkLst>
            <pc:docMk/>
            <pc:sldMk cId="4115514717" sldId="230716781"/>
            <ac:spMk id="4" creationId="{242B8D71-E720-96FE-EF76-DF73CF82B62A}"/>
          </ac:spMkLst>
        </pc:spChg>
      </pc:sldChg>
      <pc:sldChg chg="modSp mod">
        <pc:chgData name="Iwan Rahabok" userId="156f3981-69fc-4d83-acd3-61e6ecbdd23f" providerId="ADAL" clId="{D4B59DF2-D0BB-4BAC-8977-E1C301256A86}" dt="2022-08-16T01:09:46.897" v="1437" actId="20577"/>
        <pc:sldMkLst>
          <pc:docMk/>
          <pc:sldMk cId="1041316595" sldId="230716783"/>
        </pc:sldMkLst>
        <pc:spChg chg="mod">
          <ac:chgData name="Iwan Rahabok" userId="156f3981-69fc-4d83-acd3-61e6ecbdd23f" providerId="ADAL" clId="{D4B59DF2-D0BB-4BAC-8977-E1C301256A86}" dt="2022-08-16T01:09:46.897" v="1437" actId="20577"/>
          <ac:spMkLst>
            <pc:docMk/>
            <pc:sldMk cId="1041316595" sldId="230716783"/>
            <ac:spMk id="2" creationId="{20FA5100-9E7F-6EA3-4B41-444E999869EE}"/>
          </ac:spMkLst>
        </pc:spChg>
        <pc:spChg chg="mod">
          <ac:chgData name="Iwan Rahabok" userId="156f3981-69fc-4d83-acd3-61e6ecbdd23f" providerId="ADAL" clId="{D4B59DF2-D0BB-4BAC-8977-E1C301256A86}" dt="2022-08-16T01:07:51.002" v="1123" actId="20577"/>
          <ac:spMkLst>
            <pc:docMk/>
            <pc:sldMk cId="1041316595" sldId="230716783"/>
            <ac:spMk id="4" creationId="{DF453BD7-AA84-E475-574B-3BB868261EF7}"/>
          </ac:spMkLst>
        </pc:spChg>
        <pc:picChg chg="mod">
          <ac:chgData name="Iwan Rahabok" userId="156f3981-69fc-4d83-acd3-61e6ecbdd23f" providerId="ADAL" clId="{D4B59DF2-D0BB-4BAC-8977-E1C301256A86}" dt="2022-08-16T01:08:07.997" v="1146" actId="1076"/>
          <ac:picMkLst>
            <pc:docMk/>
            <pc:sldMk cId="1041316595" sldId="230716783"/>
            <ac:picMk id="8" creationId="{37999824-19D8-83FF-A9D7-AFE2FC149F3E}"/>
          </ac:picMkLst>
        </pc:picChg>
      </pc:sldChg>
      <pc:sldChg chg="addSp modSp mod">
        <pc:chgData name="Iwan Rahabok" userId="156f3981-69fc-4d83-acd3-61e6ecbdd23f" providerId="ADAL" clId="{D4B59DF2-D0BB-4BAC-8977-E1C301256A86}" dt="2022-08-16T01:17:19.464" v="1730" actId="692"/>
        <pc:sldMkLst>
          <pc:docMk/>
          <pc:sldMk cId="4120447271" sldId="230716784"/>
        </pc:sldMkLst>
        <pc:spChg chg="add mod">
          <ac:chgData name="Iwan Rahabok" userId="156f3981-69fc-4d83-acd3-61e6ecbdd23f" providerId="ADAL" clId="{D4B59DF2-D0BB-4BAC-8977-E1C301256A86}" dt="2022-08-16T01:14:02.781" v="1596" actId="1076"/>
          <ac:spMkLst>
            <pc:docMk/>
            <pc:sldMk cId="4120447271" sldId="230716784"/>
            <ac:spMk id="2" creationId="{0642C5CA-C65F-57B0-FF22-885467F708AC}"/>
          </ac:spMkLst>
        </pc:spChg>
        <pc:spChg chg="add mod">
          <ac:chgData name="Iwan Rahabok" userId="156f3981-69fc-4d83-acd3-61e6ecbdd23f" providerId="ADAL" clId="{D4B59DF2-D0BB-4BAC-8977-E1C301256A86}" dt="2022-08-16T01:14:02.781" v="1596" actId="1076"/>
          <ac:spMkLst>
            <pc:docMk/>
            <pc:sldMk cId="4120447271" sldId="230716784"/>
            <ac:spMk id="6" creationId="{5D6F3ECB-E514-6A7B-2CFE-33AB3BEF5AB3}"/>
          </ac:spMkLst>
        </pc:spChg>
        <pc:spChg chg="add mod">
          <ac:chgData name="Iwan Rahabok" userId="156f3981-69fc-4d83-acd3-61e6ecbdd23f" providerId="ADAL" clId="{D4B59DF2-D0BB-4BAC-8977-E1C301256A86}" dt="2022-08-16T01:14:02.781" v="1596" actId="1076"/>
          <ac:spMkLst>
            <pc:docMk/>
            <pc:sldMk cId="4120447271" sldId="230716784"/>
            <ac:spMk id="8" creationId="{D69108BD-574D-F24B-F8BF-82D79F5985F1}"/>
          </ac:spMkLst>
        </pc:spChg>
        <pc:spChg chg="add mod">
          <ac:chgData name="Iwan Rahabok" userId="156f3981-69fc-4d83-acd3-61e6ecbdd23f" providerId="ADAL" clId="{D4B59DF2-D0BB-4BAC-8977-E1C301256A86}" dt="2022-08-16T01:14:02.781" v="1596" actId="1076"/>
          <ac:spMkLst>
            <pc:docMk/>
            <pc:sldMk cId="4120447271" sldId="230716784"/>
            <ac:spMk id="9" creationId="{C32517DF-A6C5-FBBB-EF42-8F6FAC2A1E13}"/>
          </ac:spMkLst>
        </pc:spChg>
        <pc:graphicFrameChg chg="mod modGraphic">
          <ac:chgData name="Iwan Rahabok" userId="156f3981-69fc-4d83-acd3-61e6ecbdd23f" providerId="ADAL" clId="{D4B59DF2-D0BB-4BAC-8977-E1C301256A86}" dt="2022-08-16T01:15:59.169" v="1714" actId="20577"/>
          <ac:graphicFrameMkLst>
            <pc:docMk/>
            <pc:sldMk cId="4120447271" sldId="230716784"/>
            <ac:graphicFrameMk id="7" creationId="{3881AAED-F7D2-DAE0-C24F-B2823D48CBBD}"/>
          </ac:graphicFrameMkLst>
        </pc:graphicFrameChg>
        <pc:cxnChg chg="add mod">
          <ac:chgData name="Iwan Rahabok" userId="156f3981-69fc-4d83-acd3-61e6ecbdd23f" providerId="ADAL" clId="{D4B59DF2-D0BB-4BAC-8977-E1C301256A86}" dt="2022-08-16T01:17:19.464" v="1730" actId="692"/>
          <ac:cxnSpMkLst>
            <pc:docMk/>
            <pc:sldMk cId="4120447271" sldId="230716784"/>
            <ac:cxnSpMk id="10" creationId="{63D2E892-3054-5F7E-505A-1CCC2A9FEDE0}"/>
          </ac:cxnSpMkLst>
        </pc:cxnChg>
        <pc:cxnChg chg="add mod">
          <ac:chgData name="Iwan Rahabok" userId="156f3981-69fc-4d83-acd3-61e6ecbdd23f" providerId="ADAL" clId="{D4B59DF2-D0BB-4BAC-8977-E1C301256A86}" dt="2022-08-16T01:17:19.464" v="1730" actId="692"/>
          <ac:cxnSpMkLst>
            <pc:docMk/>
            <pc:sldMk cId="4120447271" sldId="230716784"/>
            <ac:cxnSpMk id="11" creationId="{2451C21D-994F-AF73-8081-90F5C31FC9F9}"/>
          </ac:cxnSpMkLst>
        </pc:cxnChg>
        <pc:cxnChg chg="add mod">
          <ac:chgData name="Iwan Rahabok" userId="156f3981-69fc-4d83-acd3-61e6ecbdd23f" providerId="ADAL" clId="{D4B59DF2-D0BB-4BAC-8977-E1C301256A86}" dt="2022-08-16T01:17:19.464" v="1730" actId="692"/>
          <ac:cxnSpMkLst>
            <pc:docMk/>
            <pc:sldMk cId="4120447271" sldId="230716784"/>
            <ac:cxnSpMk id="12" creationId="{9683081A-A23E-D1B5-297A-9884B37D444C}"/>
          </ac:cxnSpMkLst>
        </pc:cxnChg>
        <pc:cxnChg chg="add mod">
          <ac:chgData name="Iwan Rahabok" userId="156f3981-69fc-4d83-acd3-61e6ecbdd23f" providerId="ADAL" clId="{D4B59DF2-D0BB-4BAC-8977-E1C301256A86}" dt="2022-08-16T01:17:19.464" v="1730" actId="692"/>
          <ac:cxnSpMkLst>
            <pc:docMk/>
            <pc:sldMk cId="4120447271" sldId="230716784"/>
            <ac:cxnSpMk id="13" creationId="{E5909D66-3721-1C28-03E8-475DD30B8C60}"/>
          </ac:cxnSpMkLst>
        </pc:cxnChg>
        <pc:cxnChg chg="add mod">
          <ac:chgData name="Iwan Rahabok" userId="156f3981-69fc-4d83-acd3-61e6ecbdd23f" providerId="ADAL" clId="{D4B59DF2-D0BB-4BAC-8977-E1C301256A86}" dt="2022-08-16T01:17:19.464" v="1730" actId="692"/>
          <ac:cxnSpMkLst>
            <pc:docMk/>
            <pc:sldMk cId="4120447271" sldId="230716784"/>
            <ac:cxnSpMk id="14" creationId="{35B1E31B-7276-8284-04C1-BA7B03951972}"/>
          </ac:cxnSpMkLst>
        </pc:cxnChg>
        <pc:cxnChg chg="add mod">
          <ac:chgData name="Iwan Rahabok" userId="156f3981-69fc-4d83-acd3-61e6ecbdd23f" providerId="ADAL" clId="{D4B59DF2-D0BB-4BAC-8977-E1C301256A86}" dt="2022-08-16T01:17:19.464" v="1730" actId="692"/>
          <ac:cxnSpMkLst>
            <pc:docMk/>
            <pc:sldMk cId="4120447271" sldId="230716784"/>
            <ac:cxnSpMk id="22" creationId="{8C7CCC82-C38A-5BB6-7EA3-DF5DE9649081}"/>
          </ac:cxnSpMkLst>
        </pc:cxnChg>
        <pc:cxnChg chg="add mod">
          <ac:chgData name="Iwan Rahabok" userId="156f3981-69fc-4d83-acd3-61e6ecbdd23f" providerId="ADAL" clId="{D4B59DF2-D0BB-4BAC-8977-E1C301256A86}" dt="2022-08-16T01:17:19.464" v="1730" actId="692"/>
          <ac:cxnSpMkLst>
            <pc:docMk/>
            <pc:sldMk cId="4120447271" sldId="230716784"/>
            <ac:cxnSpMk id="26" creationId="{FB88CFCA-60F8-D518-DD7F-5922EDF40A13}"/>
          </ac:cxnSpMkLst>
        </pc:cxnChg>
      </pc:sldChg>
      <pc:sldChg chg="modSp mod">
        <pc:chgData name="Iwan Rahabok" userId="156f3981-69fc-4d83-acd3-61e6ecbdd23f" providerId="ADAL" clId="{D4B59DF2-D0BB-4BAC-8977-E1C301256A86}" dt="2022-08-16T01:57:46.257" v="2359" actId="15"/>
        <pc:sldMkLst>
          <pc:docMk/>
          <pc:sldMk cId="1548114509" sldId="230716917"/>
        </pc:sldMkLst>
        <pc:spChg chg="mod">
          <ac:chgData name="Iwan Rahabok" userId="156f3981-69fc-4d83-acd3-61e6ecbdd23f" providerId="ADAL" clId="{D4B59DF2-D0BB-4BAC-8977-E1C301256A86}" dt="2022-08-16T01:57:32.345" v="2340" actId="20577"/>
          <ac:spMkLst>
            <pc:docMk/>
            <pc:sldMk cId="1548114509" sldId="230716917"/>
            <ac:spMk id="4" creationId="{07155393-5335-9F06-3A45-752A5943A5B4}"/>
          </ac:spMkLst>
        </pc:spChg>
        <pc:spChg chg="mod">
          <ac:chgData name="Iwan Rahabok" userId="156f3981-69fc-4d83-acd3-61e6ecbdd23f" providerId="ADAL" clId="{D4B59DF2-D0BB-4BAC-8977-E1C301256A86}" dt="2022-08-16T01:57:46.257" v="2359" actId="15"/>
          <ac:spMkLst>
            <pc:docMk/>
            <pc:sldMk cId="1548114509" sldId="230716917"/>
            <ac:spMk id="5" creationId="{7960B6C6-8C2A-AE6D-98D2-F94C41D70273}"/>
          </ac:spMkLst>
        </pc:spChg>
      </pc:sldChg>
      <pc:sldChg chg="modSp mod">
        <pc:chgData name="Iwan Rahabok" userId="156f3981-69fc-4d83-acd3-61e6ecbdd23f" providerId="ADAL" clId="{D4B59DF2-D0BB-4BAC-8977-E1C301256A86}" dt="2022-08-16T01:07:43.155" v="1117" actId="20577"/>
        <pc:sldMkLst>
          <pc:docMk/>
          <pc:sldMk cId="3603359509" sldId="230716923"/>
        </pc:sldMkLst>
        <pc:spChg chg="mod">
          <ac:chgData name="Iwan Rahabok" userId="156f3981-69fc-4d83-acd3-61e6ecbdd23f" providerId="ADAL" clId="{D4B59DF2-D0BB-4BAC-8977-E1C301256A86}" dt="2022-08-16T01:07:43.155" v="1117" actId="20577"/>
          <ac:spMkLst>
            <pc:docMk/>
            <pc:sldMk cId="3603359509" sldId="230716923"/>
            <ac:spMk id="3" creationId="{4EB9C372-6A22-9478-EDCD-5BBEC5F795DD}"/>
          </ac:spMkLst>
        </pc:spChg>
      </pc:sldChg>
      <pc:sldChg chg="addSp delSp modSp mod">
        <pc:chgData name="Iwan Rahabok" userId="156f3981-69fc-4d83-acd3-61e6ecbdd23f" providerId="ADAL" clId="{D4B59DF2-D0BB-4BAC-8977-E1C301256A86}" dt="2022-08-16T01:53:35.119" v="1987" actId="1076"/>
        <pc:sldMkLst>
          <pc:docMk/>
          <pc:sldMk cId="3657282977" sldId="230716928"/>
        </pc:sldMkLst>
        <pc:spChg chg="mod">
          <ac:chgData name="Iwan Rahabok" userId="156f3981-69fc-4d83-acd3-61e6ecbdd23f" providerId="ADAL" clId="{D4B59DF2-D0BB-4BAC-8977-E1C301256A86}" dt="2022-08-16T01:53:35.119" v="1987" actId="1076"/>
          <ac:spMkLst>
            <pc:docMk/>
            <pc:sldMk cId="3657282977" sldId="230716928"/>
            <ac:spMk id="13" creationId="{13FDF1A3-9551-C3A0-A43D-BCA1FE613586}"/>
          </ac:spMkLst>
        </pc:spChg>
        <pc:grpChg chg="add mod">
          <ac:chgData name="Iwan Rahabok" userId="156f3981-69fc-4d83-acd3-61e6ecbdd23f" providerId="ADAL" clId="{D4B59DF2-D0BB-4BAC-8977-E1C301256A86}" dt="2022-08-16T01:53:23.739" v="1986" actId="1037"/>
          <ac:grpSpMkLst>
            <pc:docMk/>
            <pc:sldMk cId="3657282977" sldId="230716928"/>
            <ac:grpSpMk id="16" creationId="{41F96563-6B5B-60A1-16AD-49E0E5166E2D}"/>
          </ac:grpSpMkLst>
        </pc:grpChg>
        <pc:picChg chg="add mod ord">
          <ac:chgData name="Iwan Rahabok" userId="156f3981-69fc-4d83-acd3-61e6ecbdd23f" providerId="ADAL" clId="{D4B59DF2-D0BB-4BAC-8977-E1C301256A86}" dt="2022-08-16T01:46:02.833" v="1748" actId="167"/>
          <ac:picMkLst>
            <pc:docMk/>
            <pc:sldMk cId="3657282977" sldId="230716928"/>
            <ac:picMk id="5" creationId="{CFECA8ED-7E9D-1F3D-F5B6-11B0FACF81EE}"/>
          </ac:picMkLst>
        </pc:picChg>
        <pc:picChg chg="del">
          <ac:chgData name="Iwan Rahabok" userId="156f3981-69fc-4d83-acd3-61e6ecbdd23f" providerId="ADAL" clId="{D4B59DF2-D0BB-4BAC-8977-E1C301256A86}" dt="2022-08-16T01:42:58.761" v="1731" actId="478"/>
          <ac:picMkLst>
            <pc:docMk/>
            <pc:sldMk cId="3657282977" sldId="230716928"/>
            <ac:picMk id="6" creationId="{92F62A3A-E2A7-FF97-B1A1-D186B3A28ECB}"/>
          </ac:picMkLst>
        </pc:picChg>
        <pc:picChg chg="add mod ord">
          <ac:chgData name="Iwan Rahabok" userId="156f3981-69fc-4d83-acd3-61e6ecbdd23f" providerId="ADAL" clId="{D4B59DF2-D0BB-4BAC-8977-E1C301256A86}" dt="2022-08-16T01:46:02.833" v="1748" actId="167"/>
          <ac:picMkLst>
            <pc:docMk/>
            <pc:sldMk cId="3657282977" sldId="230716928"/>
            <ac:picMk id="15" creationId="{0099DB1C-DBB0-B75B-3871-7BB0EE506CF0}"/>
          </ac:picMkLst>
        </pc:picChg>
        <pc:cxnChg chg="mod">
          <ac:chgData name="Iwan Rahabok" userId="156f3981-69fc-4d83-acd3-61e6ecbdd23f" providerId="ADAL" clId="{D4B59DF2-D0BB-4BAC-8977-E1C301256A86}" dt="2022-08-16T01:53:05.056" v="1947" actId="164"/>
          <ac:cxnSpMkLst>
            <pc:docMk/>
            <pc:sldMk cId="3657282977" sldId="230716928"/>
            <ac:cxnSpMk id="7" creationId="{A1406F48-8A64-71DA-01EF-1A8F9BEE1363}"/>
          </ac:cxnSpMkLst>
        </pc:cxnChg>
        <pc:cxnChg chg="mod">
          <ac:chgData name="Iwan Rahabok" userId="156f3981-69fc-4d83-acd3-61e6ecbdd23f" providerId="ADAL" clId="{D4B59DF2-D0BB-4BAC-8977-E1C301256A86}" dt="2022-08-16T01:53:05.056" v="1947" actId="164"/>
          <ac:cxnSpMkLst>
            <pc:docMk/>
            <pc:sldMk cId="3657282977" sldId="230716928"/>
            <ac:cxnSpMk id="8" creationId="{849B9D77-CE70-6723-62D5-97B2371C9D14}"/>
          </ac:cxnSpMkLst>
        </pc:cxnChg>
        <pc:cxnChg chg="mod">
          <ac:chgData name="Iwan Rahabok" userId="156f3981-69fc-4d83-acd3-61e6ecbdd23f" providerId="ADAL" clId="{D4B59DF2-D0BB-4BAC-8977-E1C301256A86}" dt="2022-08-16T01:53:05.056" v="1947" actId="164"/>
          <ac:cxnSpMkLst>
            <pc:docMk/>
            <pc:sldMk cId="3657282977" sldId="230716928"/>
            <ac:cxnSpMk id="9" creationId="{2EDB00AB-7565-3EB4-633F-A56466D90891}"/>
          </ac:cxnSpMkLst>
        </pc:cxnChg>
        <pc:cxnChg chg="mod">
          <ac:chgData name="Iwan Rahabok" userId="156f3981-69fc-4d83-acd3-61e6ecbdd23f" providerId="ADAL" clId="{D4B59DF2-D0BB-4BAC-8977-E1C301256A86}" dt="2022-08-16T01:53:05.056" v="1947" actId="164"/>
          <ac:cxnSpMkLst>
            <pc:docMk/>
            <pc:sldMk cId="3657282977" sldId="230716928"/>
            <ac:cxnSpMk id="10" creationId="{C139BF16-7B68-C287-2E16-30005BD08E4C}"/>
          </ac:cxnSpMkLst>
        </pc:cxnChg>
        <pc:cxnChg chg="mod">
          <ac:chgData name="Iwan Rahabok" userId="156f3981-69fc-4d83-acd3-61e6ecbdd23f" providerId="ADAL" clId="{D4B59DF2-D0BB-4BAC-8977-E1C301256A86}" dt="2022-08-16T01:53:05.056" v="1947" actId="164"/>
          <ac:cxnSpMkLst>
            <pc:docMk/>
            <pc:sldMk cId="3657282977" sldId="230716928"/>
            <ac:cxnSpMk id="11" creationId="{4DC2B407-FECA-A32A-27E2-F1DC1B72BA8B}"/>
          </ac:cxnSpMkLst>
        </pc:cxnChg>
        <pc:cxnChg chg="mod">
          <ac:chgData name="Iwan Rahabok" userId="156f3981-69fc-4d83-acd3-61e6ecbdd23f" providerId="ADAL" clId="{D4B59DF2-D0BB-4BAC-8977-E1C301256A86}" dt="2022-08-16T01:53:05.056" v="1947" actId="164"/>
          <ac:cxnSpMkLst>
            <pc:docMk/>
            <pc:sldMk cId="3657282977" sldId="230716928"/>
            <ac:cxnSpMk id="12" creationId="{BD60054F-05B1-BC05-838B-AD5712199F0A}"/>
          </ac:cxnSpMkLst>
        </pc:cxnChg>
      </pc:sldChg>
      <pc:sldChg chg="addSp modSp mod modClrScheme chgLayout">
        <pc:chgData name="Iwan Rahabok" userId="156f3981-69fc-4d83-acd3-61e6ecbdd23f" providerId="ADAL" clId="{D4B59DF2-D0BB-4BAC-8977-E1C301256A86}" dt="2022-08-16T01:06:39.228" v="1032" actId="20577"/>
        <pc:sldMkLst>
          <pc:docMk/>
          <pc:sldMk cId="39871594" sldId="230716932"/>
        </pc:sldMkLst>
        <pc:spChg chg="mod ord">
          <ac:chgData name="Iwan Rahabok" userId="156f3981-69fc-4d83-acd3-61e6ecbdd23f" providerId="ADAL" clId="{D4B59DF2-D0BB-4BAC-8977-E1C301256A86}" dt="2022-08-16T00:56:07.404" v="722" actId="700"/>
          <ac:spMkLst>
            <pc:docMk/>
            <pc:sldMk cId="39871594" sldId="230716932"/>
            <ac:spMk id="2" creationId="{A974D50F-F97A-DB25-9AB4-6A9D17E8D802}"/>
          </ac:spMkLst>
        </pc:spChg>
        <pc:spChg chg="mod ord">
          <ac:chgData name="Iwan Rahabok" userId="156f3981-69fc-4d83-acd3-61e6ecbdd23f" providerId="ADAL" clId="{D4B59DF2-D0BB-4BAC-8977-E1C301256A86}" dt="2022-08-16T00:56:07.404" v="722" actId="700"/>
          <ac:spMkLst>
            <pc:docMk/>
            <pc:sldMk cId="39871594" sldId="230716932"/>
            <ac:spMk id="3" creationId="{B980E283-F886-C95D-432D-3C2A853DBC0C}"/>
          </ac:spMkLst>
        </pc:spChg>
        <pc:spChg chg="add mod ord">
          <ac:chgData name="Iwan Rahabok" userId="156f3981-69fc-4d83-acd3-61e6ecbdd23f" providerId="ADAL" clId="{D4B59DF2-D0BB-4BAC-8977-E1C301256A86}" dt="2022-08-16T01:06:39.228" v="1032" actId="20577"/>
          <ac:spMkLst>
            <pc:docMk/>
            <pc:sldMk cId="39871594" sldId="230716932"/>
            <ac:spMk id="4" creationId="{40A7CB3A-1E2D-408B-286B-6CD8D728D568}"/>
          </ac:spMkLst>
        </pc:spChg>
        <pc:picChg chg="mod">
          <ac:chgData name="Iwan Rahabok" userId="156f3981-69fc-4d83-acd3-61e6ecbdd23f" providerId="ADAL" clId="{D4B59DF2-D0BB-4BAC-8977-E1C301256A86}" dt="2022-08-16T00:56:03.023" v="721" actId="1076"/>
          <ac:picMkLst>
            <pc:docMk/>
            <pc:sldMk cId="39871594" sldId="230716932"/>
            <ac:picMk id="5" creationId="{530F14E5-B4F7-95A1-9AB1-29194567FFF0}"/>
          </ac:picMkLst>
        </pc:picChg>
      </pc:sldChg>
    </pc:docChg>
  </pc:docChgLst>
  <pc:docChgLst>
    <pc:chgData name="Iwan Rahabok" userId="156f3981-69fc-4d83-acd3-61e6ecbdd23f" providerId="ADAL" clId="{0E9F1413-6675-4E97-83E0-15E82BAEF3F0}"/>
    <pc:docChg chg="custSel modSld">
      <pc:chgData name="Iwan Rahabok" userId="156f3981-69fc-4d83-acd3-61e6ecbdd23f" providerId="ADAL" clId="{0E9F1413-6675-4E97-83E0-15E82BAEF3F0}" dt="2022-08-30T03:25:24.922" v="587" actId="22"/>
      <pc:docMkLst>
        <pc:docMk/>
      </pc:docMkLst>
      <pc:sldChg chg="modSp mod">
        <pc:chgData name="Iwan Rahabok" userId="156f3981-69fc-4d83-acd3-61e6ecbdd23f" providerId="ADAL" clId="{0E9F1413-6675-4E97-83E0-15E82BAEF3F0}" dt="2022-08-30T03:24:33.288" v="579" actId="20577"/>
        <pc:sldMkLst>
          <pc:docMk/>
          <pc:sldMk cId="3088879388" sldId="230716925"/>
        </pc:sldMkLst>
        <pc:spChg chg="mod">
          <ac:chgData name="Iwan Rahabok" userId="156f3981-69fc-4d83-acd3-61e6ecbdd23f" providerId="ADAL" clId="{0E9F1413-6675-4E97-83E0-15E82BAEF3F0}" dt="2022-08-30T03:24:33.288" v="579" actId="20577"/>
          <ac:spMkLst>
            <pc:docMk/>
            <pc:sldMk cId="3088879388" sldId="230716925"/>
            <ac:spMk id="4" creationId="{983AA0FE-0135-9992-D5B1-FB3B332D0408}"/>
          </ac:spMkLst>
        </pc:spChg>
      </pc:sldChg>
      <pc:sldChg chg="modSp mod">
        <pc:chgData name="Iwan Rahabok" userId="156f3981-69fc-4d83-acd3-61e6ecbdd23f" providerId="ADAL" clId="{0E9F1413-6675-4E97-83E0-15E82BAEF3F0}" dt="2022-08-30T03:24:50.602" v="585" actId="20577"/>
        <pc:sldMkLst>
          <pc:docMk/>
          <pc:sldMk cId="3657282977" sldId="230716928"/>
        </pc:sldMkLst>
        <pc:spChg chg="mod">
          <ac:chgData name="Iwan Rahabok" userId="156f3981-69fc-4d83-acd3-61e6ecbdd23f" providerId="ADAL" clId="{0E9F1413-6675-4E97-83E0-15E82BAEF3F0}" dt="2022-08-30T03:24:50.602" v="585" actId="20577"/>
          <ac:spMkLst>
            <pc:docMk/>
            <pc:sldMk cId="3657282977" sldId="230716928"/>
            <ac:spMk id="4" creationId="{3BA9ACA3-FE5A-58DE-ECA4-848FE8756161}"/>
          </ac:spMkLst>
        </pc:spChg>
      </pc:sldChg>
      <pc:sldChg chg="modSp mod">
        <pc:chgData name="Iwan Rahabok" userId="156f3981-69fc-4d83-acd3-61e6ecbdd23f" providerId="ADAL" clId="{0E9F1413-6675-4E97-83E0-15E82BAEF3F0}" dt="2022-08-30T03:00:17.585" v="481" actId="20577"/>
        <pc:sldMkLst>
          <pc:docMk/>
          <pc:sldMk cId="3588278179" sldId="230716977"/>
        </pc:sldMkLst>
        <pc:graphicFrameChg chg="modGraphic">
          <ac:chgData name="Iwan Rahabok" userId="156f3981-69fc-4d83-acd3-61e6ecbdd23f" providerId="ADAL" clId="{0E9F1413-6675-4E97-83E0-15E82BAEF3F0}" dt="2022-08-30T03:00:17.585" v="481" actId="20577"/>
          <ac:graphicFrameMkLst>
            <pc:docMk/>
            <pc:sldMk cId="3588278179" sldId="230716977"/>
            <ac:graphicFrameMk id="6" creationId="{B387EA5A-0548-E17B-B5A1-3CAA14B57E3F}"/>
          </ac:graphicFrameMkLst>
        </pc:graphicFrameChg>
      </pc:sldChg>
      <pc:sldChg chg="modSp mod">
        <pc:chgData name="Iwan Rahabok" userId="156f3981-69fc-4d83-acd3-61e6ecbdd23f" providerId="ADAL" clId="{0E9F1413-6675-4E97-83E0-15E82BAEF3F0}" dt="2022-08-30T02:57:49.750" v="165" actId="20577"/>
        <pc:sldMkLst>
          <pc:docMk/>
          <pc:sldMk cId="1048303517" sldId="230716992"/>
        </pc:sldMkLst>
        <pc:graphicFrameChg chg="modGraphic">
          <ac:chgData name="Iwan Rahabok" userId="156f3981-69fc-4d83-acd3-61e6ecbdd23f" providerId="ADAL" clId="{0E9F1413-6675-4E97-83E0-15E82BAEF3F0}" dt="2022-08-30T02:57:49.750" v="165" actId="20577"/>
          <ac:graphicFrameMkLst>
            <pc:docMk/>
            <pc:sldMk cId="1048303517" sldId="230716992"/>
            <ac:graphicFrameMk id="4" creationId="{5B4E0DDD-2B1B-DB28-A545-DEE7BC1074C0}"/>
          </ac:graphicFrameMkLst>
        </pc:graphicFrameChg>
      </pc:sldChg>
      <pc:sldChg chg="addSp modSp mod">
        <pc:chgData name="Iwan Rahabok" userId="156f3981-69fc-4d83-acd3-61e6ecbdd23f" providerId="ADAL" clId="{0E9F1413-6675-4E97-83E0-15E82BAEF3F0}" dt="2022-08-30T03:14:15.282" v="555" actId="20577"/>
        <pc:sldMkLst>
          <pc:docMk/>
          <pc:sldMk cId="3083552669" sldId="230716994"/>
        </pc:sldMkLst>
        <pc:spChg chg="mod">
          <ac:chgData name="Iwan Rahabok" userId="156f3981-69fc-4d83-acd3-61e6ecbdd23f" providerId="ADAL" clId="{0E9F1413-6675-4E97-83E0-15E82BAEF3F0}" dt="2022-08-30T03:14:15.282" v="555" actId="20577"/>
          <ac:spMkLst>
            <pc:docMk/>
            <pc:sldMk cId="3083552669" sldId="230716994"/>
            <ac:spMk id="6" creationId="{2CCAE417-CEB9-6E2B-68D8-A4BD6BBFF1BE}"/>
          </ac:spMkLst>
        </pc:spChg>
        <pc:graphicFrameChg chg="modGraphic">
          <ac:chgData name="Iwan Rahabok" userId="156f3981-69fc-4d83-acd3-61e6ecbdd23f" providerId="ADAL" clId="{0E9F1413-6675-4E97-83E0-15E82BAEF3F0}" dt="2022-08-30T03:13:21.378" v="487" actId="14100"/>
          <ac:graphicFrameMkLst>
            <pc:docMk/>
            <pc:sldMk cId="3083552669" sldId="230716994"/>
            <ac:graphicFrameMk id="4" creationId="{5B4E0DDD-2B1B-DB28-A545-DEE7BC1074C0}"/>
          </ac:graphicFrameMkLst>
        </pc:graphicFrameChg>
        <pc:picChg chg="add mod">
          <ac:chgData name="Iwan Rahabok" userId="156f3981-69fc-4d83-acd3-61e6ecbdd23f" providerId="ADAL" clId="{0E9F1413-6675-4E97-83E0-15E82BAEF3F0}" dt="2022-08-30T03:13:02.592" v="484" actId="1076"/>
          <ac:picMkLst>
            <pc:docMk/>
            <pc:sldMk cId="3083552669" sldId="230716994"/>
            <ac:picMk id="7" creationId="{87256308-A05B-4AF8-D07A-8B6AFB2C65A5}"/>
          </ac:picMkLst>
        </pc:picChg>
      </pc:sldChg>
      <pc:sldChg chg="addSp delSp modSp mod">
        <pc:chgData name="Iwan Rahabok" userId="156f3981-69fc-4d83-acd3-61e6ecbdd23f" providerId="ADAL" clId="{0E9F1413-6675-4E97-83E0-15E82BAEF3F0}" dt="2022-08-30T03:25:24.922" v="587" actId="22"/>
        <pc:sldMkLst>
          <pc:docMk/>
          <pc:sldMk cId="3129814048" sldId="230717007"/>
        </pc:sldMkLst>
        <pc:spChg chg="mod">
          <ac:chgData name="Iwan Rahabok" userId="156f3981-69fc-4d83-acd3-61e6ecbdd23f" providerId="ADAL" clId="{0E9F1413-6675-4E97-83E0-15E82BAEF3F0}" dt="2022-08-30T03:24:38.536" v="582" actId="20577"/>
          <ac:spMkLst>
            <pc:docMk/>
            <pc:sldMk cId="3129814048" sldId="230717007"/>
            <ac:spMk id="3" creationId="{4BCCED7A-3DD0-8A8F-BDB0-BA3C35F3FF2D}"/>
          </ac:spMkLst>
        </pc:spChg>
        <pc:picChg chg="add del ord">
          <ac:chgData name="Iwan Rahabok" userId="156f3981-69fc-4d83-acd3-61e6ecbdd23f" providerId="ADAL" clId="{0E9F1413-6675-4E97-83E0-15E82BAEF3F0}" dt="2022-08-30T03:25:24.509" v="586" actId="478"/>
          <ac:picMkLst>
            <pc:docMk/>
            <pc:sldMk cId="3129814048" sldId="230717007"/>
            <ac:picMk id="7" creationId="{F1A12030-32C1-5ABE-6E9C-56A1EAD7A681}"/>
          </ac:picMkLst>
        </pc:picChg>
        <pc:picChg chg="add">
          <ac:chgData name="Iwan Rahabok" userId="156f3981-69fc-4d83-acd3-61e6ecbdd23f" providerId="ADAL" clId="{0E9F1413-6675-4E97-83E0-15E82BAEF3F0}" dt="2022-08-30T03:25:24.922" v="587" actId="22"/>
          <ac:picMkLst>
            <pc:docMk/>
            <pc:sldMk cId="3129814048" sldId="230717007"/>
            <ac:picMk id="9" creationId="{F41ECD71-772F-063B-1B1D-B6FD1789E6CA}"/>
          </ac:picMkLst>
        </pc:picChg>
      </pc:sldChg>
    </pc:docChg>
  </pc:docChgLst>
  <pc:docChgLst>
    <pc:chgData name="Iwan Rahabok" userId="156f3981-69fc-4d83-acd3-61e6ecbdd23f" providerId="ADAL" clId="{440CEA01-C43D-46C6-AC67-C565FAB52E35}"/>
    <pc:docChg chg="modSld">
      <pc:chgData name="Iwan Rahabok" userId="156f3981-69fc-4d83-acd3-61e6ecbdd23f" providerId="ADAL" clId="{440CEA01-C43D-46C6-AC67-C565FAB52E35}" dt="2022-08-10T04:45:19.523" v="34" actId="207"/>
      <pc:docMkLst>
        <pc:docMk/>
      </pc:docMkLst>
      <pc:sldChg chg="addSp modSp mod">
        <pc:chgData name="Iwan Rahabok" userId="156f3981-69fc-4d83-acd3-61e6ecbdd23f" providerId="ADAL" clId="{440CEA01-C43D-46C6-AC67-C565FAB52E35}" dt="2022-08-10T04:45:19.523" v="34" actId="207"/>
        <pc:sldMkLst>
          <pc:docMk/>
          <pc:sldMk cId="4134810093" sldId="230716916"/>
        </pc:sldMkLst>
        <pc:spChg chg="add mod">
          <ac:chgData name="Iwan Rahabok" userId="156f3981-69fc-4d83-acd3-61e6ecbdd23f" providerId="ADAL" clId="{440CEA01-C43D-46C6-AC67-C565FAB52E35}" dt="2022-08-10T04:45:19.523" v="34" actId="207"/>
          <ac:spMkLst>
            <pc:docMk/>
            <pc:sldMk cId="4134810093" sldId="230716916"/>
            <ac:spMk id="19" creationId="{71677E98-93E4-AC8D-2B09-CCE23AB93BBD}"/>
          </ac:spMkLst>
        </pc:spChg>
      </pc:sldChg>
    </pc:docChg>
  </pc:docChgLst>
  <pc:docChgLst>
    <pc:chgData name="Iwan Rahabok" userId="156f3981-69fc-4d83-acd3-61e6ecbdd23f" providerId="ADAL" clId="{1DBFE3CC-1024-423D-8D86-6D45663FCF2E}"/>
    <pc:docChg chg="custSel addSld delSld modSld addSection modSection">
      <pc:chgData name="Iwan Rahabok" userId="156f3981-69fc-4d83-acd3-61e6ecbdd23f" providerId="ADAL" clId="{1DBFE3CC-1024-423D-8D86-6D45663FCF2E}" dt="2022-08-03T02:31:44.633" v="582" actId="14100"/>
      <pc:docMkLst>
        <pc:docMk/>
      </pc:docMkLst>
      <pc:sldChg chg="add modNotes">
        <pc:chgData name="Iwan Rahabok" userId="156f3981-69fc-4d83-acd3-61e6ecbdd23f" providerId="ADAL" clId="{1DBFE3CC-1024-423D-8D86-6D45663FCF2E}" dt="2022-08-03T02:26:14.069" v="575" actId="27636"/>
        <pc:sldMkLst>
          <pc:docMk/>
          <pc:sldMk cId="1339885286" sldId="653"/>
        </pc:sldMkLst>
      </pc:sldChg>
      <pc:sldChg chg="modSp">
        <pc:chgData name="Iwan Rahabok" userId="156f3981-69fc-4d83-acd3-61e6ecbdd23f" providerId="ADAL" clId="{1DBFE3CC-1024-423D-8D86-6D45663FCF2E}" dt="2022-08-03T02:18:18.139" v="398" actId="20577"/>
        <pc:sldMkLst>
          <pc:docMk/>
          <pc:sldMk cId="2533235856" sldId="2083"/>
        </pc:sldMkLst>
        <pc:spChg chg="mod">
          <ac:chgData name="Iwan Rahabok" userId="156f3981-69fc-4d83-acd3-61e6ecbdd23f" providerId="ADAL" clId="{1DBFE3CC-1024-423D-8D86-6D45663FCF2E}" dt="2022-08-03T02:18:18.139" v="398" actId="20577"/>
          <ac:spMkLst>
            <pc:docMk/>
            <pc:sldMk cId="2533235856" sldId="2083"/>
            <ac:spMk id="8" creationId="{776C16AD-0B53-4195-8A3A-1F2FC56C1BF3}"/>
          </ac:spMkLst>
        </pc:spChg>
      </pc:sldChg>
      <pc:sldChg chg="modSp del mod">
        <pc:chgData name="Iwan Rahabok" userId="156f3981-69fc-4d83-acd3-61e6ecbdd23f" providerId="ADAL" clId="{1DBFE3CC-1024-423D-8D86-6D45663FCF2E}" dt="2022-08-03T02:19:36.602" v="405" actId="47"/>
        <pc:sldMkLst>
          <pc:docMk/>
          <pc:sldMk cId="2598593516" sldId="2085"/>
        </pc:sldMkLst>
        <pc:spChg chg="mod">
          <ac:chgData name="Iwan Rahabok" userId="156f3981-69fc-4d83-acd3-61e6ecbdd23f" providerId="ADAL" clId="{1DBFE3CC-1024-423D-8D86-6D45663FCF2E}" dt="2022-08-03T02:19:30.833" v="403" actId="21"/>
          <ac:spMkLst>
            <pc:docMk/>
            <pc:sldMk cId="2598593516" sldId="2085"/>
            <ac:spMk id="2" creationId="{E7D718F3-5E90-A6CE-D526-373776160B16}"/>
          </ac:spMkLst>
        </pc:spChg>
        <pc:spChg chg="mod">
          <ac:chgData name="Iwan Rahabok" userId="156f3981-69fc-4d83-acd3-61e6ecbdd23f" providerId="ADAL" clId="{1DBFE3CC-1024-423D-8D86-6D45663FCF2E}" dt="2022-08-03T02:16:28.298" v="303" actId="21"/>
          <ac:spMkLst>
            <pc:docMk/>
            <pc:sldMk cId="2598593516" sldId="2085"/>
            <ac:spMk id="5" creationId="{6219DA52-CAC6-635A-F836-2AC372D282FD}"/>
          </ac:spMkLst>
        </pc:spChg>
        <pc:spChg chg="mod">
          <ac:chgData name="Iwan Rahabok" userId="156f3981-69fc-4d83-acd3-61e6ecbdd23f" providerId="ADAL" clId="{1DBFE3CC-1024-423D-8D86-6D45663FCF2E}" dt="2022-08-03T02:19:13.945" v="399" actId="21"/>
          <ac:spMkLst>
            <pc:docMk/>
            <pc:sldMk cId="2598593516" sldId="2085"/>
            <ac:spMk id="6" creationId="{DC54C9B3-005E-4C49-ED50-3DB2BD5393BF}"/>
          </ac:spMkLst>
        </pc:spChg>
      </pc:sldChg>
      <pc:sldChg chg="modSp mod">
        <pc:chgData name="Iwan Rahabok" userId="156f3981-69fc-4d83-acd3-61e6ecbdd23f" providerId="ADAL" clId="{1DBFE3CC-1024-423D-8D86-6D45663FCF2E}" dt="2022-08-03T02:22:27.548" v="568" actId="20577"/>
        <pc:sldMkLst>
          <pc:docMk/>
          <pc:sldMk cId="2650023030" sldId="2086"/>
        </pc:sldMkLst>
        <pc:graphicFrameChg chg="modGraphic">
          <ac:chgData name="Iwan Rahabok" userId="156f3981-69fc-4d83-acd3-61e6ecbdd23f" providerId="ADAL" clId="{1DBFE3CC-1024-423D-8D86-6D45663FCF2E}" dt="2022-08-03T02:22:27.548" v="568" actId="20577"/>
          <ac:graphicFrameMkLst>
            <pc:docMk/>
            <pc:sldMk cId="2650023030" sldId="2086"/>
            <ac:graphicFrameMk id="6" creationId="{EB5FC179-3A01-9EBC-E1C9-46DEE32DEE70}"/>
          </ac:graphicFrameMkLst>
        </pc:graphicFrameChg>
      </pc:sldChg>
      <pc:sldChg chg="modSp mod">
        <pc:chgData name="Iwan Rahabok" userId="156f3981-69fc-4d83-acd3-61e6ecbdd23f" providerId="ADAL" clId="{1DBFE3CC-1024-423D-8D86-6D45663FCF2E}" dt="2022-08-03T02:17:13.695" v="325"/>
        <pc:sldMkLst>
          <pc:docMk/>
          <pc:sldMk cId="2951853299" sldId="2088"/>
        </pc:sldMkLst>
        <pc:spChg chg="mod">
          <ac:chgData name="Iwan Rahabok" userId="156f3981-69fc-4d83-acd3-61e6ecbdd23f" providerId="ADAL" clId="{1DBFE3CC-1024-423D-8D86-6D45663FCF2E}" dt="2022-08-03T02:17:13.695" v="325"/>
          <ac:spMkLst>
            <pc:docMk/>
            <pc:sldMk cId="2951853299" sldId="2088"/>
            <ac:spMk id="2" creationId="{E7D718F3-5E90-A6CE-D526-373776160B16}"/>
          </ac:spMkLst>
        </pc:spChg>
      </pc:sldChg>
      <pc:sldChg chg="add">
        <pc:chgData name="Iwan Rahabok" userId="156f3981-69fc-4d83-acd3-61e6ecbdd23f" providerId="ADAL" clId="{1DBFE3CC-1024-423D-8D86-6D45663FCF2E}" dt="2022-08-03T02:25:56.744" v="572"/>
        <pc:sldMkLst>
          <pc:docMk/>
          <pc:sldMk cId="83493208" sldId="2272"/>
        </pc:sldMkLst>
      </pc:sldChg>
      <pc:sldChg chg="add">
        <pc:chgData name="Iwan Rahabok" userId="156f3981-69fc-4d83-acd3-61e6ecbdd23f" providerId="ADAL" clId="{1DBFE3CC-1024-423D-8D86-6D45663FCF2E}" dt="2022-08-03T02:25:21.634" v="571"/>
        <pc:sldMkLst>
          <pc:docMk/>
          <pc:sldMk cId="3176415421" sldId="2304"/>
        </pc:sldMkLst>
      </pc:sldChg>
      <pc:sldChg chg="addSp modSp add mod">
        <pc:chgData name="Iwan Rahabok" userId="156f3981-69fc-4d83-acd3-61e6ecbdd23f" providerId="ADAL" clId="{1DBFE3CC-1024-423D-8D86-6D45663FCF2E}" dt="2022-08-03T02:31:44.633" v="582" actId="14100"/>
        <pc:sldMkLst>
          <pc:docMk/>
          <pc:sldMk cId="446405254" sldId="2315"/>
        </pc:sldMkLst>
        <pc:graphicFrameChg chg="mod modGraphic">
          <ac:chgData name="Iwan Rahabok" userId="156f3981-69fc-4d83-acd3-61e6ecbdd23f" providerId="ADAL" clId="{1DBFE3CC-1024-423D-8D86-6D45663FCF2E}" dt="2022-08-03T02:31:44.633" v="582" actId="14100"/>
          <ac:graphicFrameMkLst>
            <pc:docMk/>
            <pc:sldMk cId="446405254" sldId="2315"/>
            <ac:graphicFrameMk id="2" creationId="{0DB9F65A-CE7D-45D5-BAF1-FAC66BC692EF}"/>
          </ac:graphicFrameMkLst>
        </pc:graphicFrameChg>
        <pc:picChg chg="add mod">
          <ac:chgData name="Iwan Rahabok" userId="156f3981-69fc-4d83-acd3-61e6ecbdd23f" providerId="ADAL" clId="{1DBFE3CC-1024-423D-8D86-6D45663FCF2E}" dt="2022-08-03T02:31:40.191" v="581" actId="1076"/>
          <ac:picMkLst>
            <pc:docMk/>
            <pc:sldMk cId="446405254" sldId="2315"/>
            <ac:picMk id="6" creationId="{D244E31C-2B32-A383-58E3-1B2C5B451ED8}"/>
          </ac:picMkLst>
        </pc:picChg>
      </pc:sldChg>
      <pc:sldChg chg="add modNotes">
        <pc:chgData name="Iwan Rahabok" userId="156f3981-69fc-4d83-acd3-61e6ecbdd23f" providerId="ADAL" clId="{1DBFE3CC-1024-423D-8D86-6D45663FCF2E}" dt="2022-08-03T02:26:14.052" v="574" actId="27636"/>
        <pc:sldMkLst>
          <pc:docMk/>
          <pc:sldMk cId="1479061926" sldId="2328"/>
        </pc:sldMkLst>
      </pc:sldChg>
      <pc:sldChg chg="modSp mod modAnim">
        <pc:chgData name="Iwan Rahabok" userId="156f3981-69fc-4d83-acd3-61e6ecbdd23f" providerId="ADAL" clId="{1DBFE3CC-1024-423D-8D86-6D45663FCF2E}" dt="2022-08-03T02:10:58.828" v="302"/>
        <pc:sldMkLst>
          <pc:docMk/>
          <pc:sldMk cId="1207453537" sldId="3142"/>
        </pc:sldMkLst>
        <pc:spChg chg="mod">
          <ac:chgData name="Iwan Rahabok" userId="156f3981-69fc-4d83-acd3-61e6ecbdd23f" providerId="ADAL" clId="{1DBFE3CC-1024-423D-8D86-6D45663FCF2E}" dt="2022-08-03T02:09:16.285" v="190" actId="20577"/>
          <ac:spMkLst>
            <pc:docMk/>
            <pc:sldMk cId="1207453537" sldId="3142"/>
            <ac:spMk id="21" creationId="{77D432A6-27A6-EE1F-BFB2-199E4DCA70D9}"/>
          </ac:spMkLst>
        </pc:spChg>
        <pc:spChg chg="mod">
          <ac:chgData name="Iwan Rahabok" userId="156f3981-69fc-4d83-acd3-61e6ecbdd23f" providerId="ADAL" clId="{1DBFE3CC-1024-423D-8D86-6D45663FCF2E}" dt="2022-08-03T02:10:58.828" v="302"/>
          <ac:spMkLst>
            <pc:docMk/>
            <pc:sldMk cId="1207453537" sldId="3142"/>
            <ac:spMk id="22" creationId="{CF8A6102-C498-7DD2-15A5-29462FD4EB82}"/>
          </ac:spMkLst>
        </pc:spChg>
        <pc:spChg chg="mod">
          <ac:chgData name="Iwan Rahabok" userId="156f3981-69fc-4d83-acd3-61e6ecbdd23f" providerId="ADAL" clId="{1DBFE3CC-1024-423D-8D86-6D45663FCF2E}" dt="2022-08-03T02:10:40.926" v="300" actId="20577"/>
          <ac:spMkLst>
            <pc:docMk/>
            <pc:sldMk cId="1207453537" sldId="3142"/>
            <ac:spMk id="23" creationId="{014AA7C6-F368-3266-B4D7-D822DA15EBFD}"/>
          </ac:spMkLst>
        </pc:spChg>
      </pc:sldChg>
      <pc:sldChg chg="addSp modSp mod modClrScheme chgLayout modNotesTx">
        <pc:chgData name="Iwan Rahabok" userId="156f3981-69fc-4d83-acd3-61e6ecbdd23f" providerId="ADAL" clId="{1DBFE3CC-1024-423D-8D86-6D45663FCF2E}" dt="2022-08-03T02:19:33.471" v="404"/>
        <pc:sldMkLst>
          <pc:docMk/>
          <pc:sldMk cId="2847186819" sldId="230716775"/>
        </pc:sldMkLst>
        <pc:spChg chg="add mod ord">
          <ac:chgData name="Iwan Rahabok" userId="156f3981-69fc-4d83-acd3-61e6ecbdd23f" providerId="ADAL" clId="{1DBFE3CC-1024-423D-8D86-6D45663FCF2E}" dt="2022-08-03T02:19:33.471" v="404"/>
          <ac:spMkLst>
            <pc:docMk/>
            <pc:sldMk cId="2847186819" sldId="230716775"/>
            <ac:spMk id="2" creationId="{4533A46E-734B-3CE9-152B-F18C10D1A3EA}"/>
          </ac:spMkLst>
        </pc:spChg>
        <pc:spChg chg="mod">
          <ac:chgData name="Iwan Rahabok" userId="156f3981-69fc-4d83-acd3-61e6ecbdd23f" providerId="ADAL" clId="{1DBFE3CC-1024-423D-8D86-6D45663FCF2E}" dt="2022-08-03T02:19:23.340" v="401" actId="1076"/>
          <ac:spMkLst>
            <pc:docMk/>
            <pc:sldMk cId="2847186819" sldId="230716775"/>
            <ac:spMk id="3" creationId="{31D9368A-F67E-0901-BA79-502667E281BA}"/>
          </ac:spMkLst>
        </pc:spChg>
        <pc:spChg chg="mod">
          <ac:chgData name="Iwan Rahabok" userId="156f3981-69fc-4d83-acd3-61e6ecbdd23f" providerId="ADAL" clId="{1DBFE3CC-1024-423D-8D86-6D45663FCF2E}" dt="2022-08-03T02:19:23.340" v="401" actId="1076"/>
          <ac:spMkLst>
            <pc:docMk/>
            <pc:sldMk cId="2847186819" sldId="230716775"/>
            <ac:spMk id="4" creationId="{85B31122-8C7F-E264-A920-965C0376852F}"/>
          </ac:spMkLst>
        </pc:spChg>
        <pc:spChg chg="add mod ord">
          <ac:chgData name="Iwan Rahabok" userId="156f3981-69fc-4d83-acd3-61e6ecbdd23f" providerId="ADAL" clId="{1DBFE3CC-1024-423D-8D86-6D45663FCF2E}" dt="2022-08-03T02:19:27.101" v="402" actId="700"/>
          <ac:spMkLst>
            <pc:docMk/>
            <pc:sldMk cId="2847186819" sldId="230716775"/>
            <ac:spMk id="5" creationId="{F00C6981-D31F-6D10-86C3-9E94EE5BC8CE}"/>
          </ac:spMkLst>
        </pc:spChg>
        <pc:picChg chg="mod">
          <ac:chgData name="Iwan Rahabok" userId="156f3981-69fc-4d83-acd3-61e6ecbdd23f" providerId="ADAL" clId="{1DBFE3CC-1024-423D-8D86-6D45663FCF2E}" dt="2022-08-03T02:19:23.340" v="401" actId="1076"/>
          <ac:picMkLst>
            <pc:docMk/>
            <pc:sldMk cId="2847186819" sldId="230716775"/>
            <ac:picMk id="8" creationId="{168EFA11-C9F4-6E83-B588-81D73A062B1A}"/>
          </ac:picMkLst>
        </pc:picChg>
      </pc:sldChg>
      <pc:sldChg chg="modSp mod">
        <pc:chgData name="Iwan Rahabok" userId="156f3981-69fc-4d83-acd3-61e6ecbdd23f" providerId="ADAL" clId="{1DBFE3CC-1024-423D-8D86-6D45663FCF2E}" dt="2022-08-03T02:16:56.687" v="321" actId="20577"/>
        <pc:sldMkLst>
          <pc:docMk/>
          <pc:sldMk cId="4115514717" sldId="230716781"/>
        </pc:sldMkLst>
        <pc:spChg chg="mod">
          <ac:chgData name="Iwan Rahabok" userId="156f3981-69fc-4d83-acd3-61e6ecbdd23f" providerId="ADAL" clId="{1DBFE3CC-1024-423D-8D86-6D45663FCF2E}" dt="2022-08-03T02:16:56.687" v="321" actId="20577"/>
          <ac:spMkLst>
            <pc:docMk/>
            <pc:sldMk cId="4115514717" sldId="230716781"/>
            <ac:spMk id="3" creationId="{39CCFBAD-15C1-60B9-020B-640FEA4A0BC2}"/>
          </ac:spMkLst>
        </pc:spChg>
      </pc:sldChg>
      <pc:sldChg chg="modSp mod">
        <pc:chgData name="Iwan Rahabok" userId="156f3981-69fc-4d83-acd3-61e6ecbdd23f" providerId="ADAL" clId="{1DBFE3CC-1024-423D-8D86-6D45663FCF2E}" dt="2022-08-03T02:17:01.441" v="324"/>
        <pc:sldMkLst>
          <pc:docMk/>
          <pc:sldMk cId="1041316595" sldId="230716783"/>
        </pc:sldMkLst>
        <pc:spChg chg="mod">
          <ac:chgData name="Iwan Rahabok" userId="156f3981-69fc-4d83-acd3-61e6ecbdd23f" providerId="ADAL" clId="{1DBFE3CC-1024-423D-8D86-6D45663FCF2E}" dt="2022-08-03T02:17:01.441" v="324"/>
          <ac:spMkLst>
            <pc:docMk/>
            <pc:sldMk cId="1041316595" sldId="230716783"/>
            <ac:spMk id="4" creationId="{DF453BD7-AA84-E475-574B-3BB868261EF7}"/>
          </ac:spMkLst>
        </pc:spChg>
      </pc:sldChg>
      <pc:sldChg chg="modSp mod">
        <pc:chgData name="Iwan Rahabok" userId="156f3981-69fc-4d83-acd3-61e6ecbdd23f" providerId="ADAL" clId="{1DBFE3CC-1024-423D-8D86-6D45663FCF2E}" dt="2022-08-03T02:20:22.179" v="435" actId="20577"/>
        <pc:sldMkLst>
          <pc:docMk/>
          <pc:sldMk cId="4120447271" sldId="230716784"/>
        </pc:sldMkLst>
        <pc:spChg chg="mod">
          <ac:chgData name="Iwan Rahabok" userId="156f3981-69fc-4d83-acd3-61e6ecbdd23f" providerId="ADAL" clId="{1DBFE3CC-1024-423D-8D86-6D45663FCF2E}" dt="2022-08-03T02:20:22.179" v="435" actId="20577"/>
          <ac:spMkLst>
            <pc:docMk/>
            <pc:sldMk cId="4120447271" sldId="230716784"/>
            <ac:spMk id="4" creationId="{A86878EF-C65A-74F3-9F3E-D12031328DEC}"/>
          </ac:spMkLst>
        </pc:spChg>
      </pc:sldChg>
      <pc:sldChg chg="delSp modSp mod modNotesTx">
        <pc:chgData name="Iwan Rahabok" userId="156f3981-69fc-4d83-acd3-61e6ecbdd23f" providerId="ADAL" clId="{1DBFE3CC-1024-423D-8D86-6D45663FCF2E}" dt="2022-08-03T02:21:38.925" v="439"/>
        <pc:sldMkLst>
          <pc:docMk/>
          <pc:sldMk cId="11484648" sldId="230716871"/>
        </pc:sldMkLst>
        <pc:spChg chg="del mod">
          <ac:chgData name="Iwan Rahabok" userId="156f3981-69fc-4d83-acd3-61e6ecbdd23f" providerId="ADAL" clId="{1DBFE3CC-1024-423D-8D86-6D45663FCF2E}" dt="2022-08-03T02:21:38.925" v="439"/>
          <ac:spMkLst>
            <pc:docMk/>
            <pc:sldMk cId="11484648" sldId="230716871"/>
            <ac:spMk id="21" creationId="{A96063A8-DD97-49BF-AD26-B7D475E5817F}"/>
          </ac:spMkLst>
        </pc:spChg>
      </pc:sldChg>
      <pc:sldChg chg="modSp mod">
        <pc:chgData name="Iwan Rahabok" userId="156f3981-69fc-4d83-acd3-61e6ecbdd23f" providerId="ADAL" clId="{1DBFE3CC-1024-423D-8D86-6D45663FCF2E}" dt="2022-08-03T02:17:18.630" v="326"/>
        <pc:sldMkLst>
          <pc:docMk/>
          <pc:sldMk cId="1548114509" sldId="230716917"/>
        </pc:sldMkLst>
        <pc:spChg chg="mod">
          <ac:chgData name="Iwan Rahabok" userId="156f3981-69fc-4d83-acd3-61e6ecbdd23f" providerId="ADAL" clId="{1DBFE3CC-1024-423D-8D86-6D45663FCF2E}" dt="2022-08-03T02:17:18.630" v="326"/>
          <ac:spMkLst>
            <pc:docMk/>
            <pc:sldMk cId="1548114509" sldId="230716917"/>
            <ac:spMk id="3" creationId="{19F00227-2226-757F-3A13-9B91372A73AB}"/>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9A1009-944A-4EBB-B67C-79429AAC1704}" type="doc">
      <dgm:prSet loTypeId="urn:microsoft.com/office/officeart/2005/8/layout/pyramid2" loCatId="list" qsTypeId="urn:microsoft.com/office/officeart/2005/8/quickstyle/simple1" qsCatId="simple" csTypeId="urn:microsoft.com/office/officeart/2005/8/colors/accent1_2" csCatId="accent1" phldr="1"/>
      <dgm:spPr/>
    </dgm:pt>
    <dgm:pt modelId="{2EAB1E35-C1B2-48CA-8214-C3AA7780F211}">
      <dgm:prSet phldrT="[Text]"/>
      <dgm:spPr>
        <a:solidFill>
          <a:schemeClr val="lt1">
            <a:hueOff val="0"/>
            <a:satOff val="0"/>
            <a:lumOff val="0"/>
            <a:alpha val="60000"/>
          </a:schemeClr>
        </a:solidFill>
        <a:ln>
          <a:solidFill>
            <a:schemeClr val="bg2">
              <a:lumMod val="20000"/>
              <a:lumOff val="80000"/>
            </a:schemeClr>
          </a:solidFill>
        </a:ln>
      </dgm:spPr>
      <dgm:t>
        <a:bodyPr/>
        <a:lstStyle/>
        <a:p>
          <a:r>
            <a:rPr lang="en-US" b="1" dirty="0">
              <a:gradFill flip="none" rotWithShape="1">
                <a:gsLst>
                  <a:gs pos="0">
                    <a:srgbClr val="00B050"/>
                  </a:gs>
                  <a:gs pos="46000">
                    <a:schemeClr val="accent2">
                      <a:lumMod val="95000"/>
                      <a:lumOff val="5000"/>
                    </a:schemeClr>
                  </a:gs>
                  <a:gs pos="100000">
                    <a:schemeClr val="accent2">
                      <a:lumMod val="60000"/>
                    </a:schemeClr>
                  </a:gs>
                </a:gsLst>
                <a:path path="circle">
                  <a:fillToRect l="50000" t="130000" r="50000" b="-30000"/>
                </a:path>
                <a:tileRect/>
              </a:gradFill>
            </a:rPr>
            <a:t>Business Architect</a:t>
          </a:r>
        </a:p>
      </dgm:t>
    </dgm:pt>
    <dgm:pt modelId="{E71F80A3-EE23-4069-9340-3AB86A96EB4D}" type="parTrans" cxnId="{7B17F9F2-3C96-410C-B220-3E87A4C645C9}">
      <dgm:prSet/>
      <dgm:spPr/>
      <dgm:t>
        <a:bodyPr/>
        <a:lstStyle/>
        <a:p>
          <a:endParaRPr lang="en-US"/>
        </a:p>
      </dgm:t>
    </dgm:pt>
    <dgm:pt modelId="{0A71EBE6-9458-4552-AC9E-6A3F7727E312}" type="sibTrans" cxnId="{7B17F9F2-3C96-410C-B220-3E87A4C645C9}">
      <dgm:prSet/>
      <dgm:spPr/>
      <dgm:t>
        <a:bodyPr/>
        <a:lstStyle/>
        <a:p>
          <a:endParaRPr lang="en-US"/>
        </a:p>
      </dgm:t>
    </dgm:pt>
    <dgm:pt modelId="{C79D7F40-A0F7-4D86-9B52-2185FEE9A2B9}">
      <dgm:prSet phldrT="[Text]" custT="1"/>
      <dgm:spPr>
        <a:solidFill>
          <a:schemeClr val="lt1">
            <a:hueOff val="0"/>
            <a:satOff val="0"/>
            <a:lumOff val="0"/>
            <a:alpha val="60000"/>
          </a:schemeClr>
        </a:solidFill>
        <a:ln>
          <a:solidFill>
            <a:schemeClr val="bg2">
              <a:lumMod val="20000"/>
              <a:lumOff val="80000"/>
            </a:schemeClr>
          </a:solidFill>
        </a:ln>
      </dgm:spPr>
      <dgm:t>
        <a:bodyPr/>
        <a:lstStyle/>
        <a:p>
          <a:r>
            <a:rPr lang="en-US" sz="2000" dirty="0">
              <a:solidFill>
                <a:schemeClr val="tx2"/>
              </a:solidFill>
            </a:rPr>
            <a:t>Service Architect</a:t>
          </a:r>
        </a:p>
      </dgm:t>
    </dgm:pt>
    <dgm:pt modelId="{DB9E79BF-7229-4AF2-8773-960FAA672C22}" type="parTrans" cxnId="{044518DC-0665-48A9-B6F5-047DA5641D0D}">
      <dgm:prSet/>
      <dgm:spPr/>
      <dgm:t>
        <a:bodyPr/>
        <a:lstStyle/>
        <a:p>
          <a:endParaRPr lang="en-US"/>
        </a:p>
      </dgm:t>
    </dgm:pt>
    <dgm:pt modelId="{1DBC3F8D-7CD1-4166-AECD-D1F4D343B9CE}" type="sibTrans" cxnId="{044518DC-0665-48A9-B6F5-047DA5641D0D}">
      <dgm:prSet/>
      <dgm:spPr/>
      <dgm:t>
        <a:bodyPr/>
        <a:lstStyle/>
        <a:p>
          <a:endParaRPr lang="en-US"/>
        </a:p>
      </dgm:t>
    </dgm:pt>
    <dgm:pt modelId="{5A97929D-D2DE-46BE-8C69-DA72B4090EA4}">
      <dgm:prSet phldrT="[Text]" custT="1"/>
      <dgm:spPr>
        <a:solidFill>
          <a:schemeClr val="lt1">
            <a:hueOff val="0"/>
            <a:satOff val="0"/>
            <a:lumOff val="0"/>
            <a:alpha val="60000"/>
          </a:schemeClr>
        </a:solidFill>
        <a:ln>
          <a:solidFill>
            <a:schemeClr val="bg2">
              <a:lumMod val="20000"/>
              <a:lumOff val="80000"/>
            </a:schemeClr>
          </a:solidFill>
        </a:ln>
      </dgm:spPr>
      <dgm:t>
        <a:bodyPr/>
        <a:lstStyle/>
        <a:p>
          <a:r>
            <a:rPr lang="en-US" sz="1800" dirty="0">
              <a:solidFill>
                <a:srgbClr val="FF0000"/>
              </a:solidFill>
            </a:rPr>
            <a:t>Systems Architect</a:t>
          </a:r>
        </a:p>
      </dgm:t>
    </dgm:pt>
    <dgm:pt modelId="{55A15676-4B6A-4057-BB30-D6CFFF2FC330}" type="parTrans" cxnId="{05B671F5-944A-4B44-8631-FEA6182C9B8A}">
      <dgm:prSet/>
      <dgm:spPr/>
      <dgm:t>
        <a:bodyPr/>
        <a:lstStyle/>
        <a:p>
          <a:endParaRPr lang="en-US"/>
        </a:p>
      </dgm:t>
    </dgm:pt>
    <dgm:pt modelId="{015B7669-BAFD-4FD6-9364-3CFC4796A6EA}" type="sibTrans" cxnId="{05B671F5-944A-4B44-8631-FEA6182C9B8A}">
      <dgm:prSet/>
      <dgm:spPr/>
      <dgm:t>
        <a:bodyPr/>
        <a:lstStyle/>
        <a:p>
          <a:endParaRPr lang="en-US"/>
        </a:p>
      </dgm:t>
    </dgm:pt>
    <dgm:pt modelId="{EA76022C-30D1-450D-A9B2-414E0A9B3EB7}" type="pres">
      <dgm:prSet presAssocID="{989A1009-944A-4EBB-B67C-79429AAC1704}" presName="compositeShape" presStyleCnt="0">
        <dgm:presLayoutVars>
          <dgm:dir/>
          <dgm:resizeHandles/>
        </dgm:presLayoutVars>
      </dgm:prSet>
      <dgm:spPr/>
    </dgm:pt>
    <dgm:pt modelId="{D85AD3EB-AD3C-4283-A6EE-E40F36B0CE08}" type="pres">
      <dgm:prSet presAssocID="{989A1009-944A-4EBB-B67C-79429AAC1704}" presName="pyramid" presStyleLbl="node1" presStyleIdx="0" presStyleCnt="1" custLinFactNeighborX="32811" custLinFactNeighborY="527"/>
      <dgm:spPr>
        <a:gradFill flip="none" rotWithShape="1">
          <a:gsLst>
            <a:gs pos="46000">
              <a:srgbClr val="00B050"/>
            </a:gs>
            <a:gs pos="100000">
              <a:srgbClr val="FF0000"/>
            </a:gs>
          </a:gsLst>
          <a:lin ang="5400000" scaled="1"/>
          <a:tileRect/>
        </a:gradFill>
      </dgm:spPr>
    </dgm:pt>
    <dgm:pt modelId="{5D636521-C016-4A39-9EBB-4C5D4A03128C}" type="pres">
      <dgm:prSet presAssocID="{989A1009-944A-4EBB-B67C-79429AAC1704}" presName="theList" presStyleCnt="0"/>
      <dgm:spPr/>
    </dgm:pt>
    <dgm:pt modelId="{C10A97BA-6046-44B2-B54E-10C4E91B3D7B}" type="pres">
      <dgm:prSet presAssocID="{2EAB1E35-C1B2-48CA-8214-C3AA7780F211}" presName="aNode" presStyleLbl="fgAcc1" presStyleIdx="0" presStyleCnt="3">
        <dgm:presLayoutVars>
          <dgm:bulletEnabled val="1"/>
        </dgm:presLayoutVars>
      </dgm:prSet>
      <dgm:spPr/>
    </dgm:pt>
    <dgm:pt modelId="{77E8C38C-FC10-422B-A01A-5526FB46C628}" type="pres">
      <dgm:prSet presAssocID="{2EAB1E35-C1B2-48CA-8214-C3AA7780F211}" presName="aSpace" presStyleCnt="0"/>
      <dgm:spPr/>
    </dgm:pt>
    <dgm:pt modelId="{BF215D54-5A89-4C87-A071-465EC4D1F008}" type="pres">
      <dgm:prSet presAssocID="{C79D7F40-A0F7-4D86-9B52-2185FEE9A2B9}" presName="aNode" presStyleLbl="fgAcc1" presStyleIdx="1" presStyleCnt="3">
        <dgm:presLayoutVars>
          <dgm:bulletEnabled val="1"/>
        </dgm:presLayoutVars>
      </dgm:prSet>
      <dgm:spPr/>
    </dgm:pt>
    <dgm:pt modelId="{AC62D879-D9F0-4E4D-BDF4-13FA09F65736}" type="pres">
      <dgm:prSet presAssocID="{C79D7F40-A0F7-4D86-9B52-2185FEE9A2B9}" presName="aSpace" presStyleCnt="0"/>
      <dgm:spPr/>
    </dgm:pt>
    <dgm:pt modelId="{44DC294D-93A7-40B4-8D72-97D9A573C520}" type="pres">
      <dgm:prSet presAssocID="{5A97929D-D2DE-46BE-8C69-DA72B4090EA4}" presName="aNode" presStyleLbl="fgAcc1" presStyleIdx="2" presStyleCnt="3">
        <dgm:presLayoutVars>
          <dgm:bulletEnabled val="1"/>
        </dgm:presLayoutVars>
      </dgm:prSet>
      <dgm:spPr/>
    </dgm:pt>
    <dgm:pt modelId="{716C365D-A7BC-434A-ABA1-BB48A64E3B90}" type="pres">
      <dgm:prSet presAssocID="{5A97929D-D2DE-46BE-8C69-DA72B4090EA4}" presName="aSpace" presStyleCnt="0"/>
      <dgm:spPr/>
    </dgm:pt>
  </dgm:ptLst>
  <dgm:cxnLst>
    <dgm:cxn modelId="{2895F30A-19AA-4BAA-AACE-21E1642F4127}" type="presOf" srcId="{5A97929D-D2DE-46BE-8C69-DA72B4090EA4}" destId="{44DC294D-93A7-40B4-8D72-97D9A573C520}" srcOrd="0" destOrd="0" presId="urn:microsoft.com/office/officeart/2005/8/layout/pyramid2"/>
    <dgm:cxn modelId="{0E069440-CBCB-4223-B57B-C10D8AFD1F0F}" type="presOf" srcId="{2EAB1E35-C1B2-48CA-8214-C3AA7780F211}" destId="{C10A97BA-6046-44B2-B54E-10C4E91B3D7B}" srcOrd="0" destOrd="0" presId="urn:microsoft.com/office/officeart/2005/8/layout/pyramid2"/>
    <dgm:cxn modelId="{95CEDD65-B833-4D1A-A315-24B2F68FE0CF}" type="presOf" srcId="{C79D7F40-A0F7-4D86-9B52-2185FEE9A2B9}" destId="{BF215D54-5A89-4C87-A071-465EC4D1F008}" srcOrd="0" destOrd="0" presId="urn:microsoft.com/office/officeart/2005/8/layout/pyramid2"/>
    <dgm:cxn modelId="{564F8E85-EB14-47F0-B88B-88B274111173}" type="presOf" srcId="{989A1009-944A-4EBB-B67C-79429AAC1704}" destId="{EA76022C-30D1-450D-A9B2-414E0A9B3EB7}" srcOrd="0" destOrd="0" presId="urn:microsoft.com/office/officeart/2005/8/layout/pyramid2"/>
    <dgm:cxn modelId="{044518DC-0665-48A9-B6F5-047DA5641D0D}" srcId="{989A1009-944A-4EBB-B67C-79429AAC1704}" destId="{C79D7F40-A0F7-4D86-9B52-2185FEE9A2B9}" srcOrd="1" destOrd="0" parTransId="{DB9E79BF-7229-4AF2-8773-960FAA672C22}" sibTransId="{1DBC3F8D-7CD1-4166-AECD-D1F4D343B9CE}"/>
    <dgm:cxn modelId="{7B17F9F2-3C96-410C-B220-3E87A4C645C9}" srcId="{989A1009-944A-4EBB-B67C-79429AAC1704}" destId="{2EAB1E35-C1B2-48CA-8214-C3AA7780F211}" srcOrd="0" destOrd="0" parTransId="{E71F80A3-EE23-4069-9340-3AB86A96EB4D}" sibTransId="{0A71EBE6-9458-4552-AC9E-6A3F7727E312}"/>
    <dgm:cxn modelId="{05B671F5-944A-4B44-8631-FEA6182C9B8A}" srcId="{989A1009-944A-4EBB-B67C-79429AAC1704}" destId="{5A97929D-D2DE-46BE-8C69-DA72B4090EA4}" srcOrd="2" destOrd="0" parTransId="{55A15676-4B6A-4057-BB30-D6CFFF2FC330}" sibTransId="{015B7669-BAFD-4FD6-9364-3CFC4796A6EA}"/>
    <dgm:cxn modelId="{C30DE4AF-0973-48A0-A40E-71E4E0F6B1E6}" type="presParOf" srcId="{EA76022C-30D1-450D-A9B2-414E0A9B3EB7}" destId="{D85AD3EB-AD3C-4283-A6EE-E40F36B0CE08}" srcOrd="0" destOrd="0" presId="urn:microsoft.com/office/officeart/2005/8/layout/pyramid2"/>
    <dgm:cxn modelId="{EAEBBDF7-5C32-4B23-92E3-B70BE11B53B2}" type="presParOf" srcId="{EA76022C-30D1-450D-A9B2-414E0A9B3EB7}" destId="{5D636521-C016-4A39-9EBB-4C5D4A03128C}" srcOrd="1" destOrd="0" presId="urn:microsoft.com/office/officeart/2005/8/layout/pyramid2"/>
    <dgm:cxn modelId="{61F952E9-5B0D-4107-8F6E-E36C0CBFD6DD}" type="presParOf" srcId="{5D636521-C016-4A39-9EBB-4C5D4A03128C}" destId="{C10A97BA-6046-44B2-B54E-10C4E91B3D7B}" srcOrd="0" destOrd="0" presId="urn:microsoft.com/office/officeart/2005/8/layout/pyramid2"/>
    <dgm:cxn modelId="{51986BD6-92C2-442C-813D-D7EBB462C1CA}" type="presParOf" srcId="{5D636521-C016-4A39-9EBB-4C5D4A03128C}" destId="{77E8C38C-FC10-422B-A01A-5526FB46C628}" srcOrd="1" destOrd="0" presId="urn:microsoft.com/office/officeart/2005/8/layout/pyramid2"/>
    <dgm:cxn modelId="{266D1824-7FC3-4FD5-A8FD-296D422C5721}" type="presParOf" srcId="{5D636521-C016-4A39-9EBB-4C5D4A03128C}" destId="{BF215D54-5A89-4C87-A071-465EC4D1F008}" srcOrd="2" destOrd="0" presId="urn:microsoft.com/office/officeart/2005/8/layout/pyramid2"/>
    <dgm:cxn modelId="{5ED53401-435E-4191-81AA-D96027900F7C}" type="presParOf" srcId="{5D636521-C016-4A39-9EBB-4C5D4A03128C}" destId="{AC62D879-D9F0-4E4D-BDF4-13FA09F65736}" srcOrd="3" destOrd="0" presId="urn:microsoft.com/office/officeart/2005/8/layout/pyramid2"/>
    <dgm:cxn modelId="{8F2848EF-49D6-4049-B07F-92841FA1552F}" type="presParOf" srcId="{5D636521-C016-4A39-9EBB-4C5D4A03128C}" destId="{44DC294D-93A7-40B4-8D72-97D9A573C520}" srcOrd="4" destOrd="0" presId="urn:microsoft.com/office/officeart/2005/8/layout/pyramid2"/>
    <dgm:cxn modelId="{C45331A8-15DB-49D0-BC7F-7457B0B0583C}" type="presParOf" srcId="{5D636521-C016-4A39-9EBB-4C5D4A03128C}" destId="{716C365D-A7BC-434A-ABA1-BB48A64E3B90}"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00A423-9A19-437B-98ED-5E21F86A20B7}"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C94CB3A8-77BC-4692-A07B-0F9355A8C160}">
      <dgm:prSet phldrT="[Text]" custT="1"/>
      <dgm:spPr/>
      <dgm:t>
        <a:bodyPr/>
        <a:lstStyle/>
        <a:p>
          <a:r>
            <a:rPr lang="en-US" sz="2400" dirty="0">
              <a:solidFill>
                <a:srgbClr val="FF0000"/>
              </a:solidFill>
            </a:rPr>
            <a:t>Complaint</a:t>
          </a:r>
        </a:p>
      </dgm:t>
    </dgm:pt>
    <dgm:pt modelId="{1CBCE670-1F3E-4A5D-9403-8213A49EABE4}" type="parTrans" cxnId="{9656F4D9-F989-45CA-BF0D-5B23FB97A056}">
      <dgm:prSet/>
      <dgm:spPr/>
      <dgm:t>
        <a:bodyPr/>
        <a:lstStyle/>
        <a:p>
          <a:endParaRPr lang="en-US"/>
        </a:p>
      </dgm:t>
    </dgm:pt>
    <dgm:pt modelId="{8F82DFB9-AA4D-4592-BB58-2E85EFEDE9B9}" type="sibTrans" cxnId="{9656F4D9-F989-45CA-BF0D-5B23FB97A056}">
      <dgm:prSet/>
      <dgm:spPr/>
      <dgm:t>
        <a:bodyPr/>
        <a:lstStyle/>
        <a:p>
          <a:endParaRPr lang="en-US"/>
        </a:p>
      </dgm:t>
    </dgm:pt>
    <dgm:pt modelId="{58A8CB9F-834F-47D0-A036-F30358A1BB7B}">
      <dgm:prSet phldrT="[Text]" custT="1"/>
      <dgm:spPr/>
      <dgm:t>
        <a:bodyPr/>
        <a:lstStyle/>
        <a:p>
          <a:r>
            <a:rPr lang="en-US" sz="2400" b="0" dirty="0">
              <a:solidFill>
                <a:srgbClr val="F8981D"/>
              </a:solidFill>
            </a:rPr>
            <a:t>KPI</a:t>
          </a:r>
        </a:p>
      </dgm:t>
    </dgm:pt>
    <dgm:pt modelId="{B71D9945-9DFB-47E4-A29D-3282D9FC7475}" type="parTrans" cxnId="{2D58E34A-1D43-4743-B881-1E4A05540CD6}">
      <dgm:prSet/>
      <dgm:spPr/>
      <dgm:t>
        <a:bodyPr/>
        <a:lstStyle/>
        <a:p>
          <a:endParaRPr lang="en-US"/>
        </a:p>
      </dgm:t>
    </dgm:pt>
    <dgm:pt modelId="{91594014-6371-4C5A-989B-4C2F87B4817D}" type="sibTrans" cxnId="{2D58E34A-1D43-4743-B881-1E4A05540CD6}">
      <dgm:prSet/>
      <dgm:spPr/>
      <dgm:t>
        <a:bodyPr/>
        <a:lstStyle/>
        <a:p>
          <a:endParaRPr lang="en-US"/>
        </a:p>
      </dgm:t>
    </dgm:pt>
    <dgm:pt modelId="{DF36F569-C69B-4774-832B-BBDE0772AAB2}">
      <dgm:prSet phldrT="[Text]" custT="1"/>
      <dgm:spPr/>
      <dgm:t>
        <a:bodyPr/>
        <a:lstStyle/>
        <a:p>
          <a:r>
            <a:rPr lang="en-US" sz="2400" dirty="0">
              <a:solidFill>
                <a:srgbClr val="00B050"/>
              </a:solidFill>
            </a:rPr>
            <a:t>SLA</a:t>
          </a:r>
        </a:p>
      </dgm:t>
    </dgm:pt>
    <dgm:pt modelId="{9D64F8B3-DA6A-4A8B-909A-357C10746100}" type="parTrans" cxnId="{0905BF6D-2D4C-4BCA-9C2A-3E47026356E5}">
      <dgm:prSet/>
      <dgm:spPr/>
      <dgm:t>
        <a:bodyPr/>
        <a:lstStyle/>
        <a:p>
          <a:endParaRPr lang="en-US"/>
        </a:p>
      </dgm:t>
    </dgm:pt>
    <dgm:pt modelId="{8E546075-C860-4DC0-AD89-78BD7BE100EB}" type="sibTrans" cxnId="{0905BF6D-2D4C-4BCA-9C2A-3E47026356E5}">
      <dgm:prSet/>
      <dgm:spPr/>
      <dgm:t>
        <a:bodyPr/>
        <a:lstStyle/>
        <a:p>
          <a:endParaRPr lang="en-US"/>
        </a:p>
      </dgm:t>
    </dgm:pt>
    <dgm:pt modelId="{907E31EB-9136-4CB0-A5DB-FA4A3F45D1F4}" type="pres">
      <dgm:prSet presAssocID="{7100A423-9A19-437B-98ED-5E21F86A20B7}" presName="rootnode" presStyleCnt="0">
        <dgm:presLayoutVars>
          <dgm:chMax/>
          <dgm:chPref/>
          <dgm:dir/>
          <dgm:animLvl val="lvl"/>
        </dgm:presLayoutVars>
      </dgm:prSet>
      <dgm:spPr/>
    </dgm:pt>
    <dgm:pt modelId="{9B77BA3C-F9E6-4356-AA24-E04375144B8D}" type="pres">
      <dgm:prSet presAssocID="{C94CB3A8-77BC-4692-A07B-0F9355A8C160}" presName="composite" presStyleCnt="0"/>
      <dgm:spPr/>
    </dgm:pt>
    <dgm:pt modelId="{BA109831-4331-4F9B-8AC5-F6A99B3AAC4A}" type="pres">
      <dgm:prSet presAssocID="{C94CB3A8-77BC-4692-A07B-0F9355A8C160}" presName="LShape" presStyleLbl="alignNode1" presStyleIdx="0" presStyleCnt="5"/>
      <dgm:spPr/>
    </dgm:pt>
    <dgm:pt modelId="{8A0D951C-1540-43FF-AB0B-4581E1875A1F}" type="pres">
      <dgm:prSet presAssocID="{C94CB3A8-77BC-4692-A07B-0F9355A8C160}" presName="ParentText" presStyleLbl="revTx" presStyleIdx="0" presStyleCnt="3">
        <dgm:presLayoutVars>
          <dgm:chMax val="0"/>
          <dgm:chPref val="0"/>
          <dgm:bulletEnabled val="1"/>
        </dgm:presLayoutVars>
      </dgm:prSet>
      <dgm:spPr/>
    </dgm:pt>
    <dgm:pt modelId="{4B7CFAB5-AFF7-4C9F-B1E4-EAF3C5FB3933}" type="pres">
      <dgm:prSet presAssocID="{C94CB3A8-77BC-4692-A07B-0F9355A8C160}" presName="Triangle" presStyleLbl="alignNode1" presStyleIdx="1" presStyleCnt="5"/>
      <dgm:spPr>
        <a:solidFill>
          <a:srgbClr val="FF0000"/>
        </a:solidFill>
        <a:ln>
          <a:noFill/>
        </a:ln>
        <a:scene3d>
          <a:camera prst="orthographicFront"/>
          <a:lightRig rig="threePt" dir="t"/>
        </a:scene3d>
        <a:sp3d>
          <a:bevelT/>
        </a:sp3d>
      </dgm:spPr>
    </dgm:pt>
    <dgm:pt modelId="{35EE3C6A-264B-4ABD-91C0-A02228A02066}" type="pres">
      <dgm:prSet presAssocID="{8F82DFB9-AA4D-4592-BB58-2E85EFEDE9B9}" presName="sibTrans" presStyleCnt="0"/>
      <dgm:spPr/>
    </dgm:pt>
    <dgm:pt modelId="{85ED314B-EBAD-442B-8281-ECB7118B8ADE}" type="pres">
      <dgm:prSet presAssocID="{8F82DFB9-AA4D-4592-BB58-2E85EFEDE9B9}" presName="space" presStyleCnt="0"/>
      <dgm:spPr/>
    </dgm:pt>
    <dgm:pt modelId="{8CD1CCBA-12A2-47F1-8F04-1BB6E74F43EC}" type="pres">
      <dgm:prSet presAssocID="{58A8CB9F-834F-47D0-A036-F30358A1BB7B}" presName="composite" presStyleCnt="0"/>
      <dgm:spPr/>
    </dgm:pt>
    <dgm:pt modelId="{D13E3347-E55E-486F-BE1F-EEBBC94A65AE}" type="pres">
      <dgm:prSet presAssocID="{58A8CB9F-834F-47D0-A036-F30358A1BB7B}" presName="LShape" presStyleLbl="alignNode1" presStyleIdx="2" presStyleCnt="5"/>
      <dgm:spPr/>
    </dgm:pt>
    <dgm:pt modelId="{D2F52F28-63E7-43D4-B8ED-20288F7B7B16}" type="pres">
      <dgm:prSet presAssocID="{58A8CB9F-834F-47D0-A036-F30358A1BB7B}" presName="ParentText" presStyleLbl="revTx" presStyleIdx="1" presStyleCnt="3">
        <dgm:presLayoutVars>
          <dgm:chMax val="0"/>
          <dgm:chPref val="0"/>
          <dgm:bulletEnabled val="1"/>
        </dgm:presLayoutVars>
      </dgm:prSet>
      <dgm:spPr/>
    </dgm:pt>
    <dgm:pt modelId="{FF507EB8-DE1D-4744-B4AC-B2FDB73BC0B8}" type="pres">
      <dgm:prSet presAssocID="{58A8CB9F-834F-47D0-A036-F30358A1BB7B}" presName="Triangle" presStyleLbl="alignNode1" presStyleIdx="3" presStyleCnt="5"/>
      <dgm:spPr>
        <a:solidFill>
          <a:srgbClr val="00B050"/>
        </a:solidFill>
        <a:ln>
          <a:noFill/>
        </a:ln>
        <a:scene3d>
          <a:camera prst="orthographicFront"/>
          <a:lightRig rig="threePt" dir="t"/>
        </a:scene3d>
        <a:sp3d>
          <a:bevelT/>
        </a:sp3d>
      </dgm:spPr>
    </dgm:pt>
    <dgm:pt modelId="{AC678A3C-8F80-472C-AE91-CAB26806F4D1}" type="pres">
      <dgm:prSet presAssocID="{91594014-6371-4C5A-989B-4C2F87B4817D}" presName="sibTrans" presStyleCnt="0"/>
      <dgm:spPr/>
    </dgm:pt>
    <dgm:pt modelId="{DDC9AC75-F22B-4EF3-9F0E-356B4C74DBBC}" type="pres">
      <dgm:prSet presAssocID="{91594014-6371-4C5A-989B-4C2F87B4817D}" presName="space" presStyleCnt="0"/>
      <dgm:spPr/>
    </dgm:pt>
    <dgm:pt modelId="{5647D06F-DB55-4D06-97F9-76AF2687CB47}" type="pres">
      <dgm:prSet presAssocID="{DF36F569-C69B-4774-832B-BBDE0772AAB2}" presName="composite" presStyleCnt="0"/>
      <dgm:spPr/>
    </dgm:pt>
    <dgm:pt modelId="{4F43A7DD-A8A9-4D55-825B-8D8EF0BF5EC7}" type="pres">
      <dgm:prSet presAssocID="{DF36F569-C69B-4774-832B-BBDE0772AAB2}" presName="LShape" presStyleLbl="alignNode1" presStyleIdx="4" presStyleCnt="5"/>
      <dgm:spPr/>
    </dgm:pt>
    <dgm:pt modelId="{88FED057-6953-4F5D-B601-39B2E41D4D39}" type="pres">
      <dgm:prSet presAssocID="{DF36F569-C69B-4774-832B-BBDE0772AAB2}" presName="ParentText" presStyleLbl="revTx" presStyleIdx="2" presStyleCnt="3">
        <dgm:presLayoutVars>
          <dgm:chMax val="0"/>
          <dgm:chPref val="0"/>
          <dgm:bulletEnabled val="1"/>
        </dgm:presLayoutVars>
      </dgm:prSet>
      <dgm:spPr/>
    </dgm:pt>
  </dgm:ptLst>
  <dgm:cxnLst>
    <dgm:cxn modelId="{1A4D3E0A-D3D8-47DE-986D-F4EC4CCE4614}" type="presOf" srcId="{7100A423-9A19-437B-98ED-5E21F86A20B7}" destId="{907E31EB-9136-4CB0-A5DB-FA4A3F45D1F4}" srcOrd="0" destOrd="0" presId="urn:microsoft.com/office/officeart/2009/3/layout/StepUpProcess"/>
    <dgm:cxn modelId="{1DD1F70D-8138-461D-8A90-124B4310790B}" type="presOf" srcId="{C94CB3A8-77BC-4692-A07B-0F9355A8C160}" destId="{8A0D951C-1540-43FF-AB0B-4581E1875A1F}" srcOrd="0" destOrd="0" presId="urn:microsoft.com/office/officeart/2009/3/layout/StepUpProcess"/>
    <dgm:cxn modelId="{2D58E34A-1D43-4743-B881-1E4A05540CD6}" srcId="{7100A423-9A19-437B-98ED-5E21F86A20B7}" destId="{58A8CB9F-834F-47D0-A036-F30358A1BB7B}" srcOrd="1" destOrd="0" parTransId="{B71D9945-9DFB-47E4-A29D-3282D9FC7475}" sibTransId="{91594014-6371-4C5A-989B-4C2F87B4817D}"/>
    <dgm:cxn modelId="{0905BF6D-2D4C-4BCA-9C2A-3E47026356E5}" srcId="{7100A423-9A19-437B-98ED-5E21F86A20B7}" destId="{DF36F569-C69B-4774-832B-BBDE0772AAB2}" srcOrd="2" destOrd="0" parTransId="{9D64F8B3-DA6A-4A8B-909A-357C10746100}" sibTransId="{8E546075-C860-4DC0-AD89-78BD7BE100EB}"/>
    <dgm:cxn modelId="{C4120A59-9503-4B74-B54B-1BD38E4564C5}" type="presOf" srcId="{DF36F569-C69B-4774-832B-BBDE0772AAB2}" destId="{88FED057-6953-4F5D-B601-39B2E41D4D39}" srcOrd="0" destOrd="0" presId="urn:microsoft.com/office/officeart/2009/3/layout/StepUpProcess"/>
    <dgm:cxn modelId="{2EB0A1C1-F393-489E-977B-D1227A5D9031}" type="presOf" srcId="{58A8CB9F-834F-47D0-A036-F30358A1BB7B}" destId="{D2F52F28-63E7-43D4-B8ED-20288F7B7B16}" srcOrd="0" destOrd="0" presId="urn:microsoft.com/office/officeart/2009/3/layout/StepUpProcess"/>
    <dgm:cxn modelId="{9656F4D9-F989-45CA-BF0D-5B23FB97A056}" srcId="{7100A423-9A19-437B-98ED-5E21F86A20B7}" destId="{C94CB3A8-77BC-4692-A07B-0F9355A8C160}" srcOrd="0" destOrd="0" parTransId="{1CBCE670-1F3E-4A5D-9403-8213A49EABE4}" sibTransId="{8F82DFB9-AA4D-4592-BB58-2E85EFEDE9B9}"/>
    <dgm:cxn modelId="{9F366BF5-9D67-42B3-8372-AED4AFF9AEC3}" type="presParOf" srcId="{907E31EB-9136-4CB0-A5DB-FA4A3F45D1F4}" destId="{9B77BA3C-F9E6-4356-AA24-E04375144B8D}" srcOrd="0" destOrd="0" presId="urn:microsoft.com/office/officeart/2009/3/layout/StepUpProcess"/>
    <dgm:cxn modelId="{641EC3DE-A114-43AA-ACC3-BC42DC591EAF}" type="presParOf" srcId="{9B77BA3C-F9E6-4356-AA24-E04375144B8D}" destId="{BA109831-4331-4F9B-8AC5-F6A99B3AAC4A}" srcOrd="0" destOrd="0" presId="urn:microsoft.com/office/officeart/2009/3/layout/StepUpProcess"/>
    <dgm:cxn modelId="{6B9DA66E-07CC-4DC3-B931-77C09A118E83}" type="presParOf" srcId="{9B77BA3C-F9E6-4356-AA24-E04375144B8D}" destId="{8A0D951C-1540-43FF-AB0B-4581E1875A1F}" srcOrd="1" destOrd="0" presId="urn:microsoft.com/office/officeart/2009/3/layout/StepUpProcess"/>
    <dgm:cxn modelId="{250BC915-A609-44DD-B3FD-6B44B74BF718}" type="presParOf" srcId="{9B77BA3C-F9E6-4356-AA24-E04375144B8D}" destId="{4B7CFAB5-AFF7-4C9F-B1E4-EAF3C5FB3933}" srcOrd="2" destOrd="0" presId="urn:microsoft.com/office/officeart/2009/3/layout/StepUpProcess"/>
    <dgm:cxn modelId="{29033323-3E21-44DE-A592-844DDE3FEE37}" type="presParOf" srcId="{907E31EB-9136-4CB0-A5DB-FA4A3F45D1F4}" destId="{35EE3C6A-264B-4ABD-91C0-A02228A02066}" srcOrd="1" destOrd="0" presId="urn:microsoft.com/office/officeart/2009/3/layout/StepUpProcess"/>
    <dgm:cxn modelId="{1BA4E96A-4F9B-4980-9402-F53E3DAB895F}" type="presParOf" srcId="{35EE3C6A-264B-4ABD-91C0-A02228A02066}" destId="{85ED314B-EBAD-442B-8281-ECB7118B8ADE}" srcOrd="0" destOrd="0" presId="urn:microsoft.com/office/officeart/2009/3/layout/StepUpProcess"/>
    <dgm:cxn modelId="{3D4A461C-BFA5-45E1-832A-F9A92F0B3078}" type="presParOf" srcId="{907E31EB-9136-4CB0-A5DB-FA4A3F45D1F4}" destId="{8CD1CCBA-12A2-47F1-8F04-1BB6E74F43EC}" srcOrd="2" destOrd="0" presId="urn:microsoft.com/office/officeart/2009/3/layout/StepUpProcess"/>
    <dgm:cxn modelId="{047536FF-8F1B-4F92-984E-B8A5C123E923}" type="presParOf" srcId="{8CD1CCBA-12A2-47F1-8F04-1BB6E74F43EC}" destId="{D13E3347-E55E-486F-BE1F-EEBBC94A65AE}" srcOrd="0" destOrd="0" presId="urn:microsoft.com/office/officeart/2009/3/layout/StepUpProcess"/>
    <dgm:cxn modelId="{06C843CC-3465-47D7-970C-A117C50B9716}" type="presParOf" srcId="{8CD1CCBA-12A2-47F1-8F04-1BB6E74F43EC}" destId="{D2F52F28-63E7-43D4-B8ED-20288F7B7B16}" srcOrd="1" destOrd="0" presId="urn:microsoft.com/office/officeart/2009/3/layout/StepUpProcess"/>
    <dgm:cxn modelId="{01CB45C5-7DC7-47CB-B3EE-DDF7BD496133}" type="presParOf" srcId="{8CD1CCBA-12A2-47F1-8F04-1BB6E74F43EC}" destId="{FF507EB8-DE1D-4744-B4AC-B2FDB73BC0B8}" srcOrd="2" destOrd="0" presId="urn:microsoft.com/office/officeart/2009/3/layout/StepUpProcess"/>
    <dgm:cxn modelId="{E1774D70-398A-4FDE-8D1F-8BD3D7EA3C01}" type="presParOf" srcId="{907E31EB-9136-4CB0-A5DB-FA4A3F45D1F4}" destId="{AC678A3C-8F80-472C-AE91-CAB26806F4D1}" srcOrd="3" destOrd="0" presId="urn:microsoft.com/office/officeart/2009/3/layout/StepUpProcess"/>
    <dgm:cxn modelId="{3A37061E-49F6-4AF9-991B-D6CCC191C66B}" type="presParOf" srcId="{AC678A3C-8F80-472C-AE91-CAB26806F4D1}" destId="{DDC9AC75-F22B-4EF3-9F0E-356B4C74DBBC}" srcOrd="0" destOrd="0" presId="urn:microsoft.com/office/officeart/2009/3/layout/StepUpProcess"/>
    <dgm:cxn modelId="{A3068767-9629-496D-ADA4-13D30BA48C80}" type="presParOf" srcId="{907E31EB-9136-4CB0-A5DB-FA4A3F45D1F4}" destId="{5647D06F-DB55-4D06-97F9-76AF2687CB47}" srcOrd="4" destOrd="0" presId="urn:microsoft.com/office/officeart/2009/3/layout/StepUpProcess"/>
    <dgm:cxn modelId="{93EB3C39-D632-48A7-93A0-CBD0CBA3233A}" type="presParOf" srcId="{5647D06F-DB55-4D06-97F9-76AF2687CB47}" destId="{4F43A7DD-A8A9-4D55-825B-8D8EF0BF5EC7}" srcOrd="0" destOrd="0" presId="urn:microsoft.com/office/officeart/2009/3/layout/StepUpProcess"/>
    <dgm:cxn modelId="{04B7A425-9264-414E-AA17-098E3EE21AFD}" type="presParOf" srcId="{5647D06F-DB55-4D06-97F9-76AF2687CB47}" destId="{88FED057-6953-4F5D-B601-39B2E41D4D39}"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5AD3EB-AD3C-4283-A6EE-E40F36B0CE08}">
      <dsp:nvSpPr>
        <dsp:cNvPr id="0" name=""/>
        <dsp:cNvSpPr/>
      </dsp:nvSpPr>
      <dsp:spPr>
        <a:xfrm>
          <a:off x="2142805" y="0"/>
          <a:ext cx="3153435" cy="3153435"/>
        </a:xfrm>
        <a:prstGeom prst="triangle">
          <a:avLst/>
        </a:prstGeom>
        <a:gradFill flip="none" rotWithShape="1">
          <a:gsLst>
            <a:gs pos="46000">
              <a:srgbClr val="00B050"/>
            </a:gs>
            <a:gs pos="100000">
              <a:srgbClr val="FF0000"/>
            </a:gs>
          </a:gsLst>
          <a:lin ang="54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0A97BA-6046-44B2-B54E-10C4E91B3D7B}">
      <dsp:nvSpPr>
        <dsp:cNvPr id="0" name=""/>
        <dsp:cNvSpPr/>
      </dsp:nvSpPr>
      <dsp:spPr>
        <a:xfrm>
          <a:off x="2684849" y="317037"/>
          <a:ext cx="2049733" cy="746477"/>
        </a:xfrm>
        <a:prstGeom prst="roundRect">
          <a:avLst/>
        </a:prstGeom>
        <a:solidFill>
          <a:schemeClr val="lt1">
            <a:hueOff val="0"/>
            <a:satOff val="0"/>
            <a:lumOff val="0"/>
            <a:alpha val="60000"/>
          </a:schemeClr>
        </a:solidFill>
        <a:ln w="25400" cap="flat" cmpd="sng" algn="ctr">
          <a:solidFill>
            <a:schemeClr val="bg2">
              <a:lumMod val="20000"/>
              <a:lumOff val="8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gradFill flip="none" rotWithShape="1">
                <a:gsLst>
                  <a:gs pos="0">
                    <a:srgbClr val="00B050"/>
                  </a:gs>
                  <a:gs pos="46000">
                    <a:schemeClr val="accent2">
                      <a:lumMod val="95000"/>
                      <a:lumOff val="5000"/>
                    </a:schemeClr>
                  </a:gs>
                  <a:gs pos="100000">
                    <a:schemeClr val="accent2">
                      <a:lumMod val="60000"/>
                    </a:schemeClr>
                  </a:gs>
                </a:gsLst>
                <a:path path="circle">
                  <a:fillToRect l="50000" t="130000" r="50000" b="-30000"/>
                </a:path>
                <a:tileRect/>
              </a:gradFill>
            </a:rPr>
            <a:t>Business Architect</a:t>
          </a:r>
        </a:p>
      </dsp:txBody>
      <dsp:txXfrm>
        <a:off x="2721289" y="353477"/>
        <a:ext cx="1976853" cy="673597"/>
      </dsp:txXfrm>
    </dsp:sp>
    <dsp:sp modelId="{BF215D54-5A89-4C87-A071-465EC4D1F008}">
      <dsp:nvSpPr>
        <dsp:cNvPr id="0" name=""/>
        <dsp:cNvSpPr/>
      </dsp:nvSpPr>
      <dsp:spPr>
        <a:xfrm>
          <a:off x="2684849" y="1156824"/>
          <a:ext cx="2049733" cy="746477"/>
        </a:xfrm>
        <a:prstGeom prst="roundRect">
          <a:avLst/>
        </a:prstGeom>
        <a:solidFill>
          <a:schemeClr val="lt1">
            <a:hueOff val="0"/>
            <a:satOff val="0"/>
            <a:lumOff val="0"/>
            <a:alpha val="60000"/>
          </a:schemeClr>
        </a:solidFill>
        <a:ln w="25400" cap="flat" cmpd="sng" algn="ctr">
          <a:solidFill>
            <a:schemeClr val="bg2">
              <a:lumMod val="20000"/>
              <a:lumOff val="8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2"/>
              </a:solidFill>
            </a:rPr>
            <a:t>Service Architect</a:t>
          </a:r>
        </a:p>
      </dsp:txBody>
      <dsp:txXfrm>
        <a:off x="2721289" y="1193264"/>
        <a:ext cx="1976853" cy="673597"/>
      </dsp:txXfrm>
    </dsp:sp>
    <dsp:sp modelId="{44DC294D-93A7-40B4-8D72-97D9A573C520}">
      <dsp:nvSpPr>
        <dsp:cNvPr id="0" name=""/>
        <dsp:cNvSpPr/>
      </dsp:nvSpPr>
      <dsp:spPr>
        <a:xfrm>
          <a:off x="2684849" y="1996611"/>
          <a:ext cx="2049733" cy="746477"/>
        </a:xfrm>
        <a:prstGeom prst="roundRect">
          <a:avLst/>
        </a:prstGeom>
        <a:solidFill>
          <a:schemeClr val="lt1">
            <a:hueOff val="0"/>
            <a:satOff val="0"/>
            <a:lumOff val="0"/>
            <a:alpha val="60000"/>
          </a:schemeClr>
        </a:solidFill>
        <a:ln w="25400" cap="flat" cmpd="sng" algn="ctr">
          <a:solidFill>
            <a:schemeClr val="bg2">
              <a:lumMod val="20000"/>
              <a:lumOff val="8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FF0000"/>
              </a:solidFill>
            </a:rPr>
            <a:t>Systems Architect</a:t>
          </a:r>
        </a:p>
      </dsp:txBody>
      <dsp:txXfrm>
        <a:off x="2721289" y="2033051"/>
        <a:ext cx="1976853" cy="6735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109831-4331-4F9B-8AC5-F6A99B3AAC4A}">
      <dsp:nvSpPr>
        <dsp:cNvPr id="0" name=""/>
        <dsp:cNvSpPr/>
      </dsp:nvSpPr>
      <dsp:spPr>
        <a:xfrm rot="5400000">
          <a:off x="526440" y="1474986"/>
          <a:ext cx="1567434" cy="2608176"/>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0D951C-1540-43FF-AB0B-4581E1875A1F}">
      <dsp:nvSpPr>
        <dsp:cNvPr id="0" name=""/>
        <dsp:cNvSpPr/>
      </dsp:nvSpPr>
      <dsp:spPr>
        <a:xfrm>
          <a:off x="264796" y="2254269"/>
          <a:ext cx="2354676" cy="2064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rgbClr val="FF0000"/>
              </a:solidFill>
            </a:rPr>
            <a:t>Complaint</a:t>
          </a:r>
        </a:p>
      </dsp:txBody>
      <dsp:txXfrm>
        <a:off x="264796" y="2254269"/>
        <a:ext cx="2354676" cy="2064011"/>
      </dsp:txXfrm>
    </dsp:sp>
    <dsp:sp modelId="{4B7CFAB5-AFF7-4C9F-B1E4-EAF3C5FB3933}">
      <dsp:nvSpPr>
        <dsp:cNvPr id="0" name=""/>
        <dsp:cNvSpPr/>
      </dsp:nvSpPr>
      <dsp:spPr>
        <a:xfrm>
          <a:off x="2175194" y="1282969"/>
          <a:ext cx="444278" cy="444278"/>
        </a:xfrm>
        <a:prstGeom prst="triangle">
          <a:avLst>
            <a:gd name="adj" fmla="val 100000"/>
          </a:avLst>
        </a:prstGeom>
        <a:solidFill>
          <a:srgbClr val="FF0000"/>
        </a:solidFill>
        <a:ln w="25400" cap="flat" cmpd="sng" algn="ctr">
          <a:no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sp>
    <dsp:sp modelId="{D13E3347-E55E-486F-BE1F-EEBBC94A65AE}">
      <dsp:nvSpPr>
        <dsp:cNvPr id="0" name=""/>
        <dsp:cNvSpPr/>
      </dsp:nvSpPr>
      <dsp:spPr>
        <a:xfrm rot="5400000">
          <a:off x="3409024" y="761688"/>
          <a:ext cx="1567434" cy="2608176"/>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F52F28-63E7-43D4-B8ED-20288F7B7B16}">
      <dsp:nvSpPr>
        <dsp:cNvPr id="0" name=""/>
        <dsp:cNvSpPr/>
      </dsp:nvSpPr>
      <dsp:spPr>
        <a:xfrm>
          <a:off x="3147380" y="1540971"/>
          <a:ext cx="2354676" cy="2064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kern="1200" dirty="0">
              <a:solidFill>
                <a:srgbClr val="F8981D"/>
              </a:solidFill>
            </a:rPr>
            <a:t>KPI</a:t>
          </a:r>
        </a:p>
      </dsp:txBody>
      <dsp:txXfrm>
        <a:off x="3147380" y="1540971"/>
        <a:ext cx="2354676" cy="2064011"/>
      </dsp:txXfrm>
    </dsp:sp>
    <dsp:sp modelId="{FF507EB8-DE1D-4744-B4AC-B2FDB73BC0B8}">
      <dsp:nvSpPr>
        <dsp:cNvPr id="0" name=""/>
        <dsp:cNvSpPr/>
      </dsp:nvSpPr>
      <dsp:spPr>
        <a:xfrm>
          <a:off x="5057777" y="569671"/>
          <a:ext cx="444278" cy="444278"/>
        </a:xfrm>
        <a:prstGeom prst="triangle">
          <a:avLst>
            <a:gd name="adj" fmla="val 100000"/>
          </a:avLst>
        </a:prstGeom>
        <a:solidFill>
          <a:srgbClr val="00B050"/>
        </a:solidFill>
        <a:ln w="25400" cap="flat" cmpd="sng" algn="ctr">
          <a:no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sp>
    <dsp:sp modelId="{4F43A7DD-A8A9-4D55-825B-8D8EF0BF5EC7}">
      <dsp:nvSpPr>
        <dsp:cNvPr id="0" name=""/>
        <dsp:cNvSpPr/>
      </dsp:nvSpPr>
      <dsp:spPr>
        <a:xfrm rot="5400000">
          <a:off x="6291607" y="48390"/>
          <a:ext cx="1567434" cy="2608176"/>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FED057-6953-4F5D-B601-39B2E41D4D39}">
      <dsp:nvSpPr>
        <dsp:cNvPr id="0" name=""/>
        <dsp:cNvSpPr/>
      </dsp:nvSpPr>
      <dsp:spPr>
        <a:xfrm>
          <a:off x="6029963" y="827673"/>
          <a:ext cx="2354676" cy="2064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rgbClr val="00B050"/>
              </a:solidFill>
            </a:rPr>
            <a:t>SLA</a:t>
          </a:r>
        </a:p>
      </dsp:txBody>
      <dsp:txXfrm>
        <a:off x="6029963" y="827673"/>
        <a:ext cx="2354676" cy="2064011"/>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C2BC52-67A6-9306-31DF-6325B04C50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A2D5F8E-6265-A102-79BD-71531E7A1BF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DAF5ADC-34BB-4D0D-931D-0EBC67E6EAA9}" type="datetimeFigureOut">
              <a:rPr lang="en-US" smtClean="0"/>
              <a:t>7/31/2023</a:t>
            </a:fld>
            <a:endParaRPr lang="en-US"/>
          </a:p>
        </p:txBody>
      </p:sp>
      <p:sp>
        <p:nvSpPr>
          <p:cNvPr id="4" name="Footer Placeholder 3">
            <a:extLst>
              <a:ext uri="{FF2B5EF4-FFF2-40B4-BE49-F238E27FC236}">
                <a16:creationId xmlns:a16="http://schemas.microsoft.com/office/drawing/2014/main" id="{BC0DA3C8-9965-8130-A815-2AD112A69C8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D57D7BD-836E-29FB-7717-6545E1F8EC9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0D2305F-203B-409F-AE0D-9E8B8D8DC610}" type="slidenum">
              <a:rPr lang="en-US" smtClean="0"/>
              <a:t>‹#›</a:t>
            </a:fld>
            <a:endParaRPr lang="en-US"/>
          </a:p>
        </p:txBody>
      </p:sp>
    </p:spTree>
    <p:extLst>
      <p:ext uri="{BB962C8B-B14F-4D97-AF65-F5344CB8AC3E}">
        <p14:creationId xmlns:p14="http://schemas.microsoft.com/office/powerpoint/2010/main" val="241735311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1-18T15:55:36.535"/>
    </inkml:context>
    <inkml:brush xml:id="br0">
      <inkml:brushProperty name="width" value="0.03333" units="cm"/>
      <inkml:brushProperty name="height" value="0.03333" units="cm"/>
    </inkml:brush>
  </inkml:definitions>
  <inkml:trace contextRef="#ctx0" brushRef="#br0">13866 7577 4258 0 0,'0'0'-944'0'0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F7CD6E-9883-4189-9C6E-D43E06149CA8}" type="datetimeFigureOut">
              <a:rPr lang="en-US" smtClean="0"/>
              <a:t>7/31/2023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D98A6A-8080-46A3-9497-A76E6762F9D1}" type="slidenum">
              <a:rPr lang="en-US" smtClean="0"/>
              <a:t>‹#›</a:t>
            </a:fld>
            <a:endParaRPr lang="en-US"/>
          </a:p>
        </p:txBody>
      </p:sp>
    </p:spTree>
    <p:extLst>
      <p:ext uri="{BB962C8B-B14F-4D97-AF65-F5344CB8AC3E}">
        <p14:creationId xmlns:p14="http://schemas.microsoft.com/office/powerpoint/2010/main" val="3205516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kb.vmware.com/s/article/85393"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brewminate.com/ukrainian-scientist-creates-battery-that-can-power-smartphones-for-12-years/" TargetMode="External"/><Relationship Id="rId2" Type="http://schemas.openxmlformats.org/officeDocument/2006/relationships/slide" Target="../slides/slide89.xml"/><Relationship Id="rId1" Type="http://schemas.openxmlformats.org/officeDocument/2006/relationships/notesMaster" Target="../notesMasters/notesMaster1.xml"/><Relationship Id="rId4" Type="http://schemas.openxmlformats.org/officeDocument/2006/relationships/hyperlink" Target="https://creativecommons.org/licenses/by-nc-sa/3.0/" TargetMode="Externa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Update: July 2023</a:t>
            </a:r>
          </a:p>
        </p:txBody>
      </p:sp>
      <p:sp>
        <p:nvSpPr>
          <p:cNvPr id="4" name="Slide Number Placeholder 3"/>
          <p:cNvSpPr>
            <a:spLocks noGrp="1"/>
          </p:cNvSpPr>
          <p:nvPr>
            <p:ph type="sldNum" sz="quarter" idx="5"/>
          </p:nvPr>
        </p:nvSpPr>
        <p:spPr/>
        <p:txBody>
          <a:bodyPr/>
          <a:lstStyle/>
          <a:p>
            <a:fld id="{9F4FBC3A-A12C-40F9-BB8D-BC30C7901396}" type="slidenum">
              <a:rPr lang="en-US" smtClean="0"/>
              <a:t>1</a:t>
            </a:fld>
            <a:endParaRPr lang="en-US"/>
          </a:p>
        </p:txBody>
      </p:sp>
    </p:spTree>
    <p:extLst>
      <p:ext uri="{BB962C8B-B14F-4D97-AF65-F5344CB8AC3E}">
        <p14:creationId xmlns:p14="http://schemas.microsoft.com/office/powerpoint/2010/main" val="2613889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Point of this slide: Begin with the end in mind</a:t>
            </a:r>
          </a:p>
          <a:p>
            <a:pPr lvl="0"/>
            <a:endParaRPr lang="en-US" dirty="0"/>
          </a:p>
          <a:p>
            <a:pPr marL="0" lvl="0" indent="0">
              <a:buFont typeface="Arial" panose="020B0604020202020204" pitchFamily="34" charset="0"/>
              <a:buNone/>
            </a:pPr>
            <a:r>
              <a:rPr lang="en-US" dirty="0"/>
              <a:t>Major difference between SDDC and IaaS</a:t>
            </a:r>
          </a:p>
          <a:p>
            <a:pPr marL="0" lvl="0" indent="0">
              <a:buFont typeface="Arial" panose="020B0604020202020204" pitchFamily="34" charset="0"/>
              <a:buNone/>
            </a:pPr>
            <a:r>
              <a:rPr lang="en-US" dirty="0"/>
              <a:t>Most architecture, especially central storage array, lacks the per-VM latency as the array only sees LUN.</a:t>
            </a:r>
          </a:p>
          <a:p>
            <a:pPr marL="0" lv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What proves that the architecture has delivered. What metrics should be used to measure that?</a:t>
            </a:r>
          </a:p>
          <a:p>
            <a:pPr lvl="0"/>
            <a:endParaRPr lang="en-US" dirty="0"/>
          </a:p>
          <a:p>
            <a:pPr lvl="0"/>
            <a:endParaRPr lang="en-US" dirty="0"/>
          </a:p>
          <a:p>
            <a:r>
              <a:rPr lang="en-US" baseline="0" dirty="0"/>
              <a:t>Reference in the book: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Part 1 Chapter 1 Overview: read </a:t>
            </a:r>
            <a:r>
              <a:rPr lang="en-US" b="0" baseline="0" dirty="0"/>
              <a:t>the </a:t>
            </a:r>
            <a:r>
              <a:rPr lang="en-SG" sz="1800" b="0" dirty="0">
                <a:solidFill>
                  <a:srgbClr val="833C0B"/>
                </a:solidFill>
                <a:effectLst/>
                <a:latin typeface="Calibri" panose="020F0502020204030204" pitchFamily="34" charset="0"/>
                <a:ea typeface="Calibri" panose="020F0502020204030204" pitchFamily="34" charset="0"/>
              </a:rPr>
              <a:t>Purpose-Driven Architecture section</a:t>
            </a:r>
            <a:endParaRPr lang="en-US" b="0"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9F4FBC3A-A12C-40F9-BB8D-BC30C7901396}" type="slidenum">
              <a:rPr lang="en-US" smtClean="0"/>
              <a:t>12</a:t>
            </a:fld>
            <a:endParaRPr lang="en-US"/>
          </a:p>
        </p:txBody>
      </p:sp>
    </p:spTree>
    <p:extLst>
      <p:ext uri="{BB962C8B-B14F-4D97-AF65-F5344CB8AC3E}">
        <p14:creationId xmlns:p14="http://schemas.microsoft.com/office/powerpoint/2010/main" val="3756737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a:p>
            <a:r>
              <a:rPr lang="en-US" baseline="0" dirty="0"/>
              <a:t>Point of this slide: SLA is expected. </a:t>
            </a:r>
          </a:p>
          <a:p>
            <a:endParaRPr lang="en-US" baseline="0" dirty="0"/>
          </a:p>
          <a:p>
            <a:r>
              <a:rPr lang="en-US" baseline="0" dirty="0"/>
              <a:t>Reference in the book: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Part 1 Chapter 1 Overview: read </a:t>
            </a:r>
            <a:r>
              <a:rPr lang="en-US" b="0" baseline="0" dirty="0"/>
              <a:t>the </a:t>
            </a:r>
            <a:r>
              <a:rPr lang="en-SG" sz="1800" dirty="0">
                <a:effectLst/>
                <a:latin typeface="Calibri" panose="020F0502020204030204" pitchFamily="34" charset="0"/>
                <a:ea typeface="Calibri" panose="020F0502020204030204" pitchFamily="34" charset="0"/>
                <a:cs typeface="Arial" panose="020B0604020202020204" pitchFamily="34" charset="0"/>
              </a:rPr>
              <a:t>Service Level Agreement </a:t>
            </a:r>
            <a:r>
              <a:rPr lang="en-SG" sz="1800" b="0" dirty="0">
                <a:solidFill>
                  <a:srgbClr val="833C0B"/>
                </a:solidFill>
                <a:effectLst/>
                <a:latin typeface="Calibri" panose="020F0502020204030204" pitchFamily="34" charset="0"/>
                <a:ea typeface="Calibri" panose="020F0502020204030204" pitchFamily="34" charset="0"/>
              </a:rPr>
              <a:t>section</a:t>
            </a:r>
            <a:endParaRPr lang="en-US" b="0"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92D56465-00F4-4544-95EE-23A23EA5B206}" type="slidenum">
              <a:rPr lang="en-US" smtClean="0"/>
              <a:t>13</a:t>
            </a:fld>
            <a:endParaRPr lang="en-US"/>
          </a:p>
        </p:txBody>
      </p:sp>
    </p:spTree>
    <p:extLst>
      <p:ext uri="{BB962C8B-B14F-4D97-AF65-F5344CB8AC3E}">
        <p14:creationId xmlns:p14="http://schemas.microsoft.com/office/powerpoint/2010/main" val="1573516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Even without SLA, the data is useful. If you measure the performance in the past 1 month, that’s almost 35K datapoint. When a VM owner complain, and the performance metrics are showing better data, there is no technical basis to complain </a:t>
            </a:r>
          </a:p>
          <a:p>
            <a:endParaRPr lang="en-US" baseline="0" dirty="0"/>
          </a:p>
          <a:p>
            <a:r>
              <a:rPr lang="en-US" baseline="0" dirty="0"/>
              <a:t>But if there is a spike, how to define. That’s where SLA comes in.</a:t>
            </a:r>
          </a:p>
        </p:txBody>
      </p:sp>
      <p:sp>
        <p:nvSpPr>
          <p:cNvPr id="4" name="Slide Number Placeholder 3"/>
          <p:cNvSpPr>
            <a:spLocks noGrp="1"/>
          </p:cNvSpPr>
          <p:nvPr>
            <p:ph type="sldNum" sz="quarter" idx="10"/>
          </p:nvPr>
        </p:nvSpPr>
        <p:spPr/>
        <p:txBody>
          <a:bodyPr/>
          <a:lstStyle/>
          <a:p>
            <a:fld id="{9F4FBC3A-A12C-40F9-BB8D-BC30C7901396}" type="slidenum">
              <a:rPr lang="en-US" smtClean="0"/>
              <a:t>14</a:t>
            </a:fld>
            <a:endParaRPr lang="en-US"/>
          </a:p>
        </p:txBody>
      </p:sp>
    </p:spTree>
    <p:extLst>
      <p:ext uri="{BB962C8B-B14F-4D97-AF65-F5344CB8AC3E}">
        <p14:creationId xmlns:p14="http://schemas.microsoft.com/office/powerpoint/2010/main" val="40468524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Point of this slide: SLA needs to start at Day 0. </a:t>
            </a:r>
          </a:p>
          <a:p>
            <a:endParaRPr lang="en-US" baseline="0"/>
          </a:p>
          <a:p>
            <a:r>
              <a:rPr lang="en-US" baseline="0"/>
              <a:t>Reference in the book: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Part 1 Chapter 1 Overview: read </a:t>
            </a:r>
            <a:r>
              <a:rPr lang="en-US" b="0" baseline="0"/>
              <a:t>the </a:t>
            </a:r>
            <a:r>
              <a:rPr lang="en-SG" sz="1800">
                <a:effectLst/>
                <a:latin typeface="Calibri" panose="020F0502020204030204" pitchFamily="34" charset="0"/>
                <a:ea typeface="Calibri" panose="020F0502020204030204" pitchFamily="34" charset="0"/>
                <a:cs typeface="Arial" panose="020B0604020202020204" pitchFamily="34" charset="0"/>
              </a:rPr>
              <a:t>Service Level Agreement </a:t>
            </a:r>
            <a:r>
              <a:rPr lang="en-SG" sz="1800" b="0">
                <a:solidFill>
                  <a:srgbClr val="833C0B"/>
                </a:solidFill>
                <a:effectLst/>
                <a:latin typeface="Calibri" panose="020F0502020204030204" pitchFamily="34" charset="0"/>
                <a:ea typeface="Calibri" panose="020F0502020204030204" pitchFamily="34" charset="0"/>
              </a:rPr>
              <a:t>section</a:t>
            </a:r>
            <a:endParaRPr lang="en-US" b="0" baseline="0"/>
          </a:p>
          <a:p>
            <a:endParaRPr lang="en-US"/>
          </a:p>
        </p:txBody>
      </p:sp>
      <p:sp>
        <p:nvSpPr>
          <p:cNvPr id="4" name="Slide Number Placeholder 3"/>
          <p:cNvSpPr>
            <a:spLocks noGrp="1"/>
          </p:cNvSpPr>
          <p:nvPr>
            <p:ph type="sldNum" sz="quarter" idx="10"/>
          </p:nvPr>
        </p:nvSpPr>
        <p:spPr/>
        <p:txBody>
          <a:bodyPr/>
          <a:lstStyle/>
          <a:p>
            <a:fld id="{9F4FBC3A-A12C-40F9-BB8D-BC30C7901396}" type="slidenum">
              <a:rPr lang="en-US" smtClean="0"/>
              <a:t>15</a:t>
            </a:fld>
            <a:endParaRPr lang="en-US"/>
          </a:p>
        </p:txBody>
      </p:sp>
    </p:spTree>
    <p:extLst>
      <p:ext uri="{BB962C8B-B14F-4D97-AF65-F5344CB8AC3E}">
        <p14:creationId xmlns:p14="http://schemas.microsoft.com/office/powerpoint/2010/main" val="2343159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a:t>
            </a:r>
            <a:r>
              <a:rPr lang="en-US" dirty="0" err="1"/>
              <a:t>ESXi</a:t>
            </a:r>
            <a:r>
              <a:rPr lang="en-US" dirty="0"/>
              <a:t> size needs to be balanced. By that it means it has to map to demand. If your VMs are compute heavy, then your hardware should map to it, else you’re wasting money and the excess will not be used.</a:t>
            </a:r>
          </a:p>
          <a:p>
            <a:r>
              <a:rPr lang="en-US" dirty="0"/>
              <a:t>A good general rules of thumb is 1:4 ratio between CPU:RAM. If you have 36 cores then you should have 144 GB RAM for your Tier 1</a:t>
            </a:r>
          </a:p>
          <a:p>
            <a:endParaRPr lang="en-US" dirty="0"/>
          </a:p>
          <a:p>
            <a:r>
              <a:rPr lang="en-US" dirty="0"/>
              <a:t>40 cores x 3:1 Ratio x 4 GB per vCPU gives 480 GB RAM. This is pretty close to 512 GB. You still have 32 GB for All Flash vSAN.</a:t>
            </a:r>
          </a:p>
        </p:txBody>
      </p:sp>
      <p:sp>
        <p:nvSpPr>
          <p:cNvPr id="4" name="Slide Number Placeholder 3"/>
          <p:cNvSpPr>
            <a:spLocks noGrp="1"/>
          </p:cNvSpPr>
          <p:nvPr>
            <p:ph type="sldNum" sz="quarter" idx="10"/>
          </p:nvPr>
        </p:nvSpPr>
        <p:spPr/>
        <p:txBody>
          <a:bodyPr/>
          <a:lstStyle/>
          <a:p>
            <a:fld id="{9F4FBC3A-A12C-40F9-BB8D-BC30C7901396}" type="slidenum">
              <a:rPr lang="en-US" smtClean="0"/>
              <a:t>16</a:t>
            </a:fld>
            <a:endParaRPr lang="en-US"/>
          </a:p>
        </p:txBody>
      </p:sp>
    </p:spTree>
    <p:extLst>
      <p:ext uri="{BB962C8B-B14F-4D97-AF65-F5344CB8AC3E}">
        <p14:creationId xmlns:p14="http://schemas.microsoft.com/office/powerpoint/2010/main" val="2623815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Point of this slide: </a:t>
            </a:r>
            <a:r>
              <a:rPr lang="en-US" dirty="0"/>
              <a:t>If you do not have Formal SLA, then don’t jump into it until you know your own, actual, performance. Quantify your real numbers.</a:t>
            </a:r>
          </a:p>
          <a:p>
            <a:endParaRPr lang="en-US" baseline="0" dirty="0"/>
          </a:p>
          <a:p>
            <a:r>
              <a:rPr lang="en-SG" dirty="0"/>
              <a:t>SLA is an agreement between 2 parties. KPI represents 1 object</a:t>
            </a:r>
          </a:p>
          <a:p>
            <a:endParaRPr lang="en-US" baseline="0" dirty="0"/>
          </a:p>
          <a:p>
            <a:r>
              <a:rPr lang="en-US" baseline="0" dirty="0"/>
              <a:t>Reference in the book: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Part 1 Chapter 1 Overview: read </a:t>
            </a:r>
            <a:r>
              <a:rPr lang="en-US" b="0" baseline="0" dirty="0"/>
              <a:t>the </a:t>
            </a:r>
            <a:r>
              <a:rPr lang="en-SG" sz="1800" dirty="0">
                <a:effectLst/>
                <a:latin typeface="Calibri" panose="020F0502020204030204" pitchFamily="34" charset="0"/>
                <a:ea typeface="Calibri" panose="020F0502020204030204" pitchFamily="34" charset="0"/>
                <a:cs typeface="Arial" panose="020B0604020202020204" pitchFamily="34" charset="0"/>
              </a:rPr>
              <a:t>Service Level Agreement </a:t>
            </a:r>
            <a:r>
              <a:rPr lang="en-SG" sz="1800" b="0" dirty="0">
                <a:solidFill>
                  <a:srgbClr val="833C0B"/>
                </a:solidFill>
                <a:effectLst/>
                <a:latin typeface="Calibri" panose="020F0502020204030204" pitchFamily="34" charset="0"/>
                <a:ea typeface="Calibri" panose="020F0502020204030204" pitchFamily="34" charset="0"/>
              </a:rPr>
              <a:t>section</a:t>
            </a:r>
            <a:endParaRPr lang="en-US" b="0" baseline="0" dirty="0"/>
          </a:p>
          <a:p>
            <a:endParaRPr lang="en-US" dirty="0"/>
          </a:p>
        </p:txBody>
      </p:sp>
      <p:sp>
        <p:nvSpPr>
          <p:cNvPr id="4" name="Slide Number Placeholder 3"/>
          <p:cNvSpPr>
            <a:spLocks noGrp="1"/>
          </p:cNvSpPr>
          <p:nvPr>
            <p:ph type="sldNum" sz="quarter" idx="5"/>
          </p:nvPr>
        </p:nvSpPr>
        <p:spPr/>
        <p:txBody>
          <a:bodyPr/>
          <a:lstStyle/>
          <a:p>
            <a:fld id="{9F4FBC3A-A12C-40F9-BB8D-BC30C7901396}" type="slidenum">
              <a:rPr lang="en-US" smtClean="0"/>
              <a:t>17</a:t>
            </a:fld>
            <a:endParaRPr lang="en-US"/>
          </a:p>
        </p:txBody>
      </p:sp>
    </p:spTree>
    <p:extLst>
      <p:ext uri="{BB962C8B-B14F-4D97-AF65-F5344CB8AC3E}">
        <p14:creationId xmlns:p14="http://schemas.microsoft.com/office/powerpoint/2010/main" val="117628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200">
                <a:solidFill>
                  <a:schemeClr val="bg2">
                    <a:lumMod val="10000"/>
                  </a:schemeClr>
                </a:solidFill>
                <a:latin typeface="Calibri" panose="020F0502020204030204" pitchFamily="34" charset="0"/>
                <a:cs typeface="Calibri" panose="020F0502020204030204" pitchFamily="34" charset="0"/>
              </a:rPr>
              <a:t>Current implementation varies among adapter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200">
                <a:solidFill>
                  <a:schemeClr val="bg2">
                    <a:lumMod val="10000"/>
                  </a:schemeClr>
                </a:solidFill>
                <a:latin typeface="Calibri" panose="020F0502020204030204" pitchFamily="34" charset="0"/>
                <a:cs typeface="Calibri" panose="020F0502020204030204" pitchFamily="34" charset="0"/>
              </a:rPr>
              <a:t>vSphere: what we have is SLI, and it’s not correct too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200">
                <a:solidFill>
                  <a:schemeClr val="bg2">
                    <a:lumMod val="10000"/>
                  </a:schemeClr>
                </a:solidFill>
                <a:latin typeface="Calibri" panose="020F0502020204030204" pitchFamily="34" charset="0"/>
                <a:cs typeface="Calibri" panose="020F0502020204030204" pitchFamily="34" charset="0"/>
              </a:rPr>
              <a:t>Horizon: what we have is KPI. We don’t have SLI as we don’t know what the SLA should be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200">
                <a:solidFill>
                  <a:schemeClr val="bg2">
                    <a:lumMod val="10000"/>
                  </a:schemeClr>
                </a:solidFill>
                <a:latin typeface="Calibri" panose="020F0502020204030204" pitchFamily="34" charset="0"/>
                <a:cs typeface="Calibri" panose="020F0502020204030204" pitchFamily="34" charset="0"/>
              </a:rPr>
              <a:t>vSAN: what we have is the building block of KPI.</a:t>
            </a:r>
          </a:p>
          <a:p>
            <a:endParaRPr lang="en-SG"/>
          </a:p>
        </p:txBody>
      </p:sp>
      <p:sp>
        <p:nvSpPr>
          <p:cNvPr id="4" name="Slide Number Placeholder 3"/>
          <p:cNvSpPr>
            <a:spLocks noGrp="1"/>
          </p:cNvSpPr>
          <p:nvPr>
            <p:ph type="sldNum" sz="quarter" idx="5"/>
          </p:nvPr>
        </p:nvSpPr>
        <p:spPr/>
        <p:txBody>
          <a:bodyPr/>
          <a:lstStyle/>
          <a:p>
            <a:fld id="{1C34D1DC-8B38-4954-8615-2E4E4D79825F}" type="slidenum">
              <a:rPr lang="en-SG" smtClean="0"/>
              <a:t>18</a:t>
            </a:fld>
            <a:endParaRPr lang="en-SG"/>
          </a:p>
        </p:txBody>
      </p:sp>
    </p:spTree>
    <p:extLst>
      <p:ext uri="{BB962C8B-B14F-4D97-AF65-F5344CB8AC3E}">
        <p14:creationId xmlns:p14="http://schemas.microsoft.com/office/powerpoint/2010/main" val="441417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 common story. This</a:t>
            </a:r>
            <a:r>
              <a:rPr lang="en-US" baseline="0" dirty="0"/>
              <a:t> presentation was born many years ago from stories like this. I joined VMware back in 2008 as SE. I got call by customer to troubleshoot where the problem is.</a:t>
            </a:r>
          </a:p>
          <a:p>
            <a:endParaRPr lang="en-US" baseline="0" dirty="0"/>
          </a:p>
          <a:p>
            <a:r>
              <a:rPr lang="en-US" baseline="0" dirty="0"/>
              <a:t>While the answers are humorous, you know there is an element of truth in it. It is not easy to handle this. You can easily burn hours troubleshooting.</a:t>
            </a:r>
          </a:p>
          <a:p>
            <a:endParaRPr lang="en-US" baseline="0" dirty="0"/>
          </a:p>
          <a:p>
            <a:r>
              <a:rPr lang="en-US" baseline="0" dirty="0"/>
              <a:t>It does not have to be this way.</a:t>
            </a:r>
            <a:endParaRPr lang="en-US" dirty="0"/>
          </a:p>
          <a:p>
            <a:endParaRPr lang="en-US" dirty="0"/>
          </a:p>
          <a:p>
            <a:r>
              <a:rPr lang="en-US" dirty="0"/>
              <a:t>This is </a:t>
            </a:r>
            <a:r>
              <a:rPr lang="en-US" b="1" dirty="0"/>
              <a:t>The Acid Test </a:t>
            </a:r>
            <a:r>
              <a:rPr lang="en-US" dirty="0"/>
              <a:t>of your IaaS business. If your help desk is unable to figure out if the problem is due to infra or apps, then you do not actually have an IaaS. You’re still operating as a System Builder, not a Service Provider. You may do a chargeback, but if you cannot define where your Service ends, you are a system builder.</a:t>
            </a:r>
          </a:p>
          <a:p>
            <a:endParaRPr lang="en-US" dirty="0"/>
          </a:p>
          <a:p>
            <a:r>
              <a:rPr lang="en-US" dirty="0"/>
              <a:t>The reason you are not able to close the case in 1 minute is because you have not set defined your IaaS. You need to quantify what fast is.</a:t>
            </a:r>
          </a:p>
          <a:p>
            <a:br>
              <a:rPr lang="en-US" dirty="0"/>
            </a:br>
            <a:r>
              <a:rPr lang="en-US" dirty="0"/>
              <a:t>For details, see Chapter 4 of the book.</a:t>
            </a:r>
            <a:endParaRPr lang="en-US" baseline="0"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E327F8C0-91DD-4FA8-ABC5-A44222004A63}" type="slidenum">
              <a:rPr lang="en-US" smtClean="0"/>
              <a:t>20</a:t>
            </a:fld>
            <a:endParaRPr lang="en-US"/>
          </a:p>
        </p:txBody>
      </p:sp>
    </p:spTree>
    <p:extLst>
      <p:ext uri="{BB962C8B-B14F-4D97-AF65-F5344CB8AC3E}">
        <p14:creationId xmlns:p14="http://schemas.microsoft.com/office/powerpoint/2010/main" val="2720384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SG" dirty="0"/>
              <a:t>This is what your customers want. The App team, tenants, VM owners, or whatever they are called, all want to know if they are being served well.</a:t>
            </a:r>
          </a:p>
          <a:p>
            <a:pPr marL="0" indent="0">
              <a:buFont typeface="Arial" panose="020B0604020202020204" pitchFamily="34" charset="0"/>
              <a:buNone/>
            </a:pPr>
            <a:endParaRPr lang="en-SG" dirty="0"/>
          </a:p>
          <a:p>
            <a:pPr marL="0" indent="0">
              <a:buFont typeface="Arial" panose="020B0604020202020204" pitchFamily="34" charset="0"/>
              <a:buNone/>
            </a:pPr>
            <a:r>
              <a:rPr lang="en-SG" dirty="0"/>
              <a:t>Even if the IaaS is free, they still want to know what’s causing the performance problem.</a:t>
            </a:r>
          </a:p>
          <a:p>
            <a:pPr marL="0" indent="0">
              <a:buFont typeface="Arial" panose="020B0604020202020204" pitchFamily="34" charset="0"/>
              <a:buNone/>
            </a:pPr>
            <a:endParaRPr lang="en-SG" dirty="0"/>
          </a:p>
          <a:p>
            <a:pPr marL="0" indent="0">
              <a:buFont typeface="Arial" panose="020B0604020202020204" pitchFamily="34" charset="0"/>
              <a:buNone/>
            </a:pPr>
            <a:r>
              <a:rPr lang="en-SG" dirty="0"/>
              <a:t>So your IaaS needs to be architected so it can give this answer. The monitoring system is simply reflecting the reality.</a:t>
            </a:r>
          </a:p>
        </p:txBody>
      </p:sp>
      <p:sp>
        <p:nvSpPr>
          <p:cNvPr id="4" name="Slide Number Placeholder 3"/>
          <p:cNvSpPr>
            <a:spLocks noGrp="1"/>
          </p:cNvSpPr>
          <p:nvPr>
            <p:ph type="sldNum" sz="quarter" idx="10"/>
          </p:nvPr>
        </p:nvSpPr>
        <p:spPr/>
        <p:txBody>
          <a:bodyPr/>
          <a:lstStyle/>
          <a:p>
            <a:fld id="{9F4FBC3A-A12C-40F9-BB8D-BC30C7901396}" type="slidenum">
              <a:rPr lang="en-US" smtClean="0"/>
              <a:t>21</a:t>
            </a:fld>
            <a:endParaRPr lang="en-US"/>
          </a:p>
        </p:txBody>
      </p:sp>
    </p:spTree>
    <p:extLst>
      <p:ext uri="{BB962C8B-B14F-4D97-AF65-F5344CB8AC3E}">
        <p14:creationId xmlns:p14="http://schemas.microsoft.com/office/powerpoint/2010/main" val="13750423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a:t>Explain that there are 3 levels of observability. Focus on your own first, before meddling with other people territory.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a:t>The upper layer is also harder to measure. The second layer requires Telegraf agent and Log Insight agent.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a:t>Page Response Time is how many second the app or website respond to the user. Users don’t care what technology is used. When a user clicks a button on the mobile app or website, she expects the system to get back within seconds, not minutes.</a:t>
            </a:r>
          </a:p>
          <a:p>
            <a:endParaRPr lang="en-SG" dirty="0"/>
          </a:p>
        </p:txBody>
      </p:sp>
      <p:sp>
        <p:nvSpPr>
          <p:cNvPr id="4" name="Slide Number Placeholder 3"/>
          <p:cNvSpPr>
            <a:spLocks noGrp="1"/>
          </p:cNvSpPr>
          <p:nvPr>
            <p:ph type="sldNum" sz="quarter" idx="5"/>
          </p:nvPr>
        </p:nvSpPr>
        <p:spPr/>
        <p:txBody>
          <a:bodyPr/>
          <a:lstStyle/>
          <a:p>
            <a:fld id="{26D98A6A-8080-46A3-9497-A76E6762F9D1}" type="slidenum">
              <a:rPr lang="en-US" smtClean="0"/>
              <a:t>22</a:t>
            </a:fld>
            <a:endParaRPr lang="en-US"/>
          </a:p>
        </p:txBody>
      </p:sp>
    </p:spTree>
    <p:extLst>
      <p:ext uri="{BB962C8B-B14F-4D97-AF65-F5344CB8AC3E}">
        <p14:creationId xmlns:p14="http://schemas.microsoft.com/office/powerpoint/2010/main" val="1679008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a:t>Note: the book gets a monthly update. Picture shown is earlier version.</a:t>
            </a:r>
          </a:p>
          <a:p>
            <a:endParaRPr lang="en-SG"/>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deck is designed for audience</a:t>
            </a:r>
            <a:r>
              <a:rPr lang="en-US" baseline="0"/>
              <a:t> participation. For example, get an audience to explain, as the texts are all there in the slide actually.</a:t>
            </a:r>
            <a:endParaRPr lang="en-US"/>
          </a:p>
          <a:p>
            <a:endParaRPr lang="en-SG"/>
          </a:p>
        </p:txBody>
      </p:sp>
      <p:sp>
        <p:nvSpPr>
          <p:cNvPr id="4" name="Slide Number Placeholder 3"/>
          <p:cNvSpPr>
            <a:spLocks noGrp="1"/>
          </p:cNvSpPr>
          <p:nvPr>
            <p:ph type="sldNum" sz="quarter" idx="5"/>
          </p:nvPr>
        </p:nvSpPr>
        <p:spPr/>
        <p:txBody>
          <a:bodyPr/>
          <a:lstStyle/>
          <a:p>
            <a:fld id="{9F4FBC3A-A12C-40F9-BB8D-BC30C7901396}" type="slidenum">
              <a:rPr lang="en-US" smtClean="0"/>
              <a:t>2</a:t>
            </a:fld>
            <a:endParaRPr lang="en-US"/>
          </a:p>
        </p:txBody>
      </p:sp>
    </p:spTree>
    <p:extLst>
      <p:ext uri="{BB962C8B-B14F-4D97-AF65-F5344CB8AC3E}">
        <p14:creationId xmlns:p14="http://schemas.microsoft.com/office/powerpoint/2010/main" val="3421732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Point of this slide: you can actually create a biz app dashboard. </a:t>
            </a:r>
          </a:p>
          <a:p>
            <a:endParaRPr lang="en-US" baseline="0"/>
          </a:p>
          <a:p>
            <a:r>
              <a:rPr lang="en-US" baseline="0"/>
              <a:t>Another area where CIO cares is applications. By that we meant business application, not individual ISV products (e.g. MongoDB, Apache Tomcat). </a:t>
            </a:r>
          </a:p>
          <a:p>
            <a:r>
              <a:rPr lang="en-US" baseline="0"/>
              <a:t>Since they serve different business purpose, using different softwares, but run on the same IaaS, how do prove they are all performing well?</a:t>
            </a:r>
          </a:p>
          <a:p>
            <a:endParaRPr lang="en-US" baseline="0"/>
          </a:p>
          <a:p>
            <a:r>
              <a:rPr lang="en-US" baseline="0"/>
              <a:t>Reference in the book: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Part 3 Chapter 9 Other Dashboards: Read the “</a:t>
            </a:r>
            <a:r>
              <a:rPr lang="en-GB" sz="1800">
                <a:effectLst/>
                <a:latin typeface="Calibri" panose="020F0502020204030204" pitchFamily="34" charset="0"/>
                <a:ea typeface="Calibri" panose="020F0502020204030204" pitchFamily="34" charset="0"/>
                <a:cs typeface="Arial" panose="020B0604020202020204" pitchFamily="34" charset="0"/>
              </a:rPr>
              <a:t>Multi-tier Applications” section</a:t>
            </a:r>
            <a:r>
              <a:rPr lang="en-US" baseline="0"/>
              <a:t>. Note this is not OOTB.</a:t>
            </a:r>
          </a:p>
          <a:p>
            <a:endParaRPr lang="en-US"/>
          </a:p>
        </p:txBody>
      </p:sp>
      <p:sp>
        <p:nvSpPr>
          <p:cNvPr id="4" name="Slide Number Placeholder 3"/>
          <p:cNvSpPr>
            <a:spLocks noGrp="1"/>
          </p:cNvSpPr>
          <p:nvPr>
            <p:ph type="sldNum" sz="quarter" idx="10"/>
          </p:nvPr>
        </p:nvSpPr>
        <p:spPr/>
        <p:txBody>
          <a:bodyPr/>
          <a:lstStyle/>
          <a:p>
            <a:fld id="{9F4FBC3A-A12C-40F9-BB8D-BC30C7901396}" type="slidenum">
              <a:rPr lang="en-US" smtClean="0"/>
              <a:t>24</a:t>
            </a:fld>
            <a:endParaRPr lang="en-US"/>
          </a:p>
        </p:txBody>
      </p:sp>
    </p:spTree>
    <p:extLst>
      <p:ext uri="{BB962C8B-B14F-4D97-AF65-F5344CB8AC3E}">
        <p14:creationId xmlns:p14="http://schemas.microsoft.com/office/powerpoint/2010/main" val="36666690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a:p>
            <a:r>
              <a:rPr lang="en-US" sz="1200">
                <a:solidFill>
                  <a:srgbClr val="FF0000"/>
                </a:solidFill>
              </a:rPr>
              <a:t>An Application spans multiple VMs, and has multiple tiers. It might include physical servers. It might also include non-servers, e.g. Load Balancers. </a:t>
            </a:r>
          </a:p>
          <a:p>
            <a:r>
              <a:rPr lang="en-US" sz="1200">
                <a:solidFill>
                  <a:srgbClr val="FF0000"/>
                </a:solidFill>
              </a:rPr>
              <a:t>An Applicaton spans multiple software and Guest OS. </a:t>
            </a:r>
          </a:p>
          <a:p>
            <a:r>
              <a:rPr lang="en-US" sz="1200">
                <a:solidFill>
                  <a:srgbClr val="FF0000"/>
                </a:solidFill>
              </a:rPr>
              <a:t>An Application may use all styles of containment: physical server, VM, container and serverless.</a:t>
            </a:r>
          </a:p>
          <a:p>
            <a:r>
              <a:rPr lang="en-US" sz="1200">
                <a:solidFill>
                  <a:srgbClr val="FF0000"/>
                </a:solidFill>
              </a:rPr>
              <a:t>An Application may span multiple physical location. It uses global load balancers.</a:t>
            </a:r>
          </a:p>
          <a:p>
            <a:endParaRPr lang="en-US" sz="1200">
              <a:solidFill>
                <a:srgbClr val="FF0000"/>
              </a:solidFill>
            </a:endParaRPr>
          </a:p>
          <a:p>
            <a:r>
              <a:rPr lang="en-US" sz="1200">
                <a:solidFill>
                  <a:srgbClr val="FF0000"/>
                </a:solidFill>
              </a:rPr>
              <a:t>LB can be physical, virtual, or a service.</a:t>
            </a:r>
          </a:p>
          <a:p>
            <a:r>
              <a:rPr lang="en-US" sz="1200">
                <a:solidFill>
                  <a:srgbClr val="FF0000"/>
                </a:solidFill>
              </a:rPr>
              <a:t>Implementation at vR Ops: Each Tier should be a group or tag or Application Tier</a:t>
            </a:r>
            <a:endParaRPr lang="en-SG" sz="1200">
              <a:solidFill>
                <a:srgbClr val="FF0000"/>
              </a:solidFill>
            </a:endParaRPr>
          </a:p>
          <a:p>
            <a:endParaRPr lang="en-SG" sz="1200">
              <a:solidFill>
                <a:srgbClr val="FF0000"/>
              </a:solidFill>
            </a:endParaRPr>
          </a:p>
          <a:p>
            <a:r>
              <a:rPr lang="en-US" baseline="0"/>
              <a:t>Reference in the book: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Part 3 Chapter 9 Other Dashboards: Read the “</a:t>
            </a:r>
            <a:r>
              <a:rPr lang="en-GB" sz="1800">
                <a:effectLst/>
                <a:latin typeface="Calibri" panose="020F0502020204030204" pitchFamily="34" charset="0"/>
                <a:ea typeface="Calibri" panose="020F0502020204030204" pitchFamily="34" charset="0"/>
                <a:cs typeface="Arial" panose="020B0604020202020204" pitchFamily="34" charset="0"/>
              </a:rPr>
              <a:t>Multi-tier Applications” section</a:t>
            </a:r>
            <a:r>
              <a:rPr lang="en-US" baseline="0"/>
              <a:t>. Note this is not OOTB.</a:t>
            </a:r>
          </a:p>
          <a:p>
            <a:r>
              <a:rPr lang="en-US"/>
              <a:t>Part 4 Chapter 4 Super Metrics.</a:t>
            </a:r>
            <a:endParaRPr lang="en-US" dirty="0"/>
          </a:p>
        </p:txBody>
      </p:sp>
      <p:sp>
        <p:nvSpPr>
          <p:cNvPr id="4" name="Slide Number Placeholder 3"/>
          <p:cNvSpPr>
            <a:spLocks noGrp="1"/>
          </p:cNvSpPr>
          <p:nvPr>
            <p:ph type="sldNum" sz="quarter" idx="10"/>
          </p:nvPr>
        </p:nvSpPr>
        <p:spPr/>
        <p:txBody>
          <a:bodyPr/>
          <a:lstStyle/>
          <a:p>
            <a:fld id="{9F4FBC3A-A12C-40F9-BB8D-BC30C7901396}" type="slidenum">
              <a:rPr lang="en-US" smtClean="0"/>
              <a:t>25</a:t>
            </a:fld>
            <a:endParaRPr lang="en-US"/>
          </a:p>
        </p:txBody>
      </p:sp>
    </p:spTree>
    <p:extLst>
      <p:ext uri="{BB962C8B-B14F-4D97-AF65-F5344CB8AC3E}">
        <p14:creationId xmlns:p14="http://schemas.microsoft.com/office/powerpoint/2010/main" val="37136284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Now that you’ve seen the 2 x 2 in previous slide, let’s break it down further. </a:t>
            </a:r>
          </a:p>
          <a:p>
            <a:endParaRPr lang="en-US" dirty="0"/>
          </a:p>
          <a:p>
            <a:r>
              <a:rPr lang="en-US" dirty="0"/>
              <a:t>Service is a process or application running inside the Guest OS. Take MS SQL. It has utilization (e.g. SQL memory) and contention (e.g. query in the queue). SQL memory can be full, and that does not mean it has memory performance.</a:t>
            </a:r>
          </a:p>
          <a:p>
            <a:endParaRPr lang="en-US" dirty="0"/>
          </a:p>
          <a:p>
            <a:r>
              <a:rPr lang="en-US" dirty="0"/>
              <a:t>Guest OS Queue means the request aren’t even sent to the underlying VM. The hypervisor does not know that there is a demand, as it’s stuck in the Guest OS. Windows or Linux kernel has not processed it yet. As you can imagine, Guest OS queue directly impacts application performance. </a:t>
            </a:r>
          </a:p>
          <a:p>
            <a:r>
              <a:rPr lang="en-US" dirty="0"/>
              <a:t>CPU Run Queue means not enough CPU, so it’s capacity issue. Also, Queue should only happen when utilization is high. High Q on Low Utilization indicates unbalanced distribution. Adding more CPU won’t solve the unbalance. </a:t>
            </a:r>
          </a:p>
          <a:p>
            <a:r>
              <a:rPr lang="en-US" dirty="0"/>
              <a:t>Same thing with RAM. If there is plenty of free RAM, then paging should be low. If there is a lot of Paging but Free RAM is high, then it’s something wrong. </a:t>
            </a:r>
          </a:p>
          <a:p>
            <a:endParaRPr lang="en-US" dirty="0"/>
          </a:p>
          <a:p>
            <a:r>
              <a:rPr lang="en-US" dirty="0"/>
              <a:t>Guest OS Performance is not the same with VM Performance. Reason is not all loads may come down to the VM. Guest OS performance is impacted by queue inside the Guest.</a:t>
            </a:r>
          </a:p>
          <a:p>
            <a:r>
              <a:rPr lang="en-US" dirty="0"/>
              <a:t>Guest OS Capacity: right sizing</a:t>
            </a:r>
          </a:p>
          <a:p>
            <a:r>
              <a:rPr lang="en-US" dirty="0"/>
              <a:t>VM Capacity: snapshot, CPU system</a:t>
            </a:r>
          </a:p>
          <a:p>
            <a:endParaRPr lang="en-US" dirty="0"/>
          </a:p>
          <a:p>
            <a:r>
              <a:rPr lang="en-US" dirty="0"/>
              <a:t>Does high utilization impact VM performance? No</a:t>
            </a:r>
          </a:p>
          <a:p>
            <a:r>
              <a:rPr lang="en-US" dirty="0"/>
              <a:t>A VM does not become slower when going from 10% to 95%. We are not dealing with mechanical machine here. A VM can run at 100% all the time, so long the queue is low, it’s fine. In fact, that’s what you want!</a:t>
            </a:r>
          </a:p>
          <a:p>
            <a:endParaRPr lang="en-US" dirty="0"/>
          </a:p>
          <a:p>
            <a:r>
              <a:rPr lang="en-US" dirty="0"/>
              <a:t>VM Performance here covers Guest OS also. VM + Guest OS should be seen as 1, as Application team does not care. A VDI does not even care about the OS.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 of Infra Contention: </a:t>
            </a:r>
            <a:r>
              <a:rPr lang="en-US" dirty="0" err="1"/>
              <a:t>VMkernel</a:t>
            </a:r>
            <a:r>
              <a:rPr lang="en-US" dirty="0"/>
              <a:t> Queue, ESXi physical NIC buffer overflow. Infra level contention that cannot be tied to specific VM.</a:t>
            </a:r>
          </a:p>
          <a:p>
            <a:endParaRPr lang="en-US" dirty="0"/>
          </a:p>
        </p:txBody>
      </p:sp>
      <p:sp>
        <p:nvSpPr>
          <p:cNvPr id="4" name="Slide Number Placeholder 3"/>
          <p:cNvSpPr>
            <a:spLocks noGrp="1"/>
          </p:cNvSpPr>
          <p:nvPr>
            <p:ph type="sldNum" sz="quarter" idx="10"/>
          </p:nvPr>
        </p:nvSpPr>
        <p:spPr/>
        <p:txBody>
          <a:bodyPr/>
          <a:lstStyle/>
          <a:p>
            <a:fld id="{97596572-5C8B-4893-8B78-93E2C9A3F62C}" type="slidenum">
              <a:rPr lang="en-US" smtClean="0"/>
              <a:t>26</a:t>
            </a:fld>
            <a:endParaRPr lang="en-US"/>
          </a:p>
        </p:txBody>
      </p:sp>
    </p:spTree>
    <p:extLst>
      <p:ext uri="{BB962C8B-B14F-4D97-AF65-F5344CB8AC3E}">
        <p14:creationId xmlns:p14="http://schemas.microsoft.com/office/powerpoint/2010/main" val="7833678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There are many counters that can impact a VM/GOS performance. Focus on contention, not utilization. I listed utilization here as data is averaged every 5 minutes. Within that 300 seconds, there can be short burst of contention which is not properly reported. Ideally, what we need in </a:t>
            </a:r>
            <a:r>
              <a:rPr lang="en-SG" dirty="0" err="1"/>
              <a:t>vR</a:t>
            </a:r>
            <a:r>
              <a:rPr lang="en-SG" dirty="0"/>
              <a:t> Ops is both the average and peak (1 second peak). So 1 is the average of 300 data points, while the peak captures the worst.</a:t>
            </a:r>
          </a:p>
          <a:p>
            <a:endParaRPr lang="en-SG" dirty="0"/>
          </a:p>
          <a:p>
            <a:r>
              <a:rPr lang="en-SG" dirty="0"/>
              <a:t>Can you notice what counters are missing? </a:t>
            </a:r>
          </a:p>
          <a:p>
            <a:pPr marL="171450" indent="-171450">
              <a:buFont typeface="Arial" panose="020B0604020202020204" pitchFamily="34" charset="0"/>
              <a:buChar char="•"/>
            </a:pPr>
            <a:r>
              <a:rPr lang="en-SG" dirty="0"/>
              <a:t>VM Memory Balloon. This is an </a:t>
            </a:r>
            <a:r>
              <a:rPr lang="en-SG" dirty="0" err="1"/>
              <a:t>ESXi</a:t>
            </a:r>
            <a:r>
              <a:rPr lang="en-SG" dirty="0"/>
              <a:t> counter for utilization. While it’s charged to the VM, it does not mean the VM has memory performance, nor it is running out of capacity.</a:t>
            </a:r>
          </a:p>
          <a:p>
            <a:pPr marL="171450" indent="-171450">
              <a:buFont typeface="Arial" panose="020B0604020202020204" pitchFamily="34" charset="0"/>
              <a:buChar char="•"/>
            </a:pPr>
            <a:r>
              <a:rPr lang="en-SG" dirty="0"/>
              <a:t>VM CPU Usage and Demand.</a:t>
            </a:r>
          </a:p>
          <a:p>
            <a:endParaRPr lang="en-SG" dirty="0"/>
          </a:p>
          <a:p>
            <a:r>
              <a:rPr lang="en-SG" dirty="0"/>
              <a:t>We will share what can be monitored with </a:t>
            </a:r>
            <a:r>
              <a:rPr lang="en-SG" dirty="0" err="1"/>
              <a:t>vR</a:t>
            </a:r>
            <a:r>
              <a:rPr lang="en-SG" dirty="0"/>
              <a:t> Ops and how you can combine/aggregate these counters into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200" dirty="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sz="1200" dirty="0">
                <a:solidFill>
                  <a:schemeClr val="tx2"/>
                </a:solidFill>
              </a:rPr>
              <a:t>For OS Output Queue Length, in Windows it’s under </a:t>
            </a:r>
            <a:r>
              <a:rPr lang="en-SG" sz="1200" dirty="0" err="1">
                <a:solidFill>
                  <a:schemeClr val="tx2"/>
                </a:solidFill>
              </a:rPr>
              <a:t>PerfMon</a:t>
            </a:r>
            <a:r>
              <a:rPr lang="en-SG" sz="1200" dirty="0">
                <a:solidFill>
                  <a:schemeClr val="tx2"/>
                </a:solidFill>
              </a:rPr>
              <a:t>: Network Interface. Thanks Cameron Fore for the answer!</a:t>
            </a:r>
          </a:p>
        </p:txBody>
      </p:sp>
      <p:sp>
        <p:nvSpPr>
          <p:cNvPr id="4" name="Slide Number Placeholder 3"/>
          <p:cNvSpPr>
            <a:spLocks noGrp="1"/>
          </p:cNvSpPr>
          <p:nvPr>
            <p:ph type="sldNum" sz="quarter" idx="5"/>
          </p:nvPr>
        </p:nvSpPr>
        <p:spPr/>
        <p:txBody>
          <a:bodyPr/>
          <a:lstStyle/>
          <a:p>
            <a:fld id="{6F15B8ED-7773-4368-9C40-C8549BB9F8C4}" type="slidenum">
              <a:rPr lang="en-SG" smtClean="0"/>
              <a:t>27</a:t>
            </a:fld>
            <a:endParaRPr lang="en-SG"/>
          </a:p>
        </p:txBody>
      </p:sp>
    </p:spTree>
    <p:extLst>
      <p:ext uri="{BB962C8B-B14F-4D97-AF65-F5344CB8AC3E}">
        <p14:creationId xmlns:p14="http://schemas.microsoft.com/office/powerpoint/2010/main" val="34526109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Reference in the book: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Part 1 Chapter 2 Performance Management: read the “</a:t>
            </a:r>
            <a:r>
              <a:rPr lang="en-SG" sz="1800" b="0" dirty="0">
                <a:solidFill>
                  <a:srgbClr val="833C0B"/>
                </a:solidFill>
                <a:effectLst/>
                <a:latin typeface="Calibri" panose="020F0502020204030204" pitchFamily="34" charset="0"/>
                <a:ea typeface="Calibri" panose="020F0502020204030204" pitchFamily="34" charset="0"/>
              </a:rPr>
              <a:t>Optimized Performance” section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800" b="0" dirty="0">
              <a:solidFill>
                <a:srgbClr val="833C0B"/>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sz="1800" b="0" dirty="0">
                <a:solidFill>
                  <a:srgbClr val="833C0B"/>
                </a:solidFill>
                <a:effectLst/>
                <a:latin typeface="Calibri" panose="020F0502020204030204" pitchFamily="34" charset="0"/>
                <a:ea typeface="Calibri" panose="020F0502020204030204" pitchFamily="34" charset="0"/>
              </a:rPr>
              <a:t>[e1: SLA not relevant here</a:t>
            </a:r>
            <a:r>
              <a:rPr lang="en-US" sz="1200" b="0" dirty="0">
                <a:solidFill>
                  <a:srgbClr val="833C0B"/>
                </a:solidFill>
                <a:effectLst/>
                <a:latin typeface="Calibri" panose="020F0502020204030204" pitchFamily="34" charset="0"/>
                <a:ea typeface="Calibri" panose="020F0502020204030204" pitchFamily="34" charset="0"/>
              </a:rPr>
              <a:t>. If SLI (not SLA) is breached then improve the cluster performance]</a:t>
            </a:r>
            <a:endParaRPr lang="en-SG" sz="1800" b="0" dirty="0">
              <a:solidFill>
                <a:srgbClr val="833C0B"/>
              </a:solidFill>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10"/>
          </p:nvPr>
        </p:nvSpPr>
        <p:spPr/>
        <p:txBody>
          <a:bodyPr/>
          <a:lstStyle/>
          <a:p>
            <a:fld id="{9F4FBC3A-A12C-40F9-BB8D-BC30C7901396}" type="slidenum">
              <a:rPr lang="en-US" smtClean="0"/>
              <a:t>28</a:t>
            </a:fld>
            <a:endParaRPr lang="en-US"/>
          </a:p>
        </p:txBody>
      </p:sp>
    </p:spTree>
    <p:extLst>
      <p:ext uri="{BB962C8B-B14F-4D97-AF65-F5344CB8AC3E}">
        <p14:creationId xmlns:p14="http://schemas.microsoft.com/office/powerpoint/2010/main" val="606985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 of Tier 1 applications. Avoid listing all applications, as it will cluster the screen. Not all apps deserve to be on the front page, as the monitoring team will be overwhelmed.</a:t>
            </a:r>
          </a:p>
          <a:p>
            <a:endParaRPr lang="en-US" dirty="0"/>
          </a:p>
          <a:p>
            <a:r>
              <a:rPr lang="en-US" dirty="0"/>
              <a:t>Note. The version in the book is more advanced, but more complex. As it’s a custom dashboard, there are multiple possibilities. </a:t>
            </a:r>
          </a:p>
          <a:p>
            <a:endParaRPr lang="en-US" dirty="0"/>
          </a:p>
          <a:p>
            <a:endParaRPr lang="en-SG" dirty="0"/>
          </a:p>
        </p:txBody>
      </p:sp>
      <p:sp>
        <p:nvSpPr>
          <p:cNvPr id="4" name="Slide Number Placeholder 3"/>
          <p:cNvSpPr>
            <a:spLocks noGrp="1"/>
          </p:cNvSpPr>
          <p:nvPr>
            <p:ph type="sldNum" sz="quarter" idx="10"/>
          </p:nvPr>
        </p:nvSpPr>
        <p:spPr/>
        <p:txBody>
          <a:bodyPr/>
          <a:lstStyle/>
          <a:p>
            <a:fld id="{9F4FBC3A-A12C-40F9-BB8D-BC30C7901396}" type="slidenum">
              <a:rPr lang="en-US" smtClean="0"/>
              <a:t>29</a:t>
            </a:fld>
            <a:endParaRPr lang="en-US"/>
          </a:p>
        </p:txBody>
      </p:sp>
    </p:spTree>
    <p:extLst>
      <p:ext uri="{BB962C8B-B14F-4D97-AF65-F5344CB8AC3E}">
        <p14:creationId xmlns:p14="http://schemas.microsoft.com/office/powerpoint/2010/main" val="40950202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400"/>
              <a:t>Summary</a:t>
            </a:r>
          </a:p>
          <a:p>
            <a:pPr lvl="1"/>
            <a:r>
              <a:rPr lang="en-US" sz="1200"/>
              <a:t>Bird-eye view</a:t>
            </a:r>
          </a:p>
          <a:p>
            <a:endParaRPr lang="en-SG" sz="1400"/>
          </a:p>
          <a:p>
            <a:r>
              <a:rPr lang="en-SG" sz="1400"/>
              <a:t>Clearly shows where the problem is</a:t>
            </a:r>
          </a:p>
          <a:p>
            <a:pPr lvl="1"/>
            <a:r>
              <a:rPr lang="en-SG" sz="1200"/>
              <a:t>CPU | Memory | Disk | Network</a:t>
            </a:r>
          </a:p>
          <a:p>
            <a:r>
              <a:rPr lang="en-SG" sz="1400"/>
              <a:t>Clearly show what the problem is</a:t>
            </a:r>
          </a:p>
          <a:p>
            <a:pPr lvl="1"/>
            <a:r>
              <a:rPr lang="en-SG" sz="1200"/>
              <a:t>Read or Write?</a:t>
            </a:r>
          </a:p>
          <a:p>
            <a:pPr lvl="1"/>
            <a:r>
              <a:rPr lang="en-SG" sz="1200"/>
              <a:t>Received or Transmit?</a:t>
            </a:r>
          </a:p>
          <a:p>
            <a:pPr lvl="1"/>
            <a:r>
              <a:rPr lang="en-SG" sz="1200"/>
              <a:t>Contention caused by high utilization?</a:t>
            </a:r>
          </a:p>
          <a:p>
            <a:r>
              <a:rPr lang="en-US" sz="1400"/>
              <a:t>Detail</a:t>
            </a:r>
          </a:p>
          <a:p>
            <a:pPr lvl="1"/>
            <a:r>
              <a:rPr lang="en-US" sz="1200"/>
              <a:t>No need to figure out what metrics to choose!</a:t>
            </a:r>
          </a:p>
          <a:p>
            <a:pPr lvl="1"/>
            <a:r>
              <a:rPr lang="en-US" sz="1200"/>
              <a:t>Dashboard Time</a:t>
            </a:r>
          </a:p>
          <a:p>
            <a:pPr lvl="1"/>
            <a:r>
              <a:rPr lang="en-SG" sz="1400"/>
              <a:t>Relevant alerts</a:t>
            </a:r>
          </a:p>
          <a:p>
            <a:pPr lvl="1"/>
            <a:r>
              <a:rPr lang="en-SG" sz="1400"/>
              <a:t>Relevant configuration</a:t>
            </a:r>
          </a:p>
          <a:p>
            <a:endParaRPr lang="en-SG" sz="1400"/>
          </a:p>
          <a:p>
            <a:r>
              <a:rPr lang="en-SG" sz="1400"/>
              <a:t>Is it caused by underlying infra?</a:t>
            </a:r>
          </a:p>
          <a:p>
            <a:pPr lvl="1"/>
            <a:r>
              <a:rPr lang="en-SG" sz="1200"/>
              <a:t>Can drill up to cluster, host, vSAN and datastore</a:t>
            </a:r>
          </a:p>
          <a:p>
            <a:pPr lvl="1"/>
            <a:endParaRPr lang="en-SG" sz="1200"/>
          </a:p>
          <a:p>
            <a:pPr lvl="1"/>
            <a:endParaRPr lang="en-SG" sz="1200"/>
          </a:p>
          <a:p>
            <a:endParaRPr lang="en-SG" sz="1400"/>
          </a:p>
          <a:p>
            <a:endParaRPr lang="en-SG"/>
          </a:p>
        </p:txBody>
      </p:sp>
      <p:sp>
        <p:nvSpPr>
          <p:cNvPr id="4" name="Slide Number Placeholder 3"/>
          <p:cNvSpPr>
            <a:spLocks noGrp="1"/>
          </p:cNvSpPr>
          <p:nvPr>
            <p:ph type="sldNum" sz="quarter" idx="5"/>
          </p:nvPr>
        </p:nvSpPr>
        <p:spPr/>
        <p:txBody>
          <a:bodyPr/>
          <a:lstStyle/>
          <a:p>
            <a:fld id="{BACD5312-251D-41A6-B813-F8876351897D}" type="slidenum">
              <a:rPr lang="en-SG" smtClean="0"/>
              <a:t>30</a:t>
            </a:fld>
            <a:endParaRPr lang="en-SG"/>
          </a:p>
        </p:txBody>
      </p:sp>
    </p:spTree>
    <p:extLst>
      <p:ext uri="{BB962C8B-B14F-4D97-AF65-F5344CB8AC3E}">
        <p14:creationId xmlns:p14="http://schemas.microsoft.com/office/powerpoint/2010/main" val="17676624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Scenario: Single VM troubleshooting</a:t>
            </a:r>
          </a:p>
          <a:p>
            <a:r>
              <a:rPr lang="en-US" dirty="0"/>
              <a:t>Limitations</a:t>
            </a:r>
          </a:p>
          <a:p>
            <a:pPr lvl="1"/>
            <a:r>
              <a:rPr lang="en-US" dirty="0"/>
              <a:t>Windows Event not included yet. Need to know which events are relevant. Can use Log Insight to forward.</a:t>
            </a:r>
          </a:p>
          <a:p>
            <a:r>
              <a:rPr lang="en-US" dirty="0"/>
              <a:t>Additional Actions</a:t>
            </a:r>
          </a:p>
          <a:p>
            <a:pPr lvl="1"/>
            <a:r>
              <a:rPr lang="en-US" dirty="0"/>
              <a:t>Network is best managed separately. Ensure no dropped packet, no retransmit packet in DC, especially at physical layer. Ensure broadcast and multicast match your expectation, both the throughput and the pattern.</a:t>
            </a:r>
          </a:p>
          <a:p>
            <a:pPr lvl="1"/>
            <a:endParaRPr lang="en-US" dirty="0"/>
          </a:p>
          <a:p>
            <a:endParaRPr lang="en-US" dirty="0"/>
          </a:p>
        </p:txBody>
      </p:sp>
      <p:sp>
        <p:nvSpPr>
          <p:cNvPr id="4" name="Slide Number Placeholder 3"/>
          <p:cNvSpPr>
            <a:spLocks noGrp="1"/>
          </p:cNvSpPr>
          <p:nvPr>
            <p:ph type="sldNum" sz="quarter" idx="5"/>
          </p:nvPr>
        </p:nvSpPr>
        <p:spPr/>
        <p:txBody>
          <a:bodyPr/>
          <a:lstStyle/>
          <a:p>
            <a:fld id="{26D98A6A-8080-46A3-9497-A76E6762F9D1}" type="slidenum">
              <a:rPr lang="en-US" smtClean="0"/>
              <a:t>32</a:t>
            </a:fld>
            <a:endParaRPr lang="en-US"/>
          </a:p>
        </p:txBody>
      </p:sp>
    </p:spTree>
    <p:extLst>
      <p:ext uri="{BB962C8B-B14F-4D97-AF65-F5344CB8AC3E}">
        <p14:creationId xmlns:p14="http://schemas.microsoft.com/office/powerpoint/2010/main" val="38239833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it’s bad, then we need to go into troubleshooting to find out why a particular metric is bad. That requires us to know the metrics, which we do not have time. </a:t>
            </a:r>
          </a:p>
        </p:txBody>
      </p:sp>
      <p:sp>
        <p:nvSpPr>
          <p:cNvPr id="4" name="Slide Number Placeholder 3"/>
          <p:cNvSpPr>
            <a:spLocks noGrp="1"/>
          </p:cNvSpPr>
          <p:nvPr>
            <p:ph type="sldNum" sz="quarter" idx="5"/>
          </p:nvPr>
        </p:nvSpPr>
        <p:spPr/>
        <p:txBody>
          <a:bodyPr/>
          <a:lstStyle/>
          <a:p>
            <a:fld id="{26D98A6A-8080-46A3-9497-A76E6762F9D1}" type="slidenum">
              <a:rPr lang="en-US" smtClean="0"/>
              <a:t>34</a:t>
            </a:fld>
            <a:endParaRPr lang="en-US"/>
          </a:p>
        </p:txBody>
      </p:sp>
    </p:spTree>
    <p:extLst>
      <p:ext uri="{BB962C8B-B14F-4D97-AF65-F5344CB8AC3E}">
        <p14:creationId xmlns:p14="http://schemas.microsoft.com/office/powerpoint/2010/main" val="35135446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[e1: Performance (%) can be lower. </a:t>
            </a:r>
            <a:r>
              <a:rPr lang="en-SG"/>
              <a:t>Multiplier bug?</a:t>
            </a:r>
            <a:endParaRPr lang="en-SG" dirty="0"/>
          </a:p>
        </p:txBody>
      </p:sp>
      <p:sp>
        <p:nvSpPr>
          <p:cNvPr id="4" name="Slide Number Placeholder 3"/>
          <p:cNvSpPr>
            <a:spLocks noGrp="1"/>
          </p:cNvSpPr>
          <p:nvPr>
            <p:ph type="sldNum" sz="quarter" idx="5"/>
          </p:nvPr>
        </p:nvSpPr>
        <p:spPr/>
        <p:txBody>
          <a:bodyPr/>
          <a:lstStyle/>
          <a:p>
            <a:fld id="{26D98A6A-8080-46A3-9497-A76E6762F9D1}" type="slidenum">
              <a:rPr lang="en-US" smtClean="0"/>
              <a:t>35</a:t>
            </a:fld>
            <a:endParaRPr lang="en-US"/>
          </a:p>
        </p:txBody>
      </p:sp>
    </p:spTree>
    <p:extLst>
      <p:ext uri="{BB962C8B-B14F-4D97-AF65-F5344CB8AC3E}">
        <p14:creationId xmlns:p14="http://schemas.microsoft.com/office/powerpoint/2010/main" val="2653799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of the slide</a:t>
            </a:r>
          </a:p>
          <a:p>
            <a:r>
              <a:rPr lang="en-US" dirty="0"/>
              <a:t>Material is made freely available.  Book is open source and editable</a:t>
            </a:r>
          </a:p>
          <a:p>
            <a:endParaRPr lang="en-US" dirty="0"/>
          </a:p>
          <a:p>
            <a:r>
              <a:rPr lang="en-US" dirty="0"/>
              <a:t>Google </a:t>
            </a:r>
            <a:r>
              <a:rPr lang="en-US" dirty="0" err="1"/>
              <a:t>iwan</a:t>
            </a:r>
            <a:r>
              <a:rPr lang="en-US" dirty="0"/>
              <a:t> </a:t>
            </a:r>
            <a:r>
              <a:rPr lang="en-US" dirty="0" err="1"/>
              <a:t>vmware</a:t>
            </a:r>
            <a:endParaRPr lang="en-US" dirty="0"/>
          </a:p>
          <a:p>
            <a:endParaRPr lang="en-US" dirty="0"/>
          </a:p>
          <a:p>
            <a:r>
              <a:rPr lang="en-US" dirty="0"/>
              <a:t>ACK Poh Wah</a:t>
            </a:r>
          </a:p>
          <a:p>
            <a:endParaRPr lang="en-US" dirty="0"/>
          </a:p>
        </p:txBody>
      </p:sp>
      <p:sp>
        <p:nvSpPr>
          <p:cNvPr id="4" name="Slide Number Placeholder 3"/>
          <p:cNvSpPr>
            <a:spLocks noGrp="1"/>
          </p:cNvSpPr>
          <p:nvPr>
            <p:ph type="sldNum" sz="quarter" idx="5"/>
          </p:nvPr>
        </p:nvSpPr>
        <p:spPr/>
        <p:txBody>
          <a:bodyPr/>
          <a:lstStyle/>
          <a:p>
            <a:fld id="{26D98A6A-8080-46A3-9497-A76E6762F9D1}" type="slidenum">
              <a:rPr lang="en-US" smtClean="0"/>
              <a:t>4</a:t>
            </a:fld>
            <a:endParaRPr lang="en-US"/>
          </a:p>
        </p:txBody>
      </p:sp>
    </p:spTree>
    <p:extLst>
      <p:ext uri="{BB962C8B-B14F-4D97-AF65-F5344CB8AC3E}">
        <p14:creationId xmlns:p14="http://schemas.microsoft.com/office/powerpoint/2010/main" val="19063728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where I document all the metrics. Note it’s around 800 pages + 3 chapters exclusively at vmwareOpsGuide.com</a:t>
            </a:r>
          </a:p>
          <a:p>
            <a:r>
              <a:rPr lang="en-US" dirty="0"/>
              <a:t>We do not have time to cover every metric. Typically, OYW is a 2-day workshop.</a:t>
            </a:r>
          </a:p>
        </p:txBody>
      </p:sp>
      <p:sp>
        <p:nvSpPr>
          <p:cNvPr id="4" name="Slide Number Placeholder 3"/>
          <p:cNvSpPr>
            <a:spLocks noGrp="1"/>
          </p:cNvSpPr>
          <p:nvPr>
            <p:ph type="sldNum" sz="quarter" idx="5"/>
          </p:nvPr>
        </p:nvSpPr>
        <p:spPr/>
        <p:txBody>
          <a:bodyPr/>
          <a:lstStyle/>
          <a:p>
            <a:fld id="{26D98A6A-8080-46A3-9497-A76E6762F9D1}" type="slidenum">
              <a:rPr lang="en-US" smtClean="0"/>
              <a:t>36</a:t>
            </a:fld>
            <a:endParaRPr lang="en-US"/>
          </a:p>
        </p:txBody>
      </p:sp>
    </p:spTree>
    <p:extLst>
      <p:ext uri="{BB962C8B-B14F-4D97-AF65-F5344CB8AC3E}">
        <p14:creationId xmlns:p14="http://schemas.microsoft.com/office/powerpoint/2010/main" val="32761661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a:t>Slide to explain to senior IT Management on why you’re doing the exercise.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a:t>1 - 3 months of data needed. 26298 data points per quarter</a:t>
            </a:r>
          </a:p>
          <a:p>
            <a:endParaRPr lang="en-US" dirty="0"/>
          </a:p>
        </p:txBody>
      </p:sp>
      <p:sp>
        <p:nvSpPr>
          <p:cNvPr id="4" name="Slide Number Placeholder 3"/>
          <p:cNvSpPr>
            <a:spLocks noGrp="1"/>
          </p:cNvSpPr>
          <p:nvPr>
            <p:ph type="sldNum" sz="quarter" idx="5"/>
          </p:nvPr>
        </p:nvSpPr>
        <p:spPr/>
        <p:txBody>
          <a:bodyPr/>
          <a:lstStyle/>
          <a:p>
            <a:fld id="{2E61351F-DBB1-4664-ADA9-83BC7CB8848D}" type="slidenum">
              <a:rPr lang="en-US" smtClean="0"/>
              <a:t>37</a:t>
            </a:fld>
            <a:endParaRPr lang="en-US"/>
          </a:p>
        </p:txBody>
      </p:sp>
    </p:spTree>
    <p:extLst>
      <p:ext uri="{BB962C8B-B14F-4D97-AF65-F5344CB8AC3E}">
        <p14:creationId xmlns:p14="http://schemas.microsoft.com/office/powerpoint/2010/main" val="30843192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596572-5C8B-4893-8B78-93E2C9A3F62C}" type="slidenum">
              <a:rPr lang="en-US" smtClean="0"/>
              <a:t>40</a:t>
            </a:fld>
            <a:endParaRPr lang="en-US"/>
          </a:p>
        </p:txBody>
      </p:sp>
    </p:spTree>
    <p:extLst>
      <p:ext uri="{BB962C8B-B14F-4D97-AF65-F5344CB8AC3E}">
        <p14:creationId xmlns:p14="http://schemas.microsoft.com/office/powerpoint/2010/main" val="2970388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6D98A6A-8080-46A3-9497-A76E6762F9D1}" type="slidenum">
              <a:rPr lang="en-US" smtClean="0"/>
              <a:t>41</a:t>
            </a:fld>
            <a:endParaRPr lang="en-US"/>
          </a:p>
        </p:txBody>
      </p:sp>
    </p:spTree>
    <p:extLst>
      <p:ext uri="{BB962C8B-B14F-4D97-AF65-F5344CB8AC3E}">
        <p14:creationId xmlns:p14="http://schemas.microsoft.com/office/powerpoint/2010/main" val="35090718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We’re not doing 95</a:t>
            </a:r>
            <a:r>
              <a:rPr lang="en-SG" baseline="30000" dirty="0"/>
              <a:t>th</a:t>
            </a:r>
            <a:r>
              <a:rPr lang="en-SG" dirty="0"/>
              <a:t> percentile </a:t>
            </a:r>
          </a:p>
          <a:p>
            <a:r>
              <a:rPr lang="en-SG" dirty="0"/>
              <a:t>We’re not doing 95</a:t>
            </a:r>
            <a:r>
              <a:rPr lang="en-SG" baseline="30000" dirty="0"/>
              <a:t>th</a:t>
            </a:r>
            <a:r>
              <a:rPr lang="en-SG" dirty="0"/>
              <a:t> Percentile and Average for Other Wait and Overlap. They are less popular metrics, less practical too. As at 7 Aug 2022, the bug on CPU Other Wait on vSphere 7.0U2 or later has not been fixed.</a:t>
            </a:r>
          </a:p>
          <a:p>
            <a:endParaRPr lang="en-SG" dirty="0"/>
          </a:p>
          <a:p>
            <a:r>
              <a:rPr lang="en-SG" dirty="0"/>
              <a:t>We’re not doing the “Percentage of VM population experience CPU Ready &gt; 1%” and “Percentage of VM population experience Memory Contention &gt; 0%” as they measure the same purpose with the average. </a:t>
            </a:r>
          </a:p>
          <a:p>
            <a:pPr marL="0" indent="0">
              <a:buFont typeface="Arial" panose="020B0604020202020204" pitchFamily="34" charset="0"/>
              <a:buNone/>
            </a:pPr>
            <a:endParaRPr lang="en-SG" b="1" dirty="0"/>
          </a:p>
          <a:p>
            <a:pPr algn="l">
              <a:spcAft>
                <a:spcPts val="600"/>
              </a:spcAft>
            </a:pPr>
            <a:r>
              <a:rPr lang="en-SG" sz="1200" dirty="0">
                <a:solidFill>
                  <a:schemeClr val="tx2"/>
                </a:solidFill>
              </a:rPr>
              <a:t>Future enhancement: </a:t>
            </a:r>
          </a:p>
          <a:p>
            <a:pPr marL="171450" indent="-171450">
              <a:spcAft>
                <a:spcPts val="600"/>
              </a:spcAft>
              <a:buFont typeface="Arial" panose="020B0604020202020204" pitchFamily="34" charset="0"/>
              <a:buChar char="•"/>
            </a:pPr>
            <a:r>
              <a:rPr lang="en-SG" sz="1200" dirty="0">
                <a:solidFill>
                  <a:schemeClr val="tx2"/>
                </a:solidFill>
              </a:rPr>
              <a:t>90</a:t>
            </a:r>
            <a:r>
              <a:rPr lang="en-SG" sz="1200" baseline="30000" dirty="0">
                <a:solidFill>
                  <a:schemeClr val="tx2"/>
                </a:solidFill>
              </a:rPr>
              <a:t>th</a:t>
            </a:r>
            <a:r>
              <a:rPr lang="en-SG" sz="1200" dirty="0">
                <a:solidFill>
                  <a:schemeClr val="tx2"/>
                </a:solidFill>
              </a:rPr>
              <a:t> or 95</a:t>
            </a:r>
            <a:r>
              <a:rPr lang="en-SG" sz="1200" baseline="30000" dirty="0">
                <a:solidFill>
                  <a:schemeClr val="tx2"/>
                </a:solidFill>
              </a:rPr>
              <a:t>th</a:t>
            </a:r>
            <a:r>
              <a:rPr lang="en-SG" sz="1200" dirty="0">
                <a:solidFill>
                  <a:schemeClr val="tx2"/>
                </a:solidFill>
              </a:rPr>
              <a:t> percentile complements Worst and Average. We put a more stringent threshold for leading indicator. </a:t>
            </a:r>
          </a:p>
          <a:p>
            <a:pPr marL="171450" indent="-171450" algn="l">
              <a:spcAft>
                <a:spcPts val="600"/>
              </a:spcAft>
              <a:buFont typeface="Arial" panose="020B0604020202020204" pitchFamily="34" charset="0"/>
              <a:buChar char="•"/>
            </a:pPr>
            <a:r>
              <a:rPr lang="en-SG" sz="1200" dirty="0">
                <a:solidFill>
                  <a:schemeClr val="tx2"/>
                </a:solidFill>
              </a:rPr>
              <a:t>Add CPU Overlap. Low priority for now as the number is always low so it will make the overall score greener</a:t>
            </a:r>
          </a:p>
          <a:p>
            <a:pPr marL="171450" indent="-171450" algn="l">
              <a:spcAft>
                <a:spcPts val="600"/>
              </a:spcAft>
              <a:buFont typeface="Arial" panose="020B0604020202020204" pitchFamily="34" charset="0"/>
              <a:buChar char="•"/>
            </a:pPr>
            <a:r>
              <a:rPr lang="en-SG" sz="1200" dirty="0">
                <a:solidFill>
                  <a:schemeClr val="tx2"/>
                </a:solidFill>
              </a:rPr>
              <a:t>Add CPU Other Wait once the bug in vSphere is fixed. Low priority as number is always low</a:t>
            </a:r>
            <a:endParaRPr lang="en-SG" b="1" dirty="0"/>
          </a:p>
          <a:p>
            <a:pPr marL="0" indent="0">
              <a:buFont typeface="Arial" panose="020B0604020202020204" pitchFamily="34" charset="0"/>
              <a:buNone/>
            </a:pPr>
            <a:endParaRPr lang="en-SG" b="1" dirty="0"/>
          </a:p>
          <a:p>
            <a:pPr marL="0" indent="0">
              <a:buFont typeface="Arial" panose="020B0604020202020204" pitchFamily="34" charset="0"/>
              <a:buNone/>
            </a:pPr>
            <a:endParaRPr lang="en-SG" b="1" dirty="0"/>
          </a:p>
          <a:p>
            <a:pPr marL="0" indent="0">
              <a:buFont typeface="Arial" panose="020B0604020202020204" pitchFamily="34" charset="0"/>
              <a:buNone/>
            </a:pPr>
            <a:endParaRPr lang="en-SG" b="1" dirty="0"/>
          </a:p>
          <a:p>
            <a:pPr marL="0" indent="0">
              <a:buFont typeface="Arial" panose="020B0604020202020204" pitchFamily="34" charset="0"/>
              <a:buNone/>
            </a:pPr>
            <a:r>
              <a:rPr lang="en-SG" b="1" dirty="0"/>
              <a:t>Counters not available</a:t>
            </a:r>
          </a:p>
          <a:p>
            <a:pPr marL="171450" indent="-171450">
              <a:buFont typeface="Arial" panose="020B0604020202020204" pitchFamily="34" charset="0"/>
              <a:buChar char="•"/>
            </a:pPr>
            <a:r>
              <a:rPr lang="en-SG" dirty="0"/>
              <a:t>There are counters that are only available in </a:t>
            </a:r>
            <a:r>
              <a:rPr lang="en-SG" dirty="0" err="1"/>
              <a:t>esxtop</a:t>
            </a:r>
            <a:r>
              <a:rPr lang="en-SG" dirty="0"/>
              <a:t>. They are not available in vCenter REST API, so they are not </a:t>
            </a:r>
            <a:r>
              <a:rPr lang="en-SG" dirty="0" err="1"/>
              <a:t>retrieveable</a:t>
            </a:r>
            <a:r>
              <a:rPr lang="en-SG" dirty="0"/>
              <a:t>. </a:t>
            </a:r>
          </a:p>
          <a:p>
            <a:pPr marL="171450" indent="-171450">
              <a:buFont typeface="Arial" panose="020B0604020202020204" pitchFamily="34" charset="0"/>
              <a:buChar char="•"/>
            </a:pPr>
            <a:r>
              <a:rPr lang="en-SG" dirty="0"/>
              <a:t>Examples are </a:t>
            </a:r>
            <a:r>
              <a:rPr lang="en-SG" dirty="0" err="1"/>
              <a:t>Local:Remote</a:t>
            </a:r>
            <a:r>
              <a:rPr lang="en-SG" dirty="0"/>
              <a:t> memory ratio for VM. </a:t>
            </a:r>
          </a:p>
          <a:p>
            <a:pPr marL="171450" indent="-171450">
              <a:buFont typeface="Arial" panose="020B0604020202020204" pitchFamily="34" charset="0"/>
              <a:buChar char="•"/>
            </a:pPr>
            <a:endParaRPr lang="en-SG" dirty="0"/>
          </a:p>
          <a:p>
            <a:pPr marL="0" indent="0">
              <a:buFont typeface="Arial" panose="020B0604020202020204" pitchFamily="34" charset="0"/>
              <a:buNone/>
            </a:pPr>
            <a:endParaRPr lang="en-SG" dirty="0"/>
          </a:p>
        </p:txBody>
      </p:sp>
      <p:sp>
        <p:nvSpPr>
          <p:cNvPr id="4" name="Slide Number Placeholder 3"/>
          <p:cNvSpPr>
            <a:spLocks noGrp="1"/>
          </p:cNvSpPr>
          <p:nvPr>
            <p:ph type="sldNum" sz="quarter" idx="5"/>
          </p:nvPr>
        </p:nvSpPr>
        <p:spPr/>
        <p:txBody>
          <a:bodyPr/>
          <a:lstStyle/>
          <a:p>
            <a:fld id="{DB6C5909-2059-4961-A5E6-398C4EF5CC7D}" type="slidenum">
              <a:rPr lang="en-SG" smtClean="0"/>
              <a:t>42</a:t>
            </a:fld>
            <a:endParaRPr lang="en-SG"/>
          </a:p>
        </p:txBody>
      </p:sp>
    </p:spTree>
    <p:extLst>
      <p:ext uri="{BB962C8B-B14F-4D97-AF65-F5344CB8AC3E}">
        <p14:creationId xmlns:p14="http://schemas.microsoft.com/office/powerpoint/2010/main" val="19979924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Performance = better than industry best practice. </a:t>
            </a:r>
          </a:p>
        </p:txBody>
      </p:sp>
      <p:sp>
        <p:nvSpPr>
          <p:cNvPr id="4" name="Slide Number Placeholder 3"/>
          <p:cNvSpPr>
            <a:spLocks noGrp="1"/>
          </p:cNvSpPr>
          <p:nvPr>
            <p:ph type="sldNum" sz="quarter" idx="5"/>
          </p:nvPr>
        </p:nvSpPr>
        <p:spPr/>
        <p:txBody>
          <a:bodyPr/>
          <a:lstStyle/>
          <a:p>
            <a:fld id="{26D98A6A-8080-46A3-9497-A76E6762F9D1}" type="slidenum">
              <a:rPr lang="en-US" smtClean="0"/>
              <a:t>44</a:t>
            </a:fld>
            <a:endParaRPr lang="en-US"/>
          </a:p>
        </p:txBody>
      </p:sp>
    </p:spTree>
    <p:extLst>
      <p:ext uri="{BB962C8B-B14F-4D97-AF65-F5344CB8AC3E}">
        <p14:creationId xmlns:p14="http://schemas.microsoft.com/office/powerpoint/2010/main" val="5406107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many of you have Availability SLA in place?</a:t>
            </a:r>
          </a:p>
          <a:p>
            <a:r>
              <a:rPr lang="en-US" dirty="0"/>
              <a:t>How many of you have Performance SLA in place?</a:t>
            </a:r>
          </a:p>
          <a:p>
            <a:endParaRPr lang="en-US" dirty="0"/>
          </a:p>
          <a:p>
            <a:r>
              <a:rPr lang="en-US" dirty="0"/>
              <a:t>If you do not have, how to define? </a:t>
            </a:r>
          </a:p>
          <a:p>
            <a:r>
              <a:rPr lang="en-US" dirty="0"/>
              <a:t>You have 4 inputs to consider:</a:t>
            </a:r>
          </a:p>
          <a:p>
            <a:pPr marL="171450" indent="-171450">
              <a:buFont typeface="Arial" panose="020B0604020202020204" pitchFamily="34" charset="0"/>
              <a:buChar char="•"/>
            </a:pPr>
            <a:r>
              <a:rPr lang="en-US" dirty="0"/>
              <a:t>Complaints. </a:t>
            </a:r>
          </a:p>
          <a:p>
            <a:pPr marL="171450" indent="-171450">
              <a:buFont typeface="Arial" panose="020B0604020202020204" pitchFamily="34" charset="0"/>
              <a:buChar char="•"/>
            </a:pPr>
            <a:r>
              <a:rPr lang="en-US" dirty="0"/>
              <a:t>Actual Performance. Fact. </a:t>
            </a:r>
          </a:p>
          <a:p>
            <a:pPr marL="171450" indent="-171450">
              <a:buFont typeface="Arial" panose="020B0604020202020204" pitchFamily="34" charset="0"/>
              <a:buChar char="•"/>
            </a:pPr>
            <a:r>
              <a:rPr lang="en-US" dirty="0"/>
              <a:t>Industry Best Practice</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26D98A6A-8080-46A3-9497-A76E6762F9D1}" type="slidenum">
              <a:rPr lang="en-US" smtClean="0"/>
              <a:t>45</a:t>
            </a:fld>
            <a:endParaRPr lang="en-US"/>
          </a:p>
        </p:txBody>
      </p:sp>
    </p:spTree>
    <p:extLst>
      <p:ext uri="{BB962C8B-B14F-4D97-AF65-F5344CB8AC3E}">
        <p14:creationId xmlns:p14="http://schemas.microsoft.com/office/powerpoint/2010/main" val="9064264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Insight</a:t>
            </a:r>
          </a:p>
          <a:p>
            <a:pPr marL="285664" indent="-285664">
              <a:lnSpc>
                <a:spcPct val="90000"/>
              </a:lnSpc>
              <a:buFont typeface="Arial" panose="020B0604020202020204" pitchFamily="34" charset="0"/>
              <a:buChar char="•"/>
            </a:pPr>
            <a:r>
              <a:rPr lang="en-US" sz="1200" b="1" dirty="0">
                <a:solidFill>
                  <a:schemeClr val="bg1"/>
                </a:solidFill>
                <a:latin typeface="Calibri" panose="020F0502020204030204" pitchFamily="34" charset="0"/>
              </a:rPr>
              <a:t>Does not require immediate response. </a:t>
            </a:r>
          </a:p>
          <a:p>
            <a:pPr marL="285664" indent="-285664">
              <a:lnSpc>
                <a:spcPct val="90000"/>
              </a:lnSpc>
              <a:buFont typeface="Arial" panose="020B0604020202020204" pitchFamily="34" charset="0"/>
              <a:buChar char="•"/>
            </a:pPr>
            <a:r>
              <a:rPr lang="en-US" sz="1200" b="1" dirty="0">
                <a:solidFill>
                  <a:schemeClr val="bg1"/>
                </a:solidFill>
                <a:latin typeface="Calibri" panose="020F0502020204030204" pitchFamily="34" charset="0"/>
              </a:rPr>
              <a:t>Longer timeline (days - weeks)</a:t>
            </a:r>
          </a:p>
          <a:p>
            <a:pPr marL="285664" indent="-285664">
              <a:lnSpc>
                <a:spcPct val="90000"/>
              </a:lnSpc>
              <a:buFont typeface="Arial" panose="020B0604020202020204" pitchFamily="34" charset="0"/>
              <a:buChar char="•"/>
            </a:pPr>
            <a:r>
              <a:rPr lang="en-US" sz="1200" b="1" dirty="0">
                <a:solidFill>
                  <a:schemeClr val="bg1"/>
                </a:solidFill>
                <a:latin typeface="Calibri" panose="020F0502020204030204" pitchFamily="34" charset="0"/>
              </a:rPr>
              <a:t>Proactive. No alert generated, no alert storm. Use dashboard to find out.</a:t>
            </a:r>
          </a:p>
          <a:p>
            <a:pPr marL="285664" indent="-285664">
              <a:lnSpc>
                <a:spcPct val="90000"/>
              </a:lnSpc>
              <a:buFont typeface="Arial" panose="020B0604020202020204" pitchFamily="34" charset="0"/>
              <a:buChar char="•"/>
            </a:pPr>
            <a:r>
              <a:rPr lang="en-US" sz="1200" b="1" dirty="0">
                <a:solidFill>
                  <a:schemeClr val="bg1"/>
                </a:solidFill>
                <a:latin typeface="Calibri" panose="020F0502020204030204" pitchFamily="34" charset="0"/>
              </a:rPr>
              <a:t>Management by knowing the Big Picture</a:t>
            </a:r>
          </a:p>
          <a:p>
            <a:pPr marL="285664" indent="-285664">
              <a:lnSpc>
                <a:spcPct val="90000"/>
              </a:lnSpc>
              <a:buFont typeface="Arial" panose="020B0604020202020204" pitchFamily="34" charset="0"/>
              <a:buChar char="•"/>
            </a:pPr>
            <a:r>
              <a:rPr lang="en-US" sz="1200" b="1" dirty="0">
                <a:solidFill>
                  <a:srgbClr val="FF0000"/>
                </a:solidFill>
                <a:latin typeface="Calibri" panose="020F0502020204030204" pitchFamily="34" charset="0"/>
              </a:rPr>
              <a:t>Limitation</a:t>
            </a:r>
            <a:r>
              <a:rPr lang="en-US" sz="1200" b="1" dirty="0">
                <a:solidFill>
                  <a:schemeClr val="bg1"/>
                </a:solidFill>
                <a:latin typeface="Calibri" panose="020F0502020204030204" pitchFamily="34" charset="0"/>
              </a:rPr>
              <a:t>: Early warning can contain false positive</a:t>
            </a:r>
          </a:p>
          <a:p>
            <a:endParaRPr lang="en-US" dirty="0"/>
          </a:p>
        </p:txBody>
      </p:sp>
      <p:sp>
        <p:nvSpPr>
          <p:cNvPr id="4" name="Slide Number Placeholder 3"/>
          <p:cNvSpPr>
            <a:spLocks noGrp="1"/>
          </p:cNvSpPr>
          <p:nvPr>
            <p:ph type="sldNum" sz="quarter" idx="5"/>
          </p:nvPr>
        </p:nvSpPr>
        <p:spPr/>
        <p:txBody>
          <a:bodyPr/>
          <a:lstStyle/>
          <a:p>
            <a:fld id="{26D98A6A-8080-46A3-9497-A76E6762F9D1}" type="slidenum">
              <a:rPr lang="en-US" smtClean="0"/>
              <a:t>47</a:t>
            </a:fld>
            <a:endParaRPr lang="en-US"/>
          </a:p>
        </p:txBody>
      </p:sp>
    </p:spTree>
    <p:extLst>
      <p:ext uri="{BB962C8B-B14F-4D97-AF65-F5344CB8AC3E}">
        <p14:creationId xmlns:p14="http://schemas.microsoft.com/office/powerpoint/2010/main" val="31849277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bg2">
                    <a:lumMod val="10000"/>
                  </a:schemeClr>
                </a:solidFill>
                <a:latin typeface="Calibri" panose="020F0502020204030204" pitchFamily="34" charset="0"/>
                <a:cs typeface="Calibri" panose="020F0502020204030204" pitchFamily="34" charset="0"/>
              </a:rPr>
              <a:t>Customize to your needs</a:t>
            </a:r>
          </a:p>
          <a:p>
            <a:pPr marL="285750" indent="-285750">
              <a:buFont typeface="Arial" panose="020B0604020202020204" pitchFamily="34" charset="0"/>
              <a:buChar char="•"/>
            </a:pPr>
            <a:r>
              <a:rPr lang="en-US" b="1" dirty="0">
                <a:solidFill>
                  <a:schemeClr val="bg2">
                    <a:lumMod val="10000"/>
                  </a:schemeClr>
                </a:solidFill>
                <a:latin typeface="Calibri" panose="020F0502020204030204" pitchFamily="34" charset="0"/>
                <a:cs typeface="Calibri" panose="020F0502020204030204" pitchFamily="34" charset="0"/>
              </a:rPr>
              <a:t>Disable the alerts that you do not need</a:t>
            </a:r>
          </a:p>
          <a:p>
            <a:pPr marL="285750" indent="-285750">
              <a:buFont typeface="Arial" panose="020B0604020202020204" pitchFamily="34" charset="0"/>
              <a:buChar char="•"/>
            </a:pPr>
            <a:r>
              <a:rPr lang="en-US" b="1" dirty="0">
                <a:solidFill>
                  <a:schemeClr val="bg2">
                    <a:lumMod val="10000"/>
                  </a:schemeClr>
                </a:solidFill>
                <a:latin typeface="Calibri" panose="020F0502020204030204" pitchFamily="34" charset="0"/>
                <a:cs typeface="Calibri" panose="020F0502020204030204" pitchFamily="34" charset="0"/>
              </a:rPr>
              <a:t>Narrow the alerts to only specific objects by creating policy.</a:t>
            </a:r>
          </a:p>
          <a:p>
            <a:pPr marL="285750" indent="-285750">
              <a:buFont typeface="Arial" panose="020B0604020202020204" pitchFamily="34" charset="0"/>
              <a:buChar char="•"/>
            </a:pPr>
            <a:r>
              <a:rPr lang="en-US" b="1" dirty="0">
                <a:solidFill>
                  <a:schemeClr val="bg2">
                    <a:lumMod val="10000"/>
                  </a:schemeClr>
                </a:solidFill>
                <a:latin typeface="Calibri" panose="020F0502020204030204" pitchFamily="34" charset="0"/>
                <a:cs typeface="Calibri" panose="020F0502020204030204" pitchFamily="34" charset="0"/>
              </a:rPr>
              <a:t>Increase the thresholds or remove yellow (and orange)</a:t>
            </a:r>
          </a:p>
          <a:p>
            <a:pPr marL="285750" indent="-285750">
              <a:buFont typeface="Arial" panose="020B0604020202020204" pitchFamily="34" charset="0"/>
              <a:buChar char="•"/>
            </a:pPr>
            <a:r>
              <a:rPr lang="en-US" b="1" dirty="0">
                <a:solidFill>
                  <a:schemeClr val="bg2">
                    <a:lumMod val="10000"/>
                  </a:schemeClr>
                </a:solidFill>
                <a:latin typeface="Calibri" panose="020F0502020204030204" pitchFamily="34" charset="0"/>
                <a:cs typeface="Calibri" panose="020F0502020204030204" pitchFamily="34" charset="0"/>
              </a:rPr>
              <a:t>Add more symptoms</a:t>
            </a:r>
          </a:p>
          <a:p>
            <a:endParaRPr lang="en-US" dirty="0"/>
          </a:p>
        </p:txBody>
      </p:sp>
      <p:sp>
        <p:nvSpPr>
          <p:cNvPr id="4" name="Slide Number Placeholder 3"/>
          <p:cNvSpPr>
            <a:spLocks noGrp="1"/>
          </p:cNvSpPr>
          <p:nvPr>
            <p:ph type="sldNum" sz="quarter" idx="5"/>
          </p:nvPr>
        </p:nvSpPr>
        <p:spPr/>
        <p:txBody>
          <a:bodyPr/>
          <a:lstStyle/>
          <a:p>
            <a:fld id="{C1BD413E-8283-4A88-B1A3-56AA701D97DC}" type="slidenum">
              <a:rPr lang="en-US" smtClean="0"/>
              <a:t>49</a:t>
            </a:fld>
            <a:endParaRPr lang="en-US"/>
          </a:p>
        </p:txBody>
      </p:sp>
    </p:spTree>
    <p:extLst>
      <p:ext uri="{BB962C8B-B14F-4D97-AF65-F5344CB8AC3E}">
        <p14:creationId xmlns:p14="http://schemas.microsoft.com/office/powerpoint/2010/main" val="18861782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600"/>
              </a:spcAft>
            </a:pPr>
            <a:r>
              <a:rPr lang="en-US" sz="1200" dirty="0">
                <a:solidFill>
                  <a:srgbClr val="7030A0"/>
                </a:solidFill>
              </a:rPr>
              <a:t>What’s the distribution of VM performance? </a:t>
            </a:r>
          </a:p>
          <a:p>
            <a:endParaRPr lang="en-US" dirty="0"/>
          </a:p>
        </p:txBody>
      </p:sp>
      <p:sp>
        <p:nvSpPr>
          <p:cNvPr id="4" name="Slide Number Placeholder 3"/>
          <p:cNvSpPr>
            <a:spLocks noGrp="1"/>
          </p:cNvSpPr>
          <p:nvPr>
            <p:ph type="sldNum" sz="quarter" idx="5"/>
          </p:nvPr>
        </p:nvSpPr>
        <p:spPr/>
        <p:txBody>
          <a:bodyPr/>
          <a:lstStyle/>
          <a:p>
            <a:fld id="{26D98A6A-8080-46A3-9497-A76E6762F9D1}" type="slidenum">
              <a:rPr lang="en-US" smtClean="0"/>
              <a:t>50</a:t>
            </a:fld>
            <a:endParaRPr lang="en-US"/>
          </a:p>
        </p:txBody>
      </p:sp>
    </p:spTree>
    <p:extLst>
      <p:ext uri="{BB962C8B-B14F-4D97-AF65-F5344CB8AC3E}">
        <p14:creationId xmlns:p14="http://schemas.microsoft.com/office/powerpoint/2010/main" val="613703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point: architecture is becoming a given, so move up as that’s where your career needs to go. You can’t beat the young ones with tech. For example, I met a 20s engineer that graduates with AI degree. He knows AI deeper than I do. Or a 20s with 3 years of solid K8 experience. What they can’t beat you is your years of experience. That translates into ability to engage with CIO, and relationship in the industry.</a:t>
            </a:r>
          </a:p>
          <a:p>
            <a:endParaRPr lang="en-US" dirty="0"/>
          </a:p>
          <a:p>
            <a:r>
              <a:rPr lang="en-US" dirty="0"/>
              <a:t>Commodity: it initially hit servers, and now it’s hitting storage too. Dedicated storage arrays are literally disappearing, being replaced with converged infrastructure. Storage Admin job is going down with the arrays. Part of network is also being virtualized.</a:t>
            </a:r>
          </a:p>
          <a:p>
            <a:endParaRPr lang="en-US" dirty="0"/>
          </a:p>
          <a:p>
            <a:r>
              <a:rPr lang="en-US" dirty="0"/>
              <a:t>Reference in the book: </a:t>
            </a:r>
          </a:p>
          <a:p>
            <a:r>
              <a:rPr lang="en-US" dirty="0"/>
              <a:t>Part 1 Chapter 1 “Overview” chapter, especially </a:t>
            </a:r>
            <a:r>
              <a:rPr lang="en-SG" sz="1800" dirty="0">
                <a:effectLst/>
                <a:latin typeface="Calibri" panose="020F0502020204030204" pitchFamily="34" charset="0"/>
                <a:ea typeface="Calibri" panose="020F0502020204030204" pitchFamily="34" charset="0"/>
                <a:cs typeface="Arial" panose="020B0604020202020204" pitchFamily="34" charset="0"/>
              </a:rPr>
              <a:t>VCDX and VCOX section.</a:t>
            </a:r>
            <a:endParaRPr lang="en-US" dirty="0"/>
          </a:p>
          <a:p>
            <a:r>
              <a:rPr lang="en-US" dirty="0"/>
              <a:t>Part 4 Chapter 9 “Infrastructure Architect” chapter for background and personal sharing. We all have our story</a:t>
            </a:r>
          </a:p>
          <a:p>
            <a:endParaRPr lang="en-US" dirty="0"/>
          </a:p>
          <a:p>
            <a:r>
              <a:rPr lang="en-US" dirty="0"/>
              <a:t>[e1: add DevOps impact?</a:t>
            </a:r>
          </a:p>
        </p:txBody>
      </p:sp>
      <p:sp>
        <p:nvSpPr>
          <p:cNvPr id="4" name="Slide Number Placeholder 3"/>
          <p:cNvSpPr>
            <a:spLocks noGrp="1"/>
          </p:cNvSpPr>
          <p:nvPr>
            <p:ph type="sldNum" sz="quarter" idx="10"/>
          </p:nvPr>
        </p:nvSpPr>
        <p:spPr/>
        <p:txBody>
          <a:bodyPr/>
          <a:lstStyle/>
          <a:p>
            <a:fld id="{9F4FBC3A-A12C-40F9-BB8D-BC30C7901396}" type="slidenum">
              <a:rPr lang="en-US" smtClean="0"/>
              <a:t>5</a:t>
            </a:fld>
            <a:endParaRPr lang="en-US"/>
          </a:p>
        </p:txBody>
      </p:sp>
    </p:spTree>
    <p:extLst>
      <p:ext uri="{BB962C8B-B14F-4D97-AF65-F5344CB8AC3E}">
        <p14:creationId xmlns:p14="http://schemas.microsoft.com/office/powerpoint/2010/main" val="23380610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D98A6A-8080-46A3-9497-A76E6762F9D1}" type="slidenum">
              <a:rPr lang="en-US" smtClean="0"/>
              <a:t>54</a:t>
            </a:fld>
            <a:endParaRPr lang="en-US"/>
          </a:p>
        </p:txBody>
      </p:sp>
    </p:spTree>
    <p:extLst>
      <p:ext uri="{BB962C8B-B14F-4D97-AF65-F5344CB8AC3E}">
        <p14:creationId xmlns:p14="http://schemas.microsoft.com/office/powerpoint/2010/main" val="24598990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latin typeface="Calibri" panose="020F0502020204030204" pitchFamily="34" charset="0"/>
                <a:cs typeface="Calibri" panose="020F0502020204030204" pitchFamily="34" charset="0"/>
              </a:rPr>
              <a:t>Limitation: bug on vSphere 7.0 U2 onwards </a:t>
            </a:r>
            <a:r>
              <a:rPr lang="en-US" sz="1200" dirty="0">
                <a:solidFill>
                  <a:schemeClr val="tx2"/>
                </a:solidFill>
                <a:latin typeface="Calibri" panose="020F0502020204030204" pitchFamily="34" charset="0"/>
                <a:cs typeface="Calibri" panose="020F0502020204030204" pitchFamily="34" charset="0"/>
                <a:hlinkClick r:id="rId3"/>
              </a:rPr>
              <a:t>https://kb.vmware.com/s/article/85393</a:t>
            </a:r>
            <a:r>
              <a:rPr lang="en-US" sz="1200" dirty="0">
                <a:solidFill>
                  <a:schemeClr val="tx2"/>
                </a:solidFill>
                <a:latin typeface="Calibri" panose="020F0502020204030204" pitchFamily="34" charset="0"/>
                <a:cs typeface="Calibri" panose="020F0502020204030204" pitchFamily="34" charset="0"/>
              </a:rPr>
              <a:t>. No workaround</a:t>
            </a:r>
          </a:p>
          <a:p>
            <a:endParaRPr lang="en-US" dirty="0"/>
          </a:p>
        </p:txBody>
      </p:sp>
      <p:sp>
        <p:nvSpPr>
          <p:cNvPr id="4" name="Slide Number Placeholder 3"/>
          <p:cNvSpPr>
            <a:spLocks noGrp="1"/>
          </p:cNvSpPr>
          <p:nvPr>
            <p:ph type="sldNum" sz="quarter" idx="5"/>
          </p:nvPr>
        </p:nvSpPr>
        <p:spPr/>
        <p:txBody>
          <a:bodyPr/>
          <a:lstStyle/>
          <a:p>
            <a:fld id="{26D98A6A-8080-46A3-9497-A76E6762F9D1}" type="slidenum">
              <a:rPr lang="en-US" smtClean="0"/>
              <a:t>55</a:t>
            </a:fld>
            <a:endParaRPr lang="en-US"/>
          </a:p>
        </p:txBody>
      </p:sp>
    </p:spTree>
    <p:extLst>
      <p:ext uri="{BB962C8B-B14F-4D97-AF65-F5344CB8AC3E}">
        <p14:creationId xmlns:p14="http://schemas.microsoft.com/office/powerpoint/2010/main" val="24008285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latin typeface="Calibri" panose="020F0502020204030204" pitchFamily="34" charset="0"/>
                <a:cs typeface="Calibri" panose="020F0502020204030204" pitchFamily="34" charset="0"/>
              </a:rPr>
              <a:t>Old alerts are deprecated as they use volatile metrics</a:t>
            </a:r>
          </a:p>
          <a:p>
            <a:endParaRPr lang="en-US"/>
          </a:p>
        </p:txBody>
      </p:sp>
      <p:sp>
        <p:nvSpPr>
          <p:cNvPr id="4" name="Slide Number Placeholder 3"/>
          <p:cNvSpPr>
            <a:spLocks noGrp="1"/>
          </p:cNvSpPr>
          <p:nvPr>
            <p:ph type="sldNum" sz="quarter" idx="5"/>
          </p:nvPr>
        </p:nvSpPr>
        <p:spPr/>
        <p:txBody>
          <a:bodyPr/>
          <a:lstStyle/>
          <a:p>
            <a:fld id="{C1BD413E-8283-4A88-B1A3-56AA701D97DC}" type="slidenum">
              <a:rPr lang="en-US" smtClean="0"/>
              <a:t>56</a:t>
            </a:fld>
            <a:endParaRPr lang="en-US"/>
          </a:p>
        </p:txBody>
      </p:sp>
    </p:spTree>
    <p:extLst>
      <p:ext uri="{BB962C8B-B14F-4D97-AF65-F5344CB8AC3E}">
        <p14:creationId xmlns:p14="http://schemas.microsoft.com/office/powerpoint/2010/main" val="7939489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800"/>
              <a:t>Point of the slide: 2 sides of the same coin. Related but not the same.</a:t>
            </a:r>
            <a:endParaRPr lang="en-US" sz="180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Arial" panose="020B0604020202020204" pitchFamily="34" charset="0"/>
            </a:endParaRPr>
          </a:p>
          <a:p>
            <a:r>
              <a:rPr lang="en-US" baseline="0"/>
              <a:t>Reference in the book: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Part 1 Chapter 2 Performance: read </a:t>
            </a:r>
            <a:r>
              <a:rPr lang="en-US" b="0" baseline="0"/>
              <a:t>the </a:t>
            </a:r>
            <a:r>
              <a:rPr lang="en-GB" sz="1800">
                <a:effectLst/>
                <a:latin typeface="Calibri" panose="020F0502020204030204" pitchFamily="34" charset="0"/>
                <a:ea typeface="Calibri" panose="020F0502020204030204" pitchFamily="34" charset="0"/>
                <a:cs typeface="Arial" panose="020B0604020202020204" pitchFamily="34" charset="0"/>
              </a:rPr>
              <a:t>Performance vs Capacity </a:t>
            </a:r>
            <a:r>
              <a:rPr lang="en-SG" sz="1800" b="0">
                <a:solidFill>
                  <a:srgbClr val="833C0B"/>
                </a:solidFill>
                <a:effectLst/>
                <a:latin typeface="Calibri" panose="020F0502020204030204" pitchFamily="34" charset="0"/>
                <a:ea typeface="Calibri" panose="020F0502020204030204" pitchFamily="34" charset="0"/>
              </a:rPr>
              <a:t>section</a:t>
            </a:r>
            <a:endParaRPr lang="en-US" b="0" baseline="0"/>
          </a:p>
          <a:p>
            <a:endParaRPr lang="en-SG"/>
          </a:p>
          <a:p>
            <a:endParaRPr lang="en-US"/>
          </a:p>
          <a:p>
            <a:endParaRPr lang="en-US"/>
          </a:p>
          <a:p>
            <a:pPr marL="0" indent="0">
              <a:buFont typeface="Arial" panose="020B0604020202020204" pitchFamily="34" charset="0"/>
              <a:buNone/>
            </a:pPr>
            <a:endParaRPr lang="en-SG"/>
          </a:p>
          <a:p>
            <a:endParaRPr lang="en-US" baseline="0" dirty="0"/>
          </a:p>
        </p:txBody>
      </p:sp>
      <p:sp>
        <p:nvSpPr>
          <p:cNvPr id="4" name="Slide Number Placeholder 3"/>
          <p:cNvSpPr>
            <a:spLocks noGrp="1"/>
          </p:cNvSpPr>
          <p:nvPr>
            <p:ph type="sldNum" sz="quarter" idx="10"/>
          </p:nvPr>
        </p:nvSpPr>
        <p:spPr/>
        <p:txBody>
          <a:bodyPr/>
          <a:lstStyle/>
          <a:p>
            <a:fld id="{9F4FBC3A-A12C-40F9-BB8D-BC30C7901396}" type="slidenum">
              <a:rPr lang="en-US" smtClean="0"/>
              <a:pPr/>
              <a:t>60</a:t>
            </a:fld>
            <a:endParaRPr lang="en-US"/>
          </a:p>
        </p:txBody>
      </p:sp>
    </p:spTree>
    <p:extLst>
      <p:ext uri="{BB962C8B-B14F-4D97-AF65-F5344CB8AC3E}">
        <p14:creationId xmlns:p14="http://schemas.microsoft.com/office/powerpoint/2010/main" val="2083942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t>Point of the slide: </a:t>
            </a:r>
            <a:r>
              <a:rPr lang="en-US"/>
              <a:t>do not manage utilization as its meaning depends on the purpose</a:t>
            </a:r>
          </a:p>
          <a:p>
            <a:endParaRPr lang="en-SG"/>
          </a:p>
          <a:p>
            <a:r>
              <a:rPr lang="en-US" baseline="0"/>
              <a:t>Reference in the book: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Part 1 Chapter 2 Performance: read </a:t>
            </a:r>
            <a:r>
              <a:rPr lang="en-US" b="0" baseline="0"/>
              <a:t>the </a:t>
            </a:r>
            <a:r>
              <a:rPr lang="en-GB" sz="1800">
                <a:effectLst/>
                <a:latin typeface="Calibri" panose="020F0502020204030204" pitchFamily="34" charset="0"/>
                <a:ea typeface="Calibri" panose="020F0502020204030204" pitchFamily="34" charset="0"/>
                <a:cs typeface="Arial" panose="020B0604020202020204" pitchFamily="34" charset="0"/>
              </a:rPr>
              <a:t>Performance vs Capacity </a:t>
            </a:r>
            <a:r>
              <a:rPr lang="en-SG" sz="1800" b="0">
                <a:solidFill>
                  <a:srgbClr val="833C0B"/>
                </a:solidFill>
                <a:effectLst/>
                <a:latin typeface="Calibri" panose="020F0502020204030204" pitchFamily="34" charset="0"/>
                <a:ea typeface="Calibri" panose="020F0502020204030204" pitchFamily="34" charset="0"/>
              </a:rPr>
              <a:t>section</a:t>
            </a:r>
            <a:endParaRPr lang="en-US" b="0" baseline="0"/>
          </a:p>
          <a:p>
            <a:endParaRPr lang="en-SG"/>
          </a:p>
          <a:p>
            <a:endParaRPr lang="en-US"/>
          </a:p>
          <a:p>
            <a:endParaRPr lang="en-US"/>
          </a:p>
          <a:p>
            <a:pPr marL="0" indent="0">
              <a:buFont typeface="Arial" panose="020B0604020202020204" pitchFamily="34" charset="0"/>
              <a:buNone/>
            </a:pPr>
            <a:endParaRPr lang="en-SG"/>
          </a:p>
        </p:txBody>
      </p:sp>
      <p:sp>
        <p:nvSpPr>
          <p:cNvPr id="4" name="Slide Number Placeholder 3"/>
          <p:cNvSpPr>
            <a:spLocks noGrp="1"/>
          </p:cNvSpPr>
          <p:nvPr>
            <p:ph type="sldNum" sz="quarter" idx="5"/>
          </p:nvPr>
        </p:nvSpPr>
        <p:spPr/>
        <p:txBody>
          <a:bodyPr/>
          <a:lstStyle/>
          <a:p>
            <a:fld id="{9F4FBC3A-A12C-40F9-BB8D-BC30C7901396}" type="slidenum">
              <a:rPr lang="en-US" smtClean="0"/>
              <a:t>61</a:t>
            </a:fld>
            <a:endParaRPr lang="en-US"/>
          </a:p>
        </p:txBody>
      </p:sp>
    </p:spTree>
    <p:extLst>
      <p:ext uri="{BB962C8B-B14F-4D97-AF65-F5344CB8AC3E}">
        <p14:creationId xmlns:p14="http://schemas.microsoft.com/office/powerpoint/2010/main" val="28000728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t>Point of the slide: using </a:t>
            </a:r>
            <a:r>
              <a:rPr lang="en-US"/>
              <a:t>2 dimensions make it easier than 1.</a:t>
            </a:r>
          </a:p>
          <a:p>
            <a:endParaRPr lang="en-SG"/>
          </a:p>
          <a:p>
            <a:r>
              <a:rPr lang="en-US" baseline="0"/>
              <a:t>Reference in the book: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Part 1 Chapter 2 Performance: read </a:t>
            </a:r>
            <a:r>
              <a:rPr lang="en-US" b="0" baseline="0"/>
              <a:t>the </a:t>
            </a:r>
            <a:r>
              <a:rPr lang="en-SG" sz="1800">
                <a:effectLst/>
                <a:latin typeface="Calibri" panose="020F0502020204030204" pitchFamily="34" charset="0"/>
                <a:ea typeface="Calibri" panose="020F0502020204030204" pitchFamily="34" charset="0"/>
                <a:cs typeface="Arial" panose="020B0604020202020204" pitchFamily="34" charset="0"/>
              </a:rPr>
              <a:t>“Breadth vs Depth” </a:t>
            </a:r>
            <a:r>
              <a:rPr lang="en-SG" sz="1800" b="0">
                <a:solidFill>
                  <a:srgbClr val="833C0B"/>
                </a:solidFill>
                <a:effectLst/>
                <a:latin typeface="Calibri" panose="020F0502020204030204" pitchFamily="34" charset="0"/>
                <a:ea typeface="Calibri" panose="020F0502020204030204" pitchFamily="34" charset="0"/>
              </a:rPr>
              <a:t>section</a:t>
            </a:r>
            <a:endParaRPr lang="en-US" b="0" baseline="0"/>
          </a:p>
          <a:p>
            <a:pPr marL="0" indent="0">
              <a:buFont typeface="Arial" panose="020B0604020202020204" pitchFamily="34" charset="0"/>
              <a:buNone/>
            </a:pPr>
            <a:endParaRPr lang="en-SG"/>
          </a:p>
        </p:txBody>
      </p:sp>
      <p:sp>
        <p:nvSpPr>
          <p:cNvPr id="4" name="Slide Number Placeholder 3"/>
          <p:cNvSpPr>
            <a:spLocks noGrp="1"/>
          </p:cNvSpPr>
          <p:nvPr>
            <p:ph type="sldNum" sz="quarter" idx="5"/>
          </p:nvPr>
        </p:nvSpPr>
        <p:spPr/>
        <p:txBody>
          <a:bodyPr/>
          <a:lstStyle/>
          <a:p>
            <a:fld id="{9F4FBC3A-A12C-40F9-BB8D-BC30C7901396}" type="slidenum">
              <a:rPr lang="en-US" smtClean="0"/>
              <a:t>62</a:t>
            </a:fld>
            <a:endParaRPr lang="en-US"/>
          </a:p>
        </p:txBody>
      </p:sp>
    </p:spTree>
    <p:extLst>
      <p:ext uri="{BB962C8B-B14F-4D97-AF65-F5344CB8AC3E}">
        <p14:creationId xmlns:p14="http://schemas.microsoft.com/office/powerpoint/2010/main" val="34606503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t>Point of the slide: </a:t>
            </a:r>
            <a:r>
              <a:rPr lang="en-US"/>
              <a:t>Rolling up is hard. You either take the extreme (outlier) or you lose the details (by averaging).</a:t>
            </a:r>
          </a:p>
          <a:p>
            <a:endParaRPr lang="en-SG"/>
          </a:p>
          <a:p>
            <a:r>
              <a:rPr lang="en-US" baseline="0"/>
              <a:t>Reference in the book: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Part 2 Chapter 1 Overview: read </a:t>
            </a:r>
            <a:r>
              <a:rPr lang="en-US" b="0" baseline="0"/>
              <a:t>the </a:t>
            </a:r>
            <a:r>
              <a:rPr lang="en-SG" sz="1800">
                <a:effectLst/>
                <a:latin typeface="Calibri" panose="020F0502020204030204" pitchFamily="34" charset="0"/>
                <a:ea typeface="Calibri" panose="020F0502020204030204" pitchFamily="34" charset="0"/>
                <a:cs typeface="Arial" panose="020B0604020202020204" pitchFamily="34" charset="0"/>
              </a:rPr>
              <a:t>Collection | Aggregation </a:t>
            </a:r>
            <a:r>
              <a:rPr lang="en-SG" sz="1800" b="0">
                <a:solidFill>
                  <a:srgbClr val="833C0B"/>
                </a:solidFill>
                <a:effectLst/>
                <a:latin typeface="Calibri" panose="020F0502020204030204" pitchFamily="34" charset="0"/>
                <a:ea typeface="Calibri" panose="020F0502020204030204" pitchFamily="34" charset="0"/>
              </a:rPr>
              <a:t>section</a:t>
            </a:r>
            <a:endParaRPr lang="en-US" b="0" baseline="0"/>
          </a:p>
          <a:p>
            <a:endParaRPr lang="en-SG"/>
          </a:p>
          <a:p>
            <a:endParaRPr lang="en-US"/>
          </a:p>
          <a:p>
            <a:endParaRPr lang="en-US"/>
          </a:p>
        </p:txBody>
      </p:sp>
      <p:sp>
        <p:nvSpPr>
          <p:cNvPr id="4" name="Slide Number Placeholder 3"/>
          <p:cNvSpPr>
            <a:spLocks noGrp="1"/>
          </p:cNvSpPr>
          <p:nvPr>
            <p:ph type="sldNum" sz="quarter" idx="5"/>
          </p:nvPr>
        </p:nvSpPr>
        <p:spPr/>
        <p:txBody>
          <a:bodyPr/>
          <a:lstStyle/>
          <a:p>
            <a:fld id="{9F4FBC3A-A12C-40F9-BB8D-BC30C7901396}" type="slidenum">
              <a:rPr lang="en-US" smtClean="0"/>
              <a:t>63</a:t>
            </a:fld>
            <a:endParaRPr lang="en-US"/>
          </a:p>
        </p:txBody>
      </p:sp>
    </p:spTree>
    <p:extLst>
      <p:ext uri="{BB962C8B-B14F-4D97-AF65-F5344CB8AC3E}">
        <p14:creationId xmlns:p14="http://schemas.microsoft.com/office/powerpoint/2010/main" val="42477061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Future Enhancement</a:t>
            </a:r>
          </a:p>
          <a:p>
            <a:pPr lvl="1"/>
            <a:r>
              <a:rPr lang="en-US" dirty="0"/>
              <a:t>20-sec instead of 5 minute</a:t>
            </a:r>
          </a:p>
          <a:p>
            <a:pPr lvl="1"/>
            <a:r>
              <a:rPr lang="en-US" dirty="0"/>
              <a:t>New formula. No longer based on Yes/No (meet or not meet), but green-yellow-orange-red framework (similar to Horizon)</a:t>
            </a:r>
          </a:p>
          <a:p>
            <a:endParaRPr lang="en-US" dirty="0"/>
          </a:p>
        </p:txBody>
      </p:sp>
      <p:sp>
        <p:nvSpPr>
          <p:cNvPr id="4" name="Slide Number Placeholder 3"/>
          <p:cNvSpPr>
            <a:spLocks noGrp="1"/>
          </p:cNvSpPr>
          <p:nvPr>
            <p:ph type="sldNum" sz="quarter" idx="5"/>
          </p:nvPr>
        </p:nvSpPr>
        <p:spPr/>
        <p:txBody>
          <a:bodyPr/>
          <a:lstStyle/>
          <a:p>
            <a:fld id="{26D98A6A-8080-46A3-9497-A76E6762F9D1}" type="slidenum">
              <a:rPr lang="en-US" smtClean="0"/>
              <a:t>64</a:t>
            </a:fld>
            <a:endParaRPr lang="en-US"/>
          </a:p>
        </p:txBody>
      </p:sp>
    </p:spTree>
    <p:extLst>
      <p:ext uri="{BB962C8B-B14F-4D97-AF65-F5344CB8AC3E}">
        <p14:creationId xmlns:p14="http://schemas.microsoft.com/office/powerpoint/2010/main" val="31227653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sz="1200"/>
          </a:p>
          <a:p>
            <a:r>
              <a:rPr lang="en-SG" sz="1200"/>
              <a:t>Clearly show what the problem is</a:t>
            </a:r>
          </a:p>
          <a:p>
            <a:pPr lvl="1"/>
            <a:r>
              <a:rPr lang="en-SG" sz="1100"/>
              <a:t>Read or Write?</a:t>
            </a:r>
          </a:p>
          <a:p>
            <a:pPr lvl="1"/>
            <a:r>
              <a:rPr lang="en-SG" sz="1100"/>
              <a:t>Received or Transmit?</a:t>
            </a:r>
          </a:p>
          <a:p>
            <a:pPr lvl="1"/>
            <a:r>
              <a:rPr lang="en-SG" sz="1100"/>
              <a:t>Contention caused by high utilization?</a:t>
            </a:r>
          </a:p>
          <a:p>
            <a:pPr lvl="1"/>
            <a:r>
              <a:rPr lang="en-SG" sz="1100"/>
              <a:t>Relevant alerts added.</a:t>
            </a:r>
          </a:p>
          <a:p>
            <a:pPr lvl="1"/>
            <a:r>
              <a:rPr lang="en-SG" sz="1100"/>
              <a:t>Relevant configuration added</a:t>
            </a:r>
          </a:p>
          <a:p>
            <a:r>
              <a:rPr lang="en-SG" sz="1200"/>
              <a:t>Drill down</a:t>
            </a:r>
          </a:p>
          <a:p>
            <a:pPr lvl="1"/>
            <a:r>
              <a:rPr lang="en-SG" sz="1100"/>
              <a:t>Resource Pool is now added. It’s missing in 8.2</a:t>
            </a:r>
          </a:p>
          <a:p>
            <a:pPr lvl="1"/>
            <a:r>
              <a:rPr lang="en-SG" sz="1100"/>
              <a:t>In-place drill down to ESXi. No need to context switch into another dashboard. </a:t>
            </a:r>
          </a:p>
          <a:p>
            <a:r>
              <a:rPr lang="en-SG" sz="1200"/>
              <a:t>More with Less</a:t>
            </a:r>
          </a:p>
          <a:p>
            <a:pPr lvl="1"/>
            <a:r>
              <a:rPr lang="en-SG" sz="1100"/>
              <a:t>Less dashboard but more info.</a:t>
            </a:r>
          </a:p>
          <a:p>
            <a:r>
              <a:rPr lang="en-SG" sz="1200"/>
              <a:t>Optimized for larger monitor</a:t>
            </a:r>
          </a:p>
          <a:p>
            <a:pPr lvl="1"/>
            <a:r>
              <a:rPr lang="en-SG" sz="1100"/>
              <a:t>Great excuse to get that 4K monitor. E1 uses 43” and he recommends one. You’re welcome.</a:t>
            </a:r>
          </a:p>
          <a:p>
            <a:endParaRPr lang="en-SG"/>
          </a:p>
        </p:txBody>
      </p:sp>
      <p:sp>
        <p:nvSpPr>
          <p:cNvPr id="4" name="Slide Number Placeholder 3"/>
          <p:cNvSpPr>
            <a:spLocks noGrp="1"/>
          </p:cNvSpPr>
          <p:nvPr>
            <p:ph type="sldNum" sz="quarter" idx="5"/>
          </p:nvPr>
        </p:nvSpPr>
        <p:spPr/>
        <p:txBody>
          <a:bodyPr/>
          <a:lstStyle/>
          <a:p>
            <a:fld id="{BACD5312-251D-41A6-B813-F8876351897D}" type="slidenum">
              <a:rPr lang="en-SG" smtClean="0"/>
              <a:t>65</a:t>
            </a:fld>
            <a:endParaRPr lang="en-SG"/>
          </a:p>
        </p:txBody>
      </p:sp>
    </p:spTree>
    <p:extLst>
      <p:ext uri="{BB962C8B-B14F-4D97-AF65-F5344CB8AC3E}">
        <p14:creationId xmlns:p14="http://schemas.microsoft.com/office/powerpoint/2010/main" val="38612024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174625" indent="-174625">
              <a:buFont typeface="Arial" panose="020B0604020202020204" pitchFamily="34" charset="0"/>
              <a:buChar char="•"/>
            </a:pPr>
            <a:r>
              <a:rPr lang="en-US" sz="1200" b="0" dirty="0">
                <a:latin typeface="Calibri" panose="020F0502020204030204" pitchFamily="34" charset="0"/>
                <a:cs typeface="Calibri" panose="020F0502020204030204" pitchFamily="34" charset="0"/>
              </a:rPr>
              <a:t>Is any of the ESXi running high CPU utilization? </a:t>
            </a:r>
          </a:p>
          <a:p>
            <a:pPr marL="631825" lvl="1" indent="-174625">
              <a:buFont typeface="Arial" panose="020B0604020202020204" pitchFamily="34" charset="0"/>
              <a:buChar char="•"/>
            </a:pPr>
            <a:r>
              <a:rPr lang="en-US" sz="1200" b="0" dirty="0">
                <a:latin typeface="Calibri" panose="020F0502020204030204" pitchFamily="34" charset="0"/>
                <a:cs typeface="Calibri" panose="020F0502020204030204" pitchFamily="34" charset="0"/>
              </a:rPr>
              <a:t>Keep Demand &lt;90% after taking into account HA</a:t>
            </a:r>
          </a:p>
          <a:p>
            <a:pPr marL="174625" indent="-174625">
              <a:buFont typeface="Arial" panose="020B0604020202020204" pitchFamily="34" charset="0"/>
              <a:buChar char="•"/>
            </a:pPr>
            <a:r>
              <a:rPr lang="en-US" sz="1200" b="0" dirty="0">
                <a:latin typeface="Calibri" panose="020F0502020204030204" pitchFamily="34" charset="0"/>
                <a:cs typeface="Calibri" panose="020F0502020204030204" pitchFamily="34" charset="0"/>
              </a:rPr>
              <a:t>Is any of the ESXi running high Memory utilization?</a:t>
            </a:r>
          </a:p>
          <a:p>
            <a:pPr marL="631825" lvl="1" indent="-174625">
              <a:buFont typeface="Arial" panose="020B0604020202020204" pitchFamily="34" charset="0"/>
              <a:buChar char="•"/>
            </a:pPr>
            <a:r>
              <a:rPr lang="en-US" sz="1200" b="0" dirty="0">
                <a:latin typeface="Calibri" panose="020F0502020204030204" pitchFamily="34" charset="0"/>
                <a:cs typeface="Calibri" panose="020F0502020204030204" pitchFamily="34" charset="0"/>
              </a:rPr>
              <a:t>Keep Consumed &lt;97% after taking into account HA</a:t>
            </a:r>
          </a:p>
          <a:p>
            <a:pPr marL="174625" indent="-174625">
              <a:buFont typeface="Arial" panose="020B0604020202020204" pitchFamily="34" charset="0"/>
              <a:buChar char="•"/>
            </a:pPr>
            <a:r>
              <a:rPr lang="en-US" sz="1200" b="0" dirty="0">
                <a:latin typeface="Calibri" panose="020F0502020204030204" pitchFamily="34" charset="0"/>
                <a:cs typeface="Calibri" panose="020F0502020204030204" pitchFamily="34" charset="0"/>
              </a:rPr>
              <a:t>Is any of the NIC running high utilization? </a:t>
            </a:r>
          </a:p>
          <a:p>
            <a:pPr marL="631825" lvl="1" indent="-174625">
              <a:buFont typeface="Arial" panose="020B0604020202020204" pitchFamily="34" charset="0"/>
              <a:buChar char="•"/>
            </a:pPr>
            <a:r>
              <a:rPr lang="en-US" sz="1200" b="0" dirty="0">
                <a:latin typeface="Calibri" panose="020F0502020204030204" pitchFamily="34" charset="0"/>
                <a:cs typeface="Calibri" panose="020F0502020204030204" pitchFamily="34" charset="0"/>
              </a:rPr>
              <a:t>40 TX and 40 RX. Keep all below 80% utilization.</a:t>
            </a:r>
          </a:p>
          <a:p>
            <a:pPr marL="174625" indent="-174625">
              <a:buFont typeface="Arial" panose="020B0604020202020204" pitchFamily="34" charset="0"/>
              <a:buChar char="•"/>
            </a:pPr>
            <a:r>
              <a:rPr lang="en-US" sz="1200" b="0" dirty="0">
                <a:latin typeface="Calibri" panose="020F0502020204030204" pitchFamily="34" charset="0"/>
                <a:cs typeface="Calibri" panose="020F0502020204030204" pitchFamily="34" charset="0"/>
              </a:rPr>
              <a:t>Is vSAN </a:t>
            </a:r>
            <a:r>
              <a:rPr lang="en-US" sz="1200" b="0" dirty="0" err="1">
                <a:latin typeface="Calibri" panose="020F0502020204030204" pitchFamily="34" charset="0"/>
                <a:cs typeface="Calibri" panose="020F0502020204030204" pitchFamily="34" charset="0"/>
              </a:rPr>
              <a:t>vmkernel</a:t>
            </a:r>
            <a:r>
              <a:rPr lang="en-US" sz="1200" b="0" dirty="0">
                <a:latin typeface="Calibri" panose="020F0502020204030204" pitchFamily="34" charset="0"/>
                <a:cs typeface="Calibri" panose="020F0502020204030204" pitchFamily="34" charset="0"/>
              </a:rPr>
              <a:t> network congested?</a:t>
            </a:r>
          </a:p>
          <a:p>
            <a:pPr marL="631825" lvl="1" indent="-174625">
              <a:buFont typeface="Arial" panose="020B0604020202020204" pitchFamily="34" charset="0"/>
              <a:buChar char="•"/>
            </a:pPr>
            <a:r>
              <a:rPr lang="en-US" sz="1200" b="0" dirty="0">
                <a:latin typeface="Calibri" panose="020F0502020204030204" pitchFamily="34" charset="0"/>
                <a:cs typeface="Calibri" panose="020F0502020204030204" pitchFamily="34" charset="0"/>
              </a:rPr>
              <a:t>Ensure 0 dropped packet in all 10 vSAN </a:t>
            </a:r>
            <a:r>
              <a:rPr lang="en-US" sz="1200" b="0" dirty="0" err="1">
                <a:latin typeface="Calibri" panose="020F0502020204030204" pitchFamily="34" charset="0"/>
                <a:cs typeface="Calibri" panose="020F0502020204030204" pitchFamily="34" charset="0"/>
              </a:rPr>
              <a:t>vmk</a:t>
            </a:r>
            <a:r>
              <a:rPr lang="en-US" sz="1200" b="0" dirty="0">
                <a:latin typeface="Calibri" panose="020F0502020204030204" pitchFamily="34" charset="0"/>
                <a:cs typeface="Calibri" panose="020F0502020204030204" pitchFamily="34" charset="0"/>
              </a:rPr>
              <a:t> ports.</a:t>
            </a:r>
          </a:p>
          <a:p>
            <a:pPr marL="174625" indent="-174625">
              <a:buFont typeface="Arial" panose="020B0604020202020204" pitchFamily="34" charset="0"/>
              <a:buChar char="•"/>
            </a:pPr>
            <a:r>
              <a:rPr lang="en-US" sz="1200" b="0" dirty="0">
                <a:latin typeface="Calibri" panose="020F0502020204030204" pitchFamily="34" charset="0"/>
                <a:cs typeface="Calibri" panose="020F0502020204030204" pitchFamily="34" charset="0"/>
              </a:rPr>
              <a:t>Is the Read Cache used?</a:t>
            </a:r>
          </a:p>
          <a:p>
            <a:pPr marL="631825" lvl="1" indent="-174625">
              <a:buFont typeface="Arial" panose="020B0604020202020204" pitchFamily="34" charset="0"/>
              <a:buChar char="•"/>
            </a:pPr>
            <a:r>
              <a:rPr lang="en-US" sz="1200" b="0" dirty="0">
                <a:latin typeface="Calibri" panose="020F0502020204030204" pitchFamily="34" charset="0"/>
                <a:cs typeface="Calibri" panose="020F0502020204030204" pitchFamily="34" charset="0"/>
              </a:rPr>
              <a:t>Ensure none has hit rate &lt;95%</a:t>
            </a:r>
          </a:p>
          <a:p>
            <a:pPr marL="174625" indent="-174625">
              <a:buFont typeface="Arial" panose="020B0604020202020204" pitchFamily="34" charset="0"/>
              <a:buChar char="•"/>
            </a:pPr>
            <a:r>
              <a:rPr lang="en-US" sz="1200" b="0" dirty="0">
                <a:latin typeface="Calibri" panose="020F0502020204030204" pitchFamily="34" charset="0"/>
                <a:cs typeface="Calibri" panose="020F0502020204030204" pitchFamily="34" charset="0"/>
              </a:rPr>
              <a:t>Is the Write Buffer sufficient?</a:t>
            </a:r>
          </a:p>
          <a:p>
            <a:pPr marL="631825" lvl="1" indent="-174625">
              <a:buFont typeface="Arial" panose="020B0604020202020204" pitchFamily="34" charset="0"/>
              <a:buChar char="•"/>
            </a:pPr>
            <a:r>
              <a:rPr lang="en-US" sz="1200" b="0" dirty="0">
                <a:latin typeface="Calibri" panose="020F0502020204030204" pitchFamily="34" charset="0"/>
                <a:cs typeface="Calibri" panose="020F0502020204030204" pitchFamily="34" charset="0"/>
              </a:rPr>
              <a:t>Ensure none drops below &lt;10%</a:t>
            </a:r>
          </a:p>
          <a:p>
            <a:pPr marL="174625" indent="-174625">
              <a:buFont typeface="Arial" panose="020B0604020202020204" pitchFamily="34" charset="0"/>
              <a:buChar char="•"/>
            </a:pPr>
            <a:r>
              <a:rPr lang="en-US" sz="1200" b="0" dirty="0">
                <a:latin typeface="Calibri" panose="020F0502020204030204" pitchFamily="34" charset="0"/>
                <a:cs typeface="Calibri" panose="020F0502020204030204" pitchFamily="34" charset="0"/>
              </a:rPr>
              <a:t>Is the Cache Tier performing fast?</a:t>
            </a:r>
          </a:p>
          <a:p>
            <a:pPr marL="631825" lvl="1" indent="-174625">
              <a:buFont typeface="Arial" panose="020B0604020202020204" pitchFamily="34" charset="0"/>
              <a:buChar char="•"/>
            </a:pPr>
            <a:r>
              <a:rPr lang="en-US" sz="1200" b="0" dirty="0">
                <a:latin typeface="Calibri" panose="020F0502020204030204" pitchFamily="34" charset="0"/>
                <a:cs typeface="Calibri" panose="020F0502020204030204" pitchFamily="34" charset="0"/>
              </a:rPr>
              <a:t>Each disk has Read Cache Read Latency, Read Cache Write Latency (for writing into cache), Write Buffer Write Latency, Write Buffer Read Latency (for </a:t>
            </a:r>
            <a:r>
              <a:rPr lang="en-US" sz="1200" b="0" dirty="0" err="1">
                <a:latin typeface="Calibri" panose="020F0502020204030204" pitchFamily="34" charset="0"/>
                <a:cs typeface="Calibri" panose="020F0502020204030204" pitchFamily="34" charset="0"/>
              </a:rPr>
              <a:t>destaging</a:t>
            </a:r>
            <a:r>
              <a:rPr lang="en-US" sz="1200" b="0" dirty="0">
                <a:latin typeface="Calibri" panose="020F0502020204030204" pitchFamily="34" charset="0"/>
                <a:cs typeface="Calibri" panose="020F0502020204030204" pitchFamily="34" charset="0"/>
              </a:rPr>
              <a:t> purpose)</a:t>
            </a:r>
          </a:p>
          <a:p>
            <a:pPr marL="631825" lvl="1" indent="-174625">
              <a:buFont typeface="Arial" panose="020B0604020202020204" pitchFamily="34" charset="0"/>
              <a:buChar char="•"/>
            </a:pPr>
            <a:r>
              <a:rPr lang="en-US" sz="1200" b="0" dirty="0">
                <a:latin typeface="Calibri" panose="020F0502020204030204" pitchFamily="34" charset="0"/>
                <a:cs typeface="Calibri" panose="020F0502020204030204" pitchFamily="34" charset="0"/>
              </a:rPr>
              <a:t>Ensure none has latency &gt;5 ms as they are average among all VMs.</a:t>
            </a:r>
          </a:p>
          <a:p>
            <a:pPr marL="631825" lvl="1" indent="-174625">
              <a:buFont typeface="Arial" panose="020B0604020202020204" pitchFamily="34" charset="0"/>
              <a:buChar char="•"/>
            </a:pPr>
            <a:r>
              <a:rPr lang="en-US" sz="1200" b="0" dirty="0">
                <a:latin typeface="Calibri" panose="020F0502020204030204" pitchFamily="34" charset="0"/>
                <a:cs typeface="Calibri" panose="020F0502020204030204" pitchFamily="34" charset="0"/>
              </a:rPr>
              <a:t>Total 4 x 20 = 80 counters to check.</a:t>
            </a:r>
          </a:p>
          <a:p>
            <a:pPr marL="174625" indent="-174625">
              <a:buFont typeface="Arial" panose="020B0604020202020204" pitchFamily="34" charset="0"/>
              <a:buChar char="•"/>
            </a:pPr>
            <a:r>
              <a:rPr lang="en-US" sz="1200" b="0" dirty="0">
                <a:latin typeface="Calibri" panose="020F0502020204030204" pitchFamily="34" charset="0"/>
                <a:cs typeface="Calibri" panose="020F0502020204030204" pitchFamily="34" charset="0"/>
              </a:rPr>
              <a:t>Is the Capacity Disks performing fast?</a:t>
            </a:r>
          </a:p>
          <a:p>
            <a:pPr marL="631825" lvl="1" indent="-174625">
              <a:buFont typeface="Arial" panose="020B0604020202020204" pitchFamily="34" charset="0"/>
              <a:buChar char="•"/>
            </a:pPr>
            <a:r>
              <a:rPr lang="en-US" sz="1200" b="0" dirty="0">
                <a:latin typeface="Calibri" panose="020F0502020204030204" pitchFamily="34" charset="0"/>
                <a:cs typeface="Calibri" panose="020F0502020204030204" pitchFamily="34" charset="0"/>
              </a:rPr>
              <a:t>Ensure none has latency &gt;10 ms as they are average among all VMs.</a:t>
            </a:r>
          </a:p>
          <a:p>
            <a:pPr marL="631825" lvl="1" indent="-174625">
              <a:buFont typeface="Arial" panose="020B0604020202020204" pitchFamily="34" charset="0"/>
              <a:buChar char="•"/>
            </a:pPr>
            <a:r>
              <a:rPr lang="en-US" sz="1200" b="0" dirty="0">
                <a:latin typeface="Calibri" panose="020F0502020204030204" pitchFamily="34" charset="0"/>
                <a:cs typeface="Calibri" panose="020F0502020204030204" pitchFamily="34" charset="0"/>
              </a:rPr>
              <a:t>Check both Read and Write latency. </a:t>
            </a:r>
          </a:p>
          <a:p>
            <a:pPr marL="631825" lvl="1" indent="-174625">
              <a:buFont typeface="Arial" panose="020B0604020202020204" pitchFamily="34" charset="0"/>
              <a:buChar char="•"/>
            </a:pPr>
            <a:r>
              <a:rPr lang="en-US" sz="1200" b="0" dirty="0">
                <a:latin typeface="Calibri" panose="020F0502020204030204" pitchFamily="34" charset="0"/>
                <a:cs typeface="Calibri" panose="020F0502020204030204" pitchFamily="34" charset="0"/>
              </a:rPr>
              <a:t>Total 120 x 2 = 240 counters.</a:t>
            </a:r>
          </a:p>
          <a:p>
            <a:pPr marL="174625" indent="-174625">
              <a:buFont typeface="Arial" panose="020B0604020202020204" pitchFamily="34" charset="0"/>
              <a:buChar char="•"/>
            </a:pPr>
            <a:r>
              <a:rPr lang="en-US" sz="1200" b="0" dirty="0">
                <a:latin typeface="Calibri" panose="020F0502020204030204" pitchFamily="34" charset="0"/>
                <a:cs typeface="Calibri" panose="020F0502020204030204" pitchFamily="34" charset="0"/>
              </a:rPr>
              <a:t>Is any of the Disk Group running low on space?</a:t>
            </a:r>
          </a:p>
          <a:p>
            <a:pPr marL="631825" lvl="1" indent="-174625">
              <a:buFont typeface="Arial" panose="020B0604020202020204" pitchFamily="34" charset="0"/>
              <a:buChar char="•"/>
            </a:pPr>
            <a:r>
              <a:rPr lang="en-US" sz="1200" b="0" dirty="0">
                <a:latin typeface="Calibri" panose="020F0502020204030204" pitchFamily="34" charset="0"/>
                <a:cs typeface="Calibri" panose="020F0502020204030204" pitchFamily="34" charset="0"/>
              </a:rPr>
              <a:t>This will trigger re-balance</a:t>
            </a:r>
          </a:p>
          <a:p>
            <a:pPr marL="174625" indent="-174625">
              <a:buFont typeface="Arial" panose="020B0604020202020204" pitchFamily="34" charset="0"/>
              <a:buChar char="•"/>
            </a:pPr>
            <a:r>
              <a:rPr lang="en-US" sz="1200" b="0" dirty="0">
                <a:latin typeface="Calibri" panose="020F0502020204030204" pitchFamily="34" charset="0"/>
                <a:cs typeface="Calibri" panose="020F0502020204030204" pitchFamily="34" charset="0"/>
              </a:rPr>
              <a:t>Is any of the Disk Group facing congestion? </a:t>
            </a:r>
          </a:p>
          <a:p>
            <a:pPr marL="631825" lvl="1" indent="-174625">
              <a:buFont typeface="Arial" panose="020B0604020202020204" pitchFamily="34" charset="0"/>
              <a:buChar char="•"/>
            </a:pPr>
            <a:r>
              <a:rPr lang="en-US" sz="1200" b="0" dirty="0">
                <a:latin typeface="Calibri" panose="020F0502020204030204" pitchFamily="34" charset="0"/>
                <a:cs typeface="Calibri" panose="020F0502020204030204" pitchFamily="34" charset="0"/>
              </a:rPr>
              <a:t>Keep each &lt;60. </a:t>
            </a:r>
          </a:p>
          <a:p>
            <a:pPr marL="631825" lvl="1" indent="-174625">
              <a:buFont typeface="Arial" panose="020B0604020202020204" pitchFamily="34" charset="0"/>
              <a:buChar char="•"/>
            </a:pPr>
            <a:r>
              <a:rPr lang="en-US" sz="1200" b="0" dirty="0">
                <a:latin typeface="Calibri" panose="020F0502020204030204" pitchFamily="34" charset="0"/>
                <a:cs typeface="Calibri" panose="020F0502020204030204" pitchFamily="34" charset="0"/>
              </a:rPr>
              <a:t>Count the number of </a:t>
            </a:r>
            <a:r>
              <a:rPr lang="en-US" sz="1200" b="0" dirty="0" err="1">
                <a:latin typeface="Calibri" panose="020F0502020204030204" pitchFamily="34" charset="0"/>
                <a:cs typeface="Calibri" panose="020F0502020204030204" pitchFamily="34" charset="0"/>
              </a:rPr>
              <a:t>occurance</a:t>
            </a:r>
            <a:r>
              <a:rPr lang="en-US" sz="1200" b="0" dirty="0">
                <a:latin typeface="Calibri" panose="020F0502020204030204" pitchFamily="34" charset="0"/>
                <a:cs typeface="Calibri" panose="020F0502020204030204" pitchFamily="34" charset="0"/>
              </a:rPr>
              <a:t> &gt;60</a:t>
            </a:r>
          </a:p>
          <a:p>
            <a:pPr marL="174625" indent="-174625">
              <a:buFont typeface="Arial" panose="020B0604020202020204" pitchFamily="34" charset="0"/>
              <a:buChar char="•"/>
            </a:pPr>
            <a:r>
              <a:rPr lang="en-US" sz="1200" b="0" dirty="0">
                <a:latin typeface="Calibri" panose="020F0502020204030204" pitchFamily="34" charset="0"/>
                <a:cs typeface="Calibri" panose="020F0502020204030204" pitchFamily="34" charset="0"/>
              </a:rPr>
              <a:t>Is there outstanding IO on the Disk Group?</a:t>
            </a:r>
          </a:p>
          <a:p>
            <a:pPr marL="631825" lvl="1" indent="-174625">
              <a:buFont typeface="Arial" panose="020B0604020202020204" pitchFamily="34" charset="0"/>
              <a:buChar char="•"/>
            </a:pPr>
            <a:r>
              <a:rPr lang="en-US" sz="1200" b="0" dirty="0">
                <a:latin typeface="Calibri" panose="020F0502020204030204" pitchFamily="34" charset="0"/>
                <a:cs typeface="Calibri" panose="020F0502020204030204" pitchFamily="34" charset="0"/>
              </a:rPr>
              <a:t>Keep each &lt;30 OIO</a:t>
            </a:r>
          </a:p>
          <a:p>
            <a:pPr marL="631825" lvl="1" indent="-174625">
              <a:buFont typeface="Arial" panose="020B0604020202020204" pitchFamily="34" charset="0"/>
              <a:buChar char="•"/>
            </a:pPr>
            <a:endParaRPr lang="en-US" sz="1200" b="1">
              <a:latin typeface="Calibri" panose="020F0502020204030204" pitchFamily="34" charset="0"/>
              <a:cs typeface="Calibri" panose="020F0502020204030204" pitchFamily="34" charset="0"/>
            </a:endParaRPr>
          </a:p>
          <a:p>
            <a:pPr marL="631825" lvl="1" indent="-174625">
              <a:buFont typeface="Arial" panose="020B0604020202020204" pitchFamily="34" charset="0"/>
              <a:buChar char="•"/>
            </a:pPr>
            <a:endParaRPr lang="en-US" sz="1200" b="1">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SG"/>
              <a:t>Point of the slide: vSAN monitoring can be quantified too.</a:t>
            </a:r>
          </a:p>
          <a:p>
            <a:pPr marL="0" lvl="0" indent="0">
              <a:buFont typeface="Arial" panose="020B0604020202020204" pitchFamily="34" charset="0"/>
              <a:buNone/>
            </a:pPr>
            <a:endParaRPr lang="en-US" sz="1200" b="1" dirty="0">
              <a:latin typeface="Calibri" panose="020F0502020204030204" pitchFamily="34" charset="0"/>
              <a:cs typeface="Calibri" panose="020F0502020204030204" pitchFamily="34" charset="0"/>
            </a:endParaRPr>
          </a:p>
          <a:p>
            <a:r>
              <a:rPr lang="en-US" baseline="0"/>
              <a:t>Reference in the book: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Part 2 Chapter 4 Storage Metrics: read </a:t>
            </a:r>
            <a:r>
              <a:rPr lang="en-SG" b="0" baseline="0"/>
              <a:t>the vSAN section</a:t>
            </a:r>
            <a:endParaRPr lang="en-US" b="0" baseline="0"/>
          </a:p>
          <a:p>
            <a:endParaRPr lang="en-US" dirty="0"/>
          </a:p>
        </p:txBody>
      </p:sp>
      <p:sp>
        <p:nvSpPr>
          <p:cNvPr id="4" name="Slide Number Placeholder 3"/>
          <p:cNvSpPr>
            <a:spLocks noGrp="1"/>
          </p:cNvSpPr>
          <p:nvPr>
            <p:ph type="sldNum" sz="quarter" idx="10"/>
          </p:nvPr>
        </p:nvSpPr>
        <p:spPr/>
        <p:txBody>
          <a:bodyPr/>
          <a:lstStyle/>
          <a:p>
            <a:fld id="{2FD0F819-B54D-4A97-9755-CB5D8FA173CA}" type="slidenum">
              <a:rPr lang="en-US" smtClean="0"/>
              <a:t>68</a:t>
            </a:fld>
            <a:endParaRPr lang="en-US"/>
          </a:p>
        </p:txBody>
      </p:sp>
    </p:spTree>
    <p:extLst>
      <p:ext uri="{BB962C8B-B14F-4D97-AF65-F5344CB8AC3E}">
        <p14:creationId xmlns:p14="http://schemas.microsoft.com/office/powerpoint/2010/main" val="4267603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The First P</a:t>
            </a:r>
          </a:p>
          <a:p>
            <a:endParaRPr lang="en-SG" dirty="0"/>
          </a:p>
          <a:p>
            <a:r>
              <a:rPr lang="en-SG" dirty="0"/>
              <a:t>An exchange of 2 PowerPoint slides.</a:t>
            </a:r>
          </a:p>
          <a:p>
            <a:endParaRPr lang="en-SG" dirty="0"/>
          </a:p>
          <a:p>
            <a:r>
              <a:rPr lang="en-SG" dirty="0"/>
              <a:t>Specialist: dinner or drink </a:t>
            </a:r>
          </a:p>
          <a:p>
            <a:endParaRPr lang="en-SG" dirty="0"/>
          </a:p>
          <a:p>
            <a:r>
              <a:rPr lang="en-SG" dirty="0"/>
              <a:t>Is there a 3</a:t>
            </a:r>
            <a:r>
              <a:rPr lang="en-SG" baseline="30000" dirty="0"/>
              <a:t>rd</a:t>
            </a:r>
            <a:r>
              <a:rPr lang="en-SG" dirty="0"/>
              <a:t> option</a:t>
            </a:r>
          </a:p>
        </p:txBody>
      </p:sp>
      <p:sp>
        <p:nvSpPr>
          <p:cNvPr id="4" name="Slide Number Placeholder 3"/>
          <p:cNvSpPr>
            <a:spLocks noGrp="1"/>
          </p:cNvSpPr>
          <p:nvPr>
            <p:ph type="sldNum" sz="quarter" idx="5"/>
          </p:nvPr>
        </p:nvSpPr>
        <p:spPr/>
        <p:txBody>
          <a:bodyPr/>
          <a:lstStyle/>
          <a:p>
            <a:fld id="{26D98A6A-8080-46A3-9497-A76E6762F9D1}" type="slidenum">
              <a:rPr lang="en-US" smtClean="0"/>
              <a:t>6</a:t>
            </a:fld>
            <a:endParaRPr lang="en-US"/>
          </a:p>
        </p:txBody>
      </p:sp>
    </p:spTree>
    <p:extLst>
      <p:ext uri="{BB962C8B-B14F-4D97-AF65-F5344CB8AC3E}">
        <p14:creationId xmlns:p14="http://schemas.microsoft.com/office/powerpoint/2010/main" val="35831895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174625" indent="-174625">
              <a:buFont typeface="Arial" panose="020B0604020202020204" pitchFamily="34" charset="0"/>
              <a:buChar char="•"/>
            </a:pPr>
            <a:r>
              <a:rPr lang="en-US" sz="1200" b="0" dirty="0">
                <a:latin typeface="Calibri" panose="020F0502020204030204" pitchFamily="34" charset="0"/>
                <a:cs typeface="Calibri" panose="020F0502020204030204" pitchFamily="34" charset="0"/>
              </a:rPr>
              <a:t>Is any of the ESXi running high CPU utilization? </a:t>
            </a:r>
          </a:p>
          <a:p>
            <a:pPr marL="631825" lvl="1" indent="-174625">
              <a:buFont typeface="Arial" panose="020B0604020202020204" pitchFamily="34" charset="0"/>
              <a:buChar char="•"/>
            </a:pPr>
            <a:r>
              <a:rPr lang="en-US" sz="1200" b="0" dirty="0">
                <a:latin typeface="Calibri" panose="020F0502020204030204" pitchFamily="34" charset="0"/>
                <a:cs typeface="Calibri" panose="020F0502020204030204" pitchFamily="34" charset="0"/>
              </a:rPr>
              <a:t>Keep Demand &lt;90% after taking into account HA</a:t>
            </a:r>
          </a:p>
          <a:p>
            <a:pPr marL="174625" indent="-174625">
              <a:buFont typeface="Arial" panose="020B0604020202020204" pitchFamily="34" charset="0"/>
              <a:buChar char="•"/>
            </a:pPr>
            <a:r>
              <a:rPr lang="en-US" sz="1200" b="0" dirty="0">
                <a:latin typeface="Calibri" panose="020F0502020204030204" pitchFamily="34" charset="0"/>
                <a:cs typeface="Calibri" panose="020F0502020204030204" pitchFamily="34" charset="0"/>
              </a:rPr>
              <a:t>Is any of the ESXi running high Memory utilization?</a:t>
            </a:r>
          </a:p>
          <a:p>
            <a:pPr marL="631825" lvl="1" indent="-174625">
              <a:buFont typeface="Arial" panose="020B0604020202020204" pitchFamily="34" charset="0"/>
              <a:buChar char="•"/>
            </a:pPr>
            <a:r>
              <a:rPr lang="en-US" sz="1200" b="0" dirty="0">
                <a:latin typeface="Calibri" panose="020F0502020204030204" pitchFamily="34" charset="0"/>
                <a:cs typeface="Calibri" panose="020F0502020204030204" pitchFamily="34" charset="0"/>
              </a:rPr>
              <a:t>Keep Consumed &lt;97% after taking into account HA</a:t>
            </a:r>
          </a:p>
          <a:p>
            <a:pPr marL="174625" indent="-174625">
              <a:buFont typeface="Arial" panose="020B0604020202020204" pitchFamily="34" charset="0"/>
              <a:buChar char="•"/>
            </a:pPr>
            <a:r>
              <a:rPr lang="en-US" sz="1200" b="0" dirty="0">
                <a:latin typeface="Calibri" panose="020F0502020204030204" pitchFamily="34" charset="0"/>
                <a:cs typeface="Calibri" panose="020F0502020204030204" pitchFamily="34" charset="0"/>
              </a:rPr>
              <a:t>Is any of the NIC running high utilization? </a:t>
            </a:r>
          </a:p>
          <a:p>
            <a:pPr marL="631825" lvl="1" indent="-174625">
              <a:buFont typeface="Arial" panose="020B0604020202020204" pitchFamily="34" charset="0"/>
              <a:buChar char="•"/>
            </a:pPr>
            <a:r>
              <a:rPr lang="en-US" sz="1200" b="0" dirty="0">
                <a:latin typeface="Calibri" panose="020F0502020204030204" pitchFamily="34" charset="0"/>
                <a:cs typeface="Calibri" panose="020F0502020204030204" pitchFamily="34" charset="0"/>
              </a:rPr>
              <a:t>40 TX and 40 RX. Keep all below 80% utilization.</a:t>
            </a:r>
          </a:p>
          <a:p>
            <a:pPr marL="174625" indent="-174625">
              <a:buFont typeface="Arial" panose="020B0604020202020204" pitchFamily="34" charset="0"/>
              <a:buChar char="•"/>
            </a:pPr>
            <a:r>
              <a:rPr lang="en-US" sz="1200" b="0" dirty="0">
                <a:latin typeface="Calibri" panose="020F0502020204030204" pitchFamily="34" charset="0"/>
                <a:cs typeface="Calibri" panose="020F0502020204030204" pitchFamily="34" charset="0"/>
              </a:rPr>
              <a:t>Is vSAN </a:t>
            </a:r>
            <a:r>
              <a:rPr lang="en-US" sz="1200" b="0" dirty="0" err="1">
                <a:latin typeface="Calibri" panose="020F0502020204030204" pitchFamily="34" charset="0"/>
                <a:cs typeface="Calibri" panose="020F0502020204030204" pitchFamily="34" charset="0"/>
              </a:rPr>
              <a:t>vmkernel</a:t>
            </a:r>
            <a:r>
              <a:rPr lang="en-US" sz="1200" b="0" dirty="0">
                <a:latin typeface="Calibri" panose="020F0502020204030204" pitchFamily="34" charset="0"/>
                <a:cs typeface="Calibri" panose="020F0502020204030204" pitchFamily="34" charset="0"/>
              </a:rPr>
              <a:t> network congested?</a:t>
            </a:r>
          </a:p>
          <a:p>
            <a:pPr marL="631825" lvl="1" indent="-174625">
              <a:buFont typeface="Arial" panose="020B0604020202020204" pitchFamily="34" charset="0"/>
              <a:buChar char="•"/>
            </a:pPr>
            <a:r>
              <a:rPr lang="en-US" sz="1200" b="0" dirty="0">
                <a:latin typeface="Calibri" panose="020F0502020204030204" pitchFamily="34" charset="0"/>
                <a:cs typeface="Calibri" panose="020F0502020204030204" pitchFamily="34" charset="0"/>
              </a:rPr>
              <a:t>Ensure 0 dropped packet in all 10 vSAN </a:t>
            </a:r>
            <a:r>
              <a:rPr lang="en-US" sz="1200" b="0" dirty="0" err="1">
                <a:latin typeface="Calibri" panose="020F0502020204030204" pitchFamily="34" charset="0"/>
                <a:cs typeface="Calibri" panose="020F0502020204030204" pitchFamily="34" charset="0"/>
              </a:rPr>
              <a:t>vmk</a:t>
            </a:r>
            <a:r>
              <a:rPr lang="en-US" sz="1200" b="0" dirty="0">
                <a:latin typeface="Calibri" panose="020F0502020204030204" pitchFamily="34" charset="0"/>
                <a:cs typeface="Calibri" panose="020F0502020204030204" pitchFamily="34" charset="0"/>
              </a:rPr>
              <a:t> ports.</a:t>
            </a:r>
          </a:p>
          <a:p>
            <a:pPr marL="174625" indent="-174625">
              <a:buFont typeface="Arial" panose="020B0604020202020204" pitchFamily="34" charset="0"/>
              <a:buChar char="•"/>
            </a:pPr>
            <a:r>
              <a:rPr lang="en-US" sz="1200" b="0" dirty="0">
                <a:latin typeface="Calibri" panose="020F0502020204030204" pitchFamily="34" charset="0"/>
                <a:cs typeface="Calibri" panose="020F0502020204030204" pitchFamily="34" charset="0"/>
              </a:rPr>
              <a:t>Is the Read Cache used?</a:t>
            </a:r>
          </a:p>
          <a:p>
            <a:pPr marL="631825" lvl="1" indent="-174625">
              <a:buFont typeface="Arial" panose="020B0604020202020204" pitchFamily="34" charset="0"/>
              <a:buChar char="•"/>
            </a:pPr>
            <a:r>
              <a:rPr lang="en-US" sz="1200" b="0" dirty="0">
                <a:latin typeface="Calibri" panose="020F0502020204030204" pitchFamily="34" charset="0"/>
                <a:cs typeface="Calibri" panose="020F0502020204030204" pitchFamily="34" charset="0"/>
              </a:rPr>
              <a:t>Ensure none has hit rate &lt;95%</a:t>
            </a:r>
          </a:p>
          <a:p>
            <a:pPr marL="174625" indent="-174625">
              <a:buFont typeface="Arial" panose="020B0604020202020204" pitchFamily="34" charset="0"/>
              <a:buChar char="•"/>
            </a:pPr>
            <a:r>
              <a:rPr lang="en-US" sz="1200" b="0" dirty="0">
                <a:latin typeface="Calibri" panose="020F0502020204030204" pitchFamily="34" charset="0"/>
                <a:cs typeface="Calibri" panose="020F0502020204030204" pitchFamily="34" charset="0"/>
              </a:rPr>
              <a:t>Is the Write Buffer sufficient?</a:t>
            </a:r>
          </a:p>
          <a:p>
            <a:pPr marL="631825" lvl="1" indent="-174625">
              <a:buFont typeface="Arial" panose="020B0604020202020204" pitchFamily="34" charset="0"/>
              <a:buChar char="•"/>
            </a:pPr>
            <a:r>
              <a:rPr lang="en-US" sz="1200" b="0" dirty="0">
                <a:latin typeface="Calibri" panose="020F0502020204030204" pitchFamily="34" charset="0"/>
                <a:cs typeface="Calibri" panose="020F0502020204030204" pitchFamily="34" charset="0"/>
              </a:rPr>
              <a:t>Ensure none drops below &lt;10%</a:t>
            </a:r>
          </a:p>
          <a:p>
            <a:pPr marL="174625" indent="-174625">
              <a:buFont typeface="Arial" panose="020B0604020202020204" pitchFamily="34" charset="0"/>
              <a:buChar char="•"/>
            </a:pPr>
            <a:r>
              <a:rPr lang="en-US" sz="1200" b="0" dirty="0">
                <a:latin typeface="Calibri" panose="020F0502020204030204" pitchFamily="34" charset="0"/>
                <a:cs typeface="Calibri" panose="020F0502020204030204" pitchFamily="34" charset="0"/>
              </a:rPr>
              <a:t>Is the Cache Tier performing fast?</a:t>
            </a:r>
          </a:p>
          <a:p>
            <a:pPr marL="631825" lvl="1" indent="-174625">
              <a:buFont typeface="Arial" panose="020B0604020202020204" pitchFamily="34" charset="0"/>
              <a:buChar char="•"/>
            </a:pPr>
            <a:r>
              <a:rPr lang="en-US" sz="1200" b="0" dirty="0">
                <a:latin typeface="Calibri" panose="020F0502020204030204" pitchFamily="34" charset="0"/>
                <a:cs typeface="Calibri" panose="020F0502020204030204" pitchFamily="34" charset="0"/>
              </a:rPr>
              <a:t>Each disk has Read Cache Read Latency, Read Cache Write Latency (for writing into cache), Write Buffer Write Latency, Write Buffer Read Latency (for </a:t>
            </a:r>
            <a:r>
              <a:rPr lang="en-US" sz="1200" b="0" dirty="0" err="1">
                <a:latin typeface="Calibri" panose="020F0502020204030204" pitchFamily="34" charset="0"/>
                <a:cs typeface="Calibri" panose="020F0502020204030204" pitchFamily="34" charset="0"/>
              </a:rPr>
              <a:t>destaging</a:t>
            </a:r>
            <a:r>
              <a:rPr lang="en-US" sz="1200" b="0" dirty="0">
                <a:latin typeface="Calibri" panose="020F0502020204030204" pitchFamily="34" charset="0"/>
                <a:cs typeface="Calibri" panose="020F0502020204030204" pitchFamily="34" charset="0"/>
              </a:rPr>
              <a:t> purpose)</a:t>
            </a:r>
          </a:p>
          <a:p>
            <a:pPr marL="631825" lvl="1" indent="-174625">
              <a:buFont typeface="Arial" panose="020B0604020202020204" pitchFamily="34" charset="0"/>
              <a:buChar char="•"/>
            </a:pPr>
            <a:r>
              <a:rPr lang="en-US" sz="1200" b="0" dirty="0">
                <a:latin typeface="Calibri" panose="020F0502020204030204" pitchFamily="34" charset="0"/>
                <a:cs typeface="Calibri" panose="020F0502020204030204" pitchFamily="34" charset="0"/>
              </a:rPr>
              <a:t>Ensure none has latency &gt;5 ms as they are average among all VMs.</a:t>
            </a:r>
          </a:p>
          <a:p>
            <a:pPr marL="631825" lvl="1" indent="-174625">
              <a:buFont typeface="Arial" panose="020B0604020202020204" pitchFamily="34" charset="0"/>
              <a:buChar char="•"/>
            </a:pPr>
            <a:r>
              <a:rPr lang="en-US" sz="1200" b="0" dirty="0">
                <a:latin typeface="Calibri" panose="020F0502020204030204" pitchFamily="34" charset="0"/>
                <a:cs typeface="Calibri" panose="020F0502020204030204" pitchFamily="34" charset="0"/>
              </a:rPr>
              <a:t>Total 4 x 20 = 80 counters to check.</a:t>
            </a:r>
          </a:p>
          <a:p>
            <a:pPr marL="174625" indent="-174625">
              <a:buFont typeface="Arial" panose="020B0604020202020204" pitchFamily="34" charset="0"/>
              <a:buChar char="•"/>
            </a:pPr>
            <a:r>
              <a:rPr lang="en-US" sz="1200" b="0" dirty="0">
                <a:latin typeface="Calibri" panose="020F0502020204030204" pitchFamily="34" charset="0"/>
                <a:cs typeface="Calibri" panose="020F0502020204030204" pitchFamily="34" charset="0"/>
              </a:rPr>
              <a:t>Is the Capacity Disks performing fast?</a:t>
            </a:r>
          </a:p>
          <a:p>
            <a:pPr marL="631825" lvl="1" indent="-174625">
              <a:buFont typeface="Arial" panose="020B0604020202020204" pitchFamily="34" charset="0"/>
              <a:buChar char="•"/>
            </a:pPr>
            <a:r>
              <a:rPr lang="en-US" sz="1200" b="0" dirty="0">
                <a:latin typeface="Calibri" panose="020F0502020204030204" pitchFamily="34" charset="0"/>
                <a:cs typeface="Calibri" panose="020F0502020204030204" pitchFamily="34" charset="0"/>
              </a:rPr>
              <a:t>Ensure none has latency &gt;10 ms as they are average among all VMs.</a:t>
            </a:r>
          </a:p>
          <a:p>
            <a:pPr marL="631825" lvl="1" indent="-174625">
              <a:buFont typeface="Arial" panose="020B0604020202020204" pitchFamily="34" charset="0"/>
              <a:buChar char="•"/>
            </a:pPr>
            <a:r>
              <a:rPr lang="en-US" sz="1200" b="0" dirty="0">
                <a:latin typeface="Calibri" panose="020F0502020204030204" pitchFamily="34" charset="0"/>
                <a:cs typeface="Calibri" panose="020F0502020204030204" pitchFamily="34" charset="0"/>
              </a:rPr>
              <a:t>Check both Read and Write latency. </a:t>
            </a:r>
          </a:p>
          <a:p>
            <a:pPr marL="631825" lvl="1" indent="-174625">
              <a:buFont typeface="Arial" panose="020B0604020202020204" pitchFamily="34" charset="0"/>
              <a:buChar char="•"/>
            </a:pPr>
            <a:r>
              <a:rPr lang="en-US" sz="1200" b="0" dirty="0">
                <a:latin typeface="Calibri" panose="020F0502020204030204" pitchFamily="34" charset="0"/>
                <a:cs typeface="Calibri" panose="020F0502020204030204" pitchFamily="34" charset="0"/>
              </a:rPr>
              <a:t>Total 120 x 2 = 240 counters.</a:t>
            </a:r>
          </a:p>
          <a:p>
            <a:pPr marL="174625" indent="-174625">
              <a:buFont typeface="Arial" panose="020B0604020202020204" pitchFamily="34" charset="0"/>
              <a:buChar char="•"/>
            </a:pPr>
            <a:r>
              <a:rPr lang="en-US" sz="1200" b="0" dirty="0">
                <a:latin typeface="Calibri" panose="020F0502020204030204" pitchFamily="34" charset="0"/>
                <a:cs typeface="Calibri" panose="020F0502020204030204" pitchFamily="34" charset="0"/>
              </a:rPr>
              <a:t>Is any of the Disk Group running low on space?</a:t>
            </a:r>
          </a:p>
          <a:p>
            <a:pPr marL="631825" lvl="1" indent="-174625">
              <a:buFont typeface="Arial" panose="020B0604020202020204" pitchFamily="34" charset="0"/>
              <a:buChar char="•"/>
            </a:pPr>
            <a:r>
              <a:rPr lang="en-US" sz="1200" b="0" dirty="0">
                <a:latin typeface="Calibri" panose="020F0502020204030204" pitchFamily="34" charset="0"/>
                <a:cs typeface="Calibri" panose="020F0502020204030204" pitchFamily="34" charset="0"/>
              </a:rPr>
              <a:t>This will trigger re-balance</a:t>
            </a:r>
          </a:p>
          <a:p>
            <a:pPr marL="174625" indent="-174625">
              <a:buFont typeface="Arial" panose="020B0604020202020204" pitchFamily="34" charset="0"/>
              <a:buChar char="•"/>
            </a:pPr>
            <a:r>
              <a:rPr lang="en-US" sz="1200" b="0" dirty="0">
                <a:latin typeface="Calibri" panose="020F0502020204030204" pitchFamily="34" charset="0"/>
                <a:cs typeface="Calibri" panose="020F0502020204030204" pitchFamily="34" charset="0"/>
              </a:rPr>
              <a:t>Is any of the Disk Group facing congestion? </a:t>
            </a:r>
          </a:p>
          <a:p>
            <a:pPr marL="631825" lvl="1" indent="-174625">
              <a:buFont typeface="Arial" panose="020B0604020202020204" pitchFamily="34" charset="0"/>
              <a:buChar char="•"/>
            </a:pPr>
            <a:r>
              <a:rPr lang="en-US" sz="1200" b="0" dirty="0">
                <a:latin typeface="Calibri" panose="020F0502020204030204" pitchFamily="34" charset="0"/>
                <a:cs typeface="Calibri" panose="020F0502020204030204" pitchFamily="34" charset="0"/>
              </a:rPr>
              <a:t>Keep each &lt;60. </a:t>
            </a:r>
          </a:p>
          <a:p>
            <a:pPr marL="631825" lvl="1" indent="-174625">
              <a:buFont typeface="Arial" panose="020B0604020202020204" pitchFamily="34" charset="0"/>
              <a:buChar char="•"/>
            </a:pPr>
            <a:r>
              <a:rPr lang="en-US" sz="1200" b="0" dirty="0">
                <a:latin typeface="Calibri" panose="020F0502020204030204" pitchFamily="34" charset="0"/>
                <a:cs typeface="Calibri" panose="020F0502020204030204" pitchFamily="34" charset="0"/>
              </a:rPr>
              <a:t>Count the number of </a:t>
            </a:r>
            <a:r>
              <a:rPr lang="en-US" sz="1200" b="0" dirty="0" err="1">
                <a:latin typeface="Calibri" panose="020F0502020204030204" pitchFamily="34" charset="0"/>
                <a:cs typeface="Calibri" panose="020F0502020204030204" pitchFamily="34" charset="0"/>
              </a:rPr>
              <a:t>occurance</a:t>
            </a:r>
            <a:r>
              <a:rPr lang="en-US" sz="1200" b="0" dirty="0">
                <a:latin typeface="Calibri" panose="020F0502020204030204" pitchFamily="34" charset="0"/>
                <a:cs typeface="Calibri" panose="020F0502020204030204" pitchFamily="34" charset="0"/>
              </a:rPr>
              <a:t> &gt;60</a:t>
            </a:r>
          </a:p>
          <a:p>
            <a:pPr marL="174625" indent="-174625">
              <a:buFont typeface="Arial" panose="020B0604020202020204" pitchFamily="34" charset="0"/>
              <a:buChar char="•"/>
            </a:pPr>
            <a:r>
              <a:rPr lang="en-US" sz="1200" b="0" dirty="0">
                <a:latin typeface="Calibri" panose="020F0502020204030204" pitchFamily="34" charset="0"/>
                <a:cs typeface="Calibri" panose="020F0502020204030204" pitchFamily="34" charset="0"/>
              </a:rPr>
              <a:t>Is there outstanding IO on the Disk Group?</a:t>
            </a:r>
          </a:p>
          <a:p>
            <a:pPr marL="631825" lvl="1" indent="-174625">
              <a:buFont typeface="Arial" panose="020B0604020202020204" pitchFamily="34" charset="0"/>
              <a:buChar char="•"/>
            </a:pPr>
            <a:r>
              <a:rPr lang="en-US" sz="1200" b="0" dirty="0">
                <a:latin typeface="Calibri" panose="020F0502020204030204" pitchFamily="34" charset="0"/>
                <a:cs typeface="Calibri" panose="020F0502020204030204" pitchFamily="34" charset="0"/>
              </a:rPr>
              <a:t>Keep each &lt;30 OIO</a:t>
            </a:r>
          </a:p>
          <a:p>
            <a:pPr marL="631825" lvl="1" indent="-174625">
              <a:buFont typeface="Arial" panose="020B0604020202020204" pitchFamily="34" charset="0"/>
              <a:buChar char="•"/>
            </a:pPr>
            <a:endParaRPr lang="en-US" sz="1200" b="1">
              <a:latin typeface="Calibri" panose="020F0502020204030204" pitchFamily="34" charset="0"/>
              <a:cs typeface="Calibri" panose="020F0502020204030204" pitchFamily="34" charset="0"/>
            </a:endParaRPr>
          </a:p>
          <a:p>
            <a:pPr marL="631825" lvl="1" indent="-174625">
              <a:buFont typeface="Arial" panose="020B0604020202020204" pitchFamily="34" charset="0"/>
              <a:buChar char="•"/>
            </a:pPr>
            <a:endParaRPr lang="en-US" sz="1200" b="1">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SG"/>
              <a:t>Point of the slide: vSAN monitoring can be quantified too.</a:t>
            </a:r>
          </a:p>
          <a:p>
            <a:pPr marL="0" lvl="0" indent="0">
              <a:buFont typeface="Arial" panose="020B0604020202020204" pitchFamily="34" charset="0"/>
              <a:buNone/>
            </a:pPr>
            <a:endParaRPr lang="en-US" sz="1200" b="1" dirty="0">
              <a:latin typeface="Calibri" panose="020F0502020204030204" pitchFamily="34" charset="0"/>
              <a:cs typeface="Calibri" panose="020F0502020204030204" pitchFamily="34" charset="0"/>
            </a:endParaRPr>
          </a:p>
          <a:p>
            <a:r>
              <a:rPr lang="en-US" baseline="0"/>
              <a:t>Reference in the book: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Part 2 Chapter 4 Storage Metrics: read </a:t>
            </a:r>
            <a:r>
              <a:rPr lang="en-SG" b="0" baseline="0"/>
              <a:t>the vSAN section</a:t>
            </a:r>
            <a:endParaRPr lang="en-US" b="0" baseline="0"/>
          </a:p>
          <a:p>
            <a:endParaRPr lang="en-US" dirty="0"/>
          </a:p>
        </p:txBody>
      </p:sp>
      <p:sp>
        <p:nvSpPr>
          <p:cNvPr id="4" name="Slide Number Placeholder 3"/>
          <p:cNvSpPr>
            <a:spLocks noGrp="1"/>
          </p:cNvSpPr>
          <p:nvPr>
            <p:ph type="sldNum" sz="quarter" idx="10"/>
          </p:nvPr>
        </p:nvSpPr>
        <p:spPr/>
        <p:txBody>
          <a:bodyPr/>
          <a:lstStyle/>
          <a:p>
            <a:fld id="{2FD0F819-B54D-4A97-9755-CB5D8FA173CA}" type="slidenum">
              <a:rPr lang="en-US" smtClean="0"/>
              <a:t>70</a:t>
            </a:fld>
            <a:endParaRPr lang="en-US"/>
          </a:p>
        </p:txBody>
      </p:sp>
    </p:spTree>
    <p:extLst>
      <p:ext uri="{BB962C8B-B14F-4D97-AF65-F5344CB8AC3E}">
        <p14:creationId xmlns:p14="http://schemas.microsoft.com/office/powerpoint/2010/main" val="42676037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SG"/>
              <a:t>Point of the slide: how we quantify vSAN KPI</a:t>
            </a:r>
          </a:p>
          <a:p>
            <a:pPr marL="0" lvl="0" indent="0">
              <a:buFont typeface="Arial" panose="020B0604020202020204" pitchFamily="34" charset="0"/>
              <a:buNone/>
            </a:pPr>
            <a:endParaRPr lang="en-US" sz="1200" b="1">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effectLst/>
                <a:latin typeface="Calibri" panose="020F0502020204030204" pitchFamily="34" charset="0"/>
                <a:ea typeface="Calibri" panose="020F0502020204030204" pitchFamily="34" charset="0"/>
                <a:cs typeface="Calibri" panose="020F0502020204030204" pitchFamily="34" charset="0"/>
              </a:rPr>
              <a:t>A Capacity Disk Latency is the average latency experienced by all VMs on that single disk. There can be many VMs on that disk. If the average is 5 ms, the worst VM may experience a much higher number.</a:t>
            </a:r>
          </a:p>
          <a:p>
            <a:endParaRPr lang="en-US" baseline="0"/>
          </a:p>
          <a:p>
            <a:r>
              <a:rPr lang="en-US" baseline="0"/>
              <a:t>Reference in the book: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Part 2 Chapter 4 Storage Metrics: read </a:t>
            </a:r>
            <a:r>
              <a:rPr lang="en-SG" b="0" baseline="0"/>
              <a:t>the vSAN section</a:t>
            </a:r>
            <a:endParaRPr lang="en-US" b="0" baseline="0"/>
          </a:p>
          <a:p>
            <a:endParaRPr lang="en-US"/>
          </a:p>
          <a:p>
            <a:endParaRPr lang="en-US"/>
          </a:p>
          <a:p>
            <a:pPr marL="0" indent="0">
              <a:buFont typeface="Arial" panose="020B0604020202020204" pitchFamily="34" charset="0"/>
              <a:buNone/>
            </a:pPr>
            <a:endParaRPr lang="en-SG"/>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SG"/>
          </a:p>
          <a:p>
            <a:endParaRPr lang="en-SG" dirty="0"/>
          </a:p>
        </p:txBody>
      </p:sp>
      <p:sp>
        <p:nvSpPr>
          <p:cNvPr id="4" name="Slide Number Placeholder 3"/>
          <p:cNvSpPr>
            <a:spLocks noGrp="1"/>
          </p:cNvSpPr>
          <p:nvPr>
            <p:ph type="sldNum" sz="quarter" idx="10"/>
          </p:nvPr>
        </p:nvSpPr>
        <p:spPr/>
        <p:txBody>
          <a:bodyPr/>
          <a:lstStyle/>
          <a:p>
            <a:fld id="{2FD0F819-B54D-4A97-9755-CB5D8FA173CA}" type="slidenum">
              <a:rPr lang="en-US" smtClean="0"/>
              <a:t>71</a:t>
            </a:fld>
            <a:endParaRPr lang="en-US"/>
          </a:p>
        </p:txBody>
      </p:sp>
    </p:spTree>
    <p:extLst>
      <p:ext uri="{BB962C8B-B14F-4D97-AF65-F5344CB8AC3E}">
        <p14:creationId xmlns:p14="http://schemas.microsoft.com/office/powerpoint/2010/main" val="16533696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200" dirty="0"/>
              <a:t>Capacity Management is about meeting demand with the lowest possible cost. There are 6 levers you can play. By using them correctly, you don’t have to struggle justifying budget to people who don’t even understand what you’re architecting. Their focus is money. That means you </a:t>
            </a:r>
            <a:r>
              <a:rPr lang="en-SG" sz="1200" dirty="0" err="1"/>
              <a:t>gotta</a:t>
            </a:r>
            <a:r>
              <a:rPr lang="en-SG" sz="1200" dirty="0"/>
              <a:t> talk money. </a:t>
            </a:r>
            <a:r>
              <a:rPr lang="en-US" dirty="0"/>
              <a:t>Present in business terms that CIO and Finance can appreciate. </a:t>
            </a:r>
          </a:p>
          <a:p>
            <a:endParaRPr lang="en-US" dirty="0"/>
          </a:p>
          <a:p>
            <a:r>
              <a:rPr lang="en-US" dirty="0" err="1"/>
              <a:t>Reclaimation</a:t>
            </a:r>
            <a:r>
              <a:rPr lang="en-US" dirty="0"/>
              <a:t> is covered under Cost section. We can’t include their value into Capacity until it’s realized.</a:t>
            </a:r>
          </a:p>
        </p:txBody>
      </p:sp>
      <p:sp>
        <p:nvSpPr>
          <p:cNvPr id="4" name="Slide Number Placeholder 3"/>
          <p:cNvSpPr>
            <a:spLocks noGrp="1"/>
          </p:cNvSpPr>
          <p:nvPr>
            <p:ph type="sldNum" sz="quarter" idx="10"/>
          </p:nvPr>
        </p:nvSpPr>
        <p:spPr/>
        <p:txBody>
          <a:bodyPr/>
          <a:lstStyle/>
          <a:p>
            <a:fld id="{E327F8C0-91DD-4FA8-ABC5-A44222004A63}" type="slidenum">
              <a:rPr lang="en-US" smtClean="0"/>
              <a:t>74</a:t>
            </a:fld>
            <a:endParaRPr lang="en-US"/>
          </a:p>
        </p:txBody>
      </p:sp>
    </p:spTree>
    <p:extLst>
      <p:ext uri="{BB962C8B-B14F-4D97-AF65-F5344CB8AC3E}">
        <p14:creationId xmlns:p14="http://schemas.microsoft.com/office/powerpoint/2010/main" val="20345796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t>Point of the slide:</a:t>
            </a:r>
          </a:p>
          <a:p>
            <a:endParaRPr lang="en-SG"/>
          </a:p>
          <a:p>
            <a:r>
              <a:rPr lang="en-US" baseline="0"/>
              <a:t>Reference in the book: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Part 1 Chapter 3 Capacity: read </a:t>
            </a:r>
            <a:r>
              <a:rPr lang="en-US" b="0" baseline="0"/>
              <a:t>the </a:t>
            </a:r>
            <a:r>
              <a:rPr lang="en-SG" sz="1800">
                <a:effectLst/>
                <a:latin typeface="Calibri" panose="020F0502020204030204" pitchFamily="34" charset="0"/>
                <a:ea typeface="Calibri" panose="020F0502020204030204" pitchFamily="34" charset="0"/>
                <a:cs typeface="Arial" panose="020B0604020202020204" pitchFamily="34" charset="0"/>
              </a:rPr>
              <a:t>“End to End Capacity” </a:t>
            </a:r>
            <a:r>
              <a:rPr lang="en-SG" sz="1800" b="0">
                <a:solidFill>
                  <a:srgbClr val="833C0B"/>
                </a:solidFill>
                <a:effectLst/>
                <a:latin typeface="Calibri" panose="020F0502020204030204" pitchFamily="34" charset="0"/>
                <a:ea typeface="Calibri" panose="020F0502020204030204" pitchFamily="34" charset="0"/>
              </a:rPr>
              <a:t>section</a:t>
            </a:r>
            <a:endParaRPr lang="en-US" b="0" baseline="0"/>
          </a:p>
          <a:p>
            <a:endParaRPr lang="en-US"/>
          </a:p>
          <a:p>
            <a:endParaRPr lang="en-US" baseline="0" dirty="0"/>
          </a:p>
        </p:txBody>
      </p:sp>
      <p:sp>
        <p:nvSpPr>
          <p:cNvPr id="4" name="Slide Number Placeholder 3"/>
          <p:cNvSpPr>
            <a:spLocks noGrp="1"/>
          </p:cNvSpPr>
          <p:nvPr>
            <p:ph type="sldNum" sz="quarter" idx="10"/>
          </p:nvPr>
        </p:nvSpPr>
        <p:spPr/>
        <p:txBody>
          <a:bodyPr/>
          <a:lstStyle/>
          <a:p>
            <a:fld id="{9F4FBC3A-A12C-40F9-BB8D-BC30C7901396}" type="slidenum">
              <a:rPr lang="en-US" smtClean="0"/>
              <a:t>76</a:t>
            </a:fld>
            <a:endParaRPr lang="en-US"/>
          </a:p>
        </p:txBody>
      </p:sp>
    </p:spTree>
    <p:extLst>
      <p:ext uri="{BB962C8B-B14F-4D97-AF65-F5344CB8AC3E}">
        <p14:creationId xmlns:p14="http://schemas.microsoft.com/office/powerpoint/2010/main" val="8114425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ratio</a:t>
            </a:r>
            <a:r>
              <a:rPr lang="en-US" baseline="0" dirty="0"/>
              <a:t> when you do not have the actual workload. Once you have the actual workload, the use of ratio can lead to wrong conclusion.</a:t>
            </a:r>
          </a:p>
          <a:p>
            <a:endParaRPr lang="en-US" baseline="0" dirty="0"/>
          </a:p>
        </p:txBody>
      </p:sp>
      <p:sp>
        <p:nvSpPr>
          <p:cNvPr id="4" name="Slide Number Placeholder 3"/>
          <p:cNvSpPr>
            <a:spLocks noGrp="1"/>
          </p:cNvSpPr>
          <p:nvPr>
            <p:ph type="sldNum" sz="quarter" idx="10"/>
          </p:nvPr>
        </p:nvSpPr>
        <p:spPr/>
        <p:txBody>
          <a:bodyPr/>
          <a:lstStyle/>
          <a:p>
            <a:fld id="{9F4FBC3A-A12C-40F9-BB8D-BC30C7901396}" type="slidenum">
              <a:rPr lang="en-US" smtClean="0"/>
              <a:t>77</a:t>
            </a:fld>
            <a:endParaRPr lang="en-US"/>
          </a:p>
        </p:txBody>
      </p:sp>
    </p:spTree>
    <p:extLst>
      <p:ext uri="{BB962C8B-B14F-4D97-AF65-F5344CB8AC3E}">
        <p14:creationId xmlns:p14="http://schemas.microsoft.com/office/powerpoint/2010/main" val="8114425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a:t>
            </a:r>
          </a:p>
          <a:p>
            <a:r>
              <a:rPr lang="en-US" dirty="0"/>
              <a:t>A global bank called me up, sharing that their Tier 3 clusters are performing better than their Tier 2 cluster. I asked how do they know this? Answer is the typical: “we got complain”. The same owner is happy with her Tier 3 VM but unhappy with her Tier 2 VM.</a:t>
            </a:r>
          </a:p>
          <a:p>
            <a:endParaRPr lang="en-US" dirty="0"/>
          </a:p>
          <a:p>
            <a:r>
              <a:rPr lang="en-US" dirty="0"/>
              <a:t>Example:</a:t>
            </a:r>
          </a:p>
          <a:p>
            <a:r>
              <a:rPr lang="en-US" dirty="0"/>
              <a:t>A host with 1 sockets, 20 cores, 40 HT.</a:t>
            </a:r>
          </a:p>
          <a:p>
            <a:r>
              <a:rPr lang="en-US" dirty="0"/>
              <a:t>You cannot run 2 VM (10 vCPU and 11 vCPU) at the same time since there is not enough physical cores. The host utilization will be low as the VM is taking turn to run.</a:t>
            </a:r>
          </a:p>
          <a:p>
            <a:r>
              <a:rPr lang="en-US" dirty="0"/>
              <a:t>You get better “performance” running 40 VMs, each with just 1 vCPU. Your host will be highly utilized, delivering a lot more throughput.</a:t>
            </a:r>
          </a:p>
          <a:p>
            <a:endParaRPr lang="en-US" dirty="0"/>
          </a:p>
          <a:p>
            <a:r>
              <a:rPr lang="en-US" dirty="0"/>
              <a:t>IaaS has its own workload. In ESXi with &gt;14 cores per socket, this is generally not a problem. In smaller ESXi, having too many of such services can impact the net usable resource available for business workload</a:t>
            </a:r>
          </a:p>
          <a:p>
            <a:endParaRPr lang="en-SG" dirty="0"/>
          </a:p>
        </p:txBody>
      </p:sp>
      <p:sp>
        <p:nvSpPr>
          <p:cNvPr id="4" name="Slide Number Placeholder 3"/>
          <p:cNvSpPr>
            <a:spLocks noGrp="1"/>
          </p:cNvSpPr>
          <p:nvPr>
            <p:ph type="sldNum" sz="quarter" idx="10"/>
          </p:nvPr>
        </p:nvSpPr>
        <p:spPr/>
        <p:txBody>
          <a:bodyPr/>
          <a:lstStyle/>
          <a:p>
            <a:fld id="{9F4FBC3A-A12C-40F9-BB8D-BC30C7901396}" type="slidenum">
              <a:rPr lang="en-US" smtClean="0"/>
              <a:t>78</a:t>
            </a:fld>
            <a:endParaRPr lang="en-US"/>
          </a:p>
        </p:txBody>
      </p:sp>
    </p:spTree>
    <p:extLst>
      <p:ext uri="{BB962C8B-B14F-4D97-AF65-F5344CB8AC3E}">
        <p14:creationId xmlns:p14="http://schemas.microsoft.com/office/powerpoint/2010/main" val="10046215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D98A6A-8080-46A3-9497-A76E6762F9D1}" type="slidenum">
              <a:rPr lang="en-US" smtClean="0"/>
              <a:t>79</a:t>
            </a:fld>
            <a:endParaRPr lang="en-US"/>
          </a:p>
        </p:txBody>
      </p:sp>
    </p:spTree>
    <p:extLst>
      <p:ext uri="{BB962C8B-B14F-4D97-AF65-F5344CB8AC3E}">
        <p14:creationId xmlns:p14="http://schemas.microsoft.com/office/powerpoint/2010/main" val="12116790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D98A6A-8080-46A3-9497-A76E6762F9D1}" type="slidenum">
              <a:rPr lang="en-US" smtClean="0"/>
              <a:t>80</a:t>
            </a:fld>
            <a:endParaRPr lang="en-US"/>
          </a:p>
        </p:txBody>
      </p:sp>
    </p:spTree>
    <p:extLst>
      <p:ext uri="{BB962C8B-B14F-4D97-AF65-F5344CB8AC3E}">
        <p14:creationId xmlns:p14="http://schemas.microsoft.com/office/powerpoint/2010/main" val="17119543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D98A6A-8080-46A3-9497-A76E6762F9D1}" type="slidenum">
              <a:rPr lang="en-US" smtClean="0"/>
              <a:t>82</a:t>
            </a:fld>
            <a:endParaRPr lang="en-US"/>
          </a:p>
        </p:txBody>
      </p:sp>
    </p:spTree>
    <p:extLst>
      <p:ext uri="{BB962C8B-B14F-4D97-AF65-F5344CB8AC3E}">
        <p14:creationId xmlns:p14="http://schemas.microsoft.com/office/powerpoint/2010/main" val="1554514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D98A6A-8080-46A3-9497-A76E6762F9D1}" type="slidenum">
              <a:rPr lang="en-US" smtClean="0"/>
              <a:t>83</a:t>
            </a:fld>
            <a:endParaRPr lang="en-US"/>
          </a:p>
        </p:txBody>
      </p:sp>
    </p:spTree>
    <p:extLst>
      <p:ext uri="{BB962C8B-B14F-4D97-AF65-F5344CB8AC3E}">
        <p14:creationId xmlns:p14="http://schemas.microsoft.com/office/powerpoint/2010/main" val="118301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We creates the Operationalize Your World because we see a lot of VMware Admin/Engineer/Architect struggle. They are squeezed in between their customers and their boss.</a:t>
            </a:r>
          </a:p>
          <a:p>
            <a:endParaRPr lang="en-US" dirty="0"/>
          </a:p>
          <a:p>
            <a:r>
              <a:rPr lang="en-US" dirty="0"/>
              <a:t>Customers demanding better service, faster performance, higher uptime, fewer disruption.</a:t>
            </a:r>
          </a:p>
          <a:p>
            <a:endParaRPr lang="en-US" dirty="0"/>
          </a:p>
          <a:p>
            <a:r>
              <a:rPr lang="en-US" dirty="0"/>
              <a:t>CIO demanding less</a:t>
            </a:r>
            <a:r>
              <a:rPr lang="en-US" baseline="0" dirty="0"/>
              <a:t> budget.</a:t>
            </a:r>
          </a:p>
          <a:p>
            <a:endParaRPr lang="en-US" baseline="0" dirty="0"/>
          </a:p>
          <a:p>
            <a:r>
              <a:rPr lang="en-US" dirty="0"/>
              <a:t>You.</a:t>
            </a:r>
          </a:p>
          <a:p>
            <a:r>
              <a:rPr lang="en-US" dirty="0"/>
              <a:t>You are a pro.</a:t>
            </a:r>
            <a:r>
              <a:rPr lang="en-US" baseline="0" dirty="0"/>
              <a:t> You can architect a solid enterprise-grade global infrastructure. So why are you squeezed in between? This is something we want to solve. </a:t>
            </a:r>
          </a:p>
          <a:p>
            <a:r>
              <a:rPr lang="en-US" baseline="0" dirty="0"/>
              <a:t>If you need to know the answer right now, the short answer is because your Customers and your Boss aren’t measuring the same thing. You need to align them. </a:t>
            </a:r>
            <a:endParaRPr lang="en-US" dirty="0"/>
          </a:p>
          <a:p>
            <a:endParaRPr lang="en-US"/>
          </a:p>
          <a:p>
            <a:r>
              <a:rPr lang="en-US"/>
              <a:t>Reference in the book: </a:t>
            </a:r>
          </a:p>
          <a:p>
            <a:pPr marL="171450" indent="-171450">
              <a:buFont typeface="Arial" panose="020B0604020202020204" pitchFamily="34" charset="0"/>
              <a:buChar char="•"/>
            </a:pPr>
            <a:r>
              <a:rPr lang="en-US"/>
              <a:t>Complaint-based Operations, located in Chapter 1 of Part 1.</a:t>
            </a:r>
          </a:p>
          <a:p>
            <a:pPr marL="171450" indent="-171450">
              <a:buFont typeface="Arial" panose="020B0604020202020204" pitchFamily="34" charset="0"/>
              <a:buChar char="•"/>
            </a:pPr>
            <a:r>
              <a:rPr lang="en-US"/>
              <a:t>VCDX and VCDX, located in Chapter 1 of Part 1.</a:t>
            </a:r>
          </a:p>
          <a:p>
            <a:pPr marL="171450" indent="-171450">
              <a:buFont typeface="Arial" panose="020B0604020202020204" pitchFamily="34" charset="0"/>
              <a:buChar char="•"/>
            </a:pPr>
            <a:r>
              <a:rPr lang="en-US"/>
              <a:t>Interdependancy, located in Chapter 1 in Part 1</a:t>
            </a:r>
          </a:p>
          <a:p>
            <a:endParaRPr lang="en-US" dirty="0"/>
          </a:p>
          <a:p>
            <a:r>
              <a:rPr lang="en-US"/>
              <a:t>----------------------------</a:t>
            </a:r>
            <a:endParaRPr lang="en-US" dirty="0"/>
          </a:p>
          <a:p>
            <a:r>
              <a:rPr lang="en-US" dirty="0"/>
              <a:t>On the lighter side, do you recognize 2 of the photos?</a:t>
            </a:r>
          </a:p>
          <a:p>
            <a:r>
              <a:rPr lang="en-US" dirty="0"/>
              <a:t>Your Boss. That’s Ajay</a:t>
            </a:r>
            <a:r>
              <a:rPr lang="en-US"/>
              <a:t>, my former big boss and advocate of Ops </a:t>
            </a:r>
            <a:r>
              <a:rPr lang="en-US">
                <a:sym typeface="Wingdings" panose="05000000000000000000" pitchFamily="2" charset="2"/>
              </a:rPr>
              <a:t></a:t>
            </a:r>
            <a:endParaRPr lang="en-US" dirty="0"/>
          </a:p>
          <a:p>
            <a:r>
              <a:rPr lang="en-US" dirty="0"/>
              <a:t>You. That’s Karen, head of R&amp;D for </a:t>
            </a:r>
            <a:r>
              <a:rPr lang="en-US" dirty="0" err="1"/>
              <a:t>vR</a:t>
            </a:r>
            <a:r>
              <a:rPr lang="en-US" dirty="0"/>
              <a:t> Ops team in Armenia. Armenia is the home of </a:t>
            </a:r>
            <a:r>
              <a:rPr lang="en-US" dirty="0" err="1"/>
              <a:t>vR</a:t>
            </a:r>
            <a:r>
              <a:rPr lang="en-US" dirty="0"/>
              <a:t> Ops. I’ve been privileged to spend a total </a:t>
            </a:r>
            <a:r>
              <a:rPr lang="en-US"/>
              <a:t>of 9 </a:t>
            </a:r>
            <a:r>
              <a:rPr lang="en-US" dirty="0"/>
              <a:t>weeks to date in the last several years</a:t>
            </a:r>
            <a:r>
              <a:rPr lang="en-US"/>
              <a:t>. </a:t>
            </a:r>
          </a:p>
          <a:p>
            <a:endParaRPr lang="en-US"/>
          </a:p>
          <a:p>
            <a:r>
              <a:rPr lang="en-US"/>
              <a:t>You can find Karen at https://www.linkedin.com/in/karenaghajanyan/</a:t>
            </a:r>
            <a:endParaRPr lang="en-US" dirty="0"/>
          </a:p>
        </p:txBody>
      </p:sp>
      <p:sp>
        <p:nvSpPr>
          <p:cNvPr id="4" name="Slide Number Placeholder 3"/>
          <p:cNvSpPr>
            <a:spLocks noGrp="1"/>
          </p:cNvSpPr>
          <p:nvPr>
            <p:ph type="sldNum" sz="quarter" idx="10"/>
          </p:nvPr>
        </p:nvSpPr>
        <p:spPr/>
        <p:txBody>
          <a:bodyPr/>
          <a:lstStyle/>
          <a:p>
            <a:fld id="{9F4FBC3A-A12C-40F9-BB8D-BC30C7901396}" type="slidenum">
              <a:rPr lang="en-US" smtClean="0"/>
              <a:t>7</a:t>
            </a:fld>
            <a:endParaRPr lang="en-US"/>
          </a:p>
        </p:txBody>
      </p:sp>
    </p:spTree>
    <p:extLst>
      <p:ext uri="{BB962C8B-B14F-4D97-AF65-F5344CB8AC3E}">
        <p14:creationId xmlns:p14="http://schemas.microsoft.com/office/powerpoint/2010/main" val="15666274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t>Point of the slide: many areas of opportunities</a:t>
            </a:r>
          </a:p>
          <a:p>
            <a:endParaRPr lang="en-SG"/>
          </a:p>
          <a:p>
            <a:r>
              <a:rPr lang="en-US" baseline="0"/>
              <a:t>Reference in the book: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Part 1 Chapter 2 Performance: read </a:t>
            </a:r>
            <a:r>
              <a:rPr lang="en-US" b="0" baseline="0"/>
              <a:t>the </a:t>
            </a:r>
            <a:r>
              <a:rPr lang="en-SG" sz="1800">
                <a:effectLst/>
                <a:latin typeface="Calibri" panose="020F0502020204030204" pitchFamily="34" charset="0"/>
                <a:ea typeface="Calibri" panose="020F0502020204030204" pitchFamily="34" charset="0"/>
                <a:cs typeface="Arial" panose="020B0604020202020204" pitchFamily="34" charset="0"/>
              </a:rPr>
              <a:t>Contention vs Utilization </a:t>
            </a:r>
            <a:r>
              <a:rPr lang="en-SG" sz="1800" b="0">
                <a:solidFill>
                  <a:srgbClr val="833C0B"/>
                </a:solidFill>
                <a:effectLst/>
                <a:latin typeface="Calibri" panose="020F0502020204030204" pitchFamily="34" charset="0"/>
                <a:ea typeface="Calibri" panose="020F0502020204030204" pitchFamily="34" charset="0"/>
              </a:rPr>
              <a:t>section</a:t>
            </a:r>
            <a:endParaRPr lang="en-US" b="0" baseline="0"/>
          </a:p>
          <a:p>
            <a:endParaRPr lang="en-US"/>
          </a:p>
          <a:p>
            <a:endParaRPr lang="en-US" baseline="0" dirty="0"/>
          </a:p>
        </p:txBody>
      </p:sp>
      <p:sp>
        <p:nvSpPr>
          <p:cNvPr id="4" name="Slide Number Placeholder 3"/>
          <p:cNvSpPr>
            <a:spLocks noGrp="1"/>
          </p:cNvSpPr>
          <p:nvPr>
            <p:ph type="sldNum" sz="quarter" idx="10"/>
          </p:nvPr>
        </p:nvSpPr>
        <p:spPr/>
        <p:txBody>
          <a:bodyPr/>
          <a:lstStyle/>
          <a:p>
            <a:fld id="{9F4FBC3A-A12C-40F9-BB8D-BC30C7901396}" type="slidenum">
              <a:rPr lang="en-US" smtClean="0"/>
              <a:t>84</a:t>
            </a:fld>
            <a:endParaRPr lang="en-US"/>
          </a:p>
        </p:txBody>
      </p:sp>
    </p:spTree>
    <p:extLst>
      <p:ext uri="{BB962C8B-B14F-4D97-AF65-F5344CB8AC3E}">
        <p14:creationId xmlns:p14="http://schemas.microsoft.com/office/powerpoint/2010/main" val="7158827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D98A6A-8080-46A3-9497-A76E6762F9D1}" type="slidenum">
              <a:rPr lang="en-US" smtClean="0"/>
              <a:t>86</a:t>
            </a:fld>
            <a:endParaRPr lang="en-US"/>
          </a:p>
        </p:txBody>
      </p:sp>
    </p:spTree>
    <p:extLst>
      <p:ext uri="{BB962C8B-B14F-4D97-AF65-F5344CB8AC3E}">
        <p14:creationId xmlns:p14="http://schemas.microsoft.com/office/powerpoint/2010/main" val="12735162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t>Point of the slide: you need to collaborate with storage team, to minimize ping pong. What information do they need? What do you need from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a:p>
          <a:p>
            <a:r>
              <a:rPr lang="en-US" baseline="0"/>
              <a:t>Reference in the book: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Part 3 Chapter 9 Other Dashboards: read </a:t>
            </a:r>
            <a:r>
              <a:rPr lang="en-US" b="0" baseline="0"/>
              <a:t>the “Storage Team” </a:t>
            </a:r>
            <a:r>
              <a:rPr lang="en-SG" sz="1800" b="0">
                <a:solidFill>
                  <a:srgbClr val="833C0B"/>
                </a:solidFill>
                <a:effectLst/>
                <a:latin typeface="Calibri" panose="020F0502020204030204" pitchFamily="34" charset="0"/>
                <a:ea typeface="Calibri" panose="020F0502020204030204" pitchFamily="34" charset="0"/>
              </a:rPr>
              <a:t>section</a:t>
            </a:r>
            <a:endParaRPr lang="en-US" b="0" baseline="0"/>
          </a:p>
          <a:p>
            <a:endParaRPr lang="en-US"/>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27F8C0-91DD-4FA8-ABC5-A44222004A63}" type="slidenum">
              <a:rPr kumimoji="0" lang="en-US" sz="1200" b="0" i="0" u="none" strike="noStrike" kern="1200" cap="none" spc="0" normalizeH="0" baseline="0" noProof="0" smtClean="0">
                <a:ln>
                  <a:noFill/>
                </a:ln>
                <a:solidFill>
                  <a:srgbClr val="717074"/>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srgbClr val="717074"/>
              </a:solidFill>
              <a:effectLst/>
              <a:uLnTx/>
              <a:uFillTx/>
              <a:latin typeface="Arial"/>
              <a:ea typeface="+mn-ea"/>
              <a:cs typeface="+mn-cs"/>
            </a:endParaRPr>
          </a:p>
        </p:txBody>
      </p:sp>
    </p:spTree>
    <p:extLst>
      <p:ext uri="{BB962C8B-B14F-4D97-AF65-F5344CB8AC3E}">
        <p14:creationId xmlns:p14="http://schemas.microsoft.com/office/powerpoint/2010/main" val="10573171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a:effectLst/>
              </a:rPr>
              <a:t>Aria Operations</a:t>
            </a:r>
          </a:p>
          <a:p>
            <a:r>
              <a:rPr lang="en-SG" sz="1200" dirty="0">
                <a:solidFill>
                  <a:schemeClr val="bg2">
                    <a:lumMod val="10000"/>
                  </a:schemeClr>
                </a:solidFill>
                <a:hlinkClick r:id="rId3" tooltip="http://brewminate.com/ukrainian-scientist-creates-battery-that-can-power-smartphones-for-12-years/">
                  <a:extLst>
                    <a:ext uri="{A12FA001-AC4F-418D-AE19-62706E023703}">
                      <ahyp:hlinkClr xmlns:ahyp="http://schemas.microsoft.com/office/drawing/2018/hyperlinkcolor" val="tx"/>
                    </a:ext>
                  </a:extLst>
                </a:hlinkClick>
              </a:rPr>
              <a:t>This Photo</a:t>
            </a:r>
            <a:r>
              <a:rPr lang="en-SG" sz="1200" dirty="0">
                <a:solidFill>
                  <a:schemeClr val="bg2">
                    <a:lumMod val="10000"/>
                  </a:schemeClr>
                </a:solidFill>
              </a:rPr>
              <a:t> by Unknown Author is licensed under </a:t>
            </a:r>
            <a:r>
              <a:rPr lang="en-SG" sz="1200" dirty="0">
                <a:solidFill>
                  <a:srgbClr val="006990"/>
                </a:solidFill>
                <a:hlinkClick r:id="rId4" tooltip="https://creativecommons.org/licenses/by-nc-sa/3.0/">
                  <a:extLst>
                    <a:ext uri="{A12FA001-AC4F-418D-AE19-62706E023703}">
                      <ahyp:hlinkClr xmlns:ahyp="http://schemas.microsoft.com/office/drawing/2018/hyperlinkcolor" val="tx"/>
                    </a:ext>
                  </a:extLst>
                </a:hlinkClick>
              </a:rPr>
              <a:t>CC </a:t>
            </a:r>
            <a:r>
              <a:rPr lang="en-SG" sz="1200" dirty="0">
                <a:solidFill>
                  <a:schemeClr val="bg2">
                    <a:lumMod val="10000"/>
                  </a:schemeClr>
                </a:solidFill>
                <a:hlinkClick r:id="rId4" tooltip="https://creativecommons.org/licenses/by-nc-sa/3.0/">
                  <a:extLst>
                    <a:ext uri="{A12FA001-AC4F-418D-AE19-62706E023703}">
                      <ahyp:hlinkClr xmlns:ahyp="http://schemas.microsoft.com/office/drawing/2018/hyperlinkcolor" val="tx"/>
                    </a:ext>
                  </a:extLst>
                </a:hlinkClick>
              </a:rPr>
              <a:t>BY-SA-NC</a:t>
            </a:r>
            <a:r>
              <a:rPr lang="en-SG" sz="1200" dirty="0">
                <a:solidFill>
                  <a:schemeClr val="bg2">
                    <a:lumMod val="10000"/>
                  </a:schemeClr>
                </a:solidFill>
              </a:rPr>
              <a:t>. </a:t>
            </a:r>
          </a:p>
          <a:p>
            <a:r>
              <a:rPr lang="en-SG" sz="1200" dirty="0">
                <a:solidFill>
                  <a:schemeClr val="bg2">
                    <a:lumMod val="10000"/>
                  </a:schemeClr>
                </a:solidFill>
              </a:rPr>
              <a:t>Source </a:t>
            </a:r>
            <a:r>
              <a:rPr lang="en-SG" sz="1200" dirty="0">
                <a:solidFill>
                  <a:schemeClr val="bg2">
                    <a:lumMod val="10000"/>
                  </a:schemeClr>
                </a:solidFill>
                <a:hlinkClick r:id="rId3">
                  <a:extLst>
                    <a:ext uri="{A12FA001-AC4F-418D-AE19-62706E023703}">
                      <ahyp:hlinkClr xmlns:ahyp="http://schemas.microsoft.com/office/drawing/2018/hyperlinkcolor" val="tx"/>
                    </a:ext>
                  </a:extLst>
                </a:hlinkClick>
              </a:rPr>
              <a:t>http://brewminate.com/ukrainian-scientist-creates-battery-that-can-power-smartphones-for-12-years/</a:t>
            </a:r>
            <a:endParaRPr lang="en-SG" sz="1200" dirty="0">
              <a:solidFill>
                <a:schemeClr val="bg2">
                  <a:lumMod val="10000"/>
                </a:schemeClr>
              </a:solidFill>
            </a:endParaRPr>
          </a:p>
          <a:p>
            <a:endParaRPr lang="en-SG" dirty="0"/>
          </a:p>
        </p:txBody>
      </p:sp>
      <p:sp>
        <p:nvSpPr>
          <p:cNvPr id="4" name="Slide Number Placeholder 3"/>
          <p:cNvSpPr>
            <a:spLocks noGrp="1"/>
          </p:cNvSpPr>
          <p:nvPr>
            <p:ph type="sldNum" sz="quarter" idx="5"/>
          </p:nvPr>
        </p:nvSpPr>
        <p:spPr/>
        <p:txBody>
          <a:bodyPr/>
          <a:lstStyle/>
          <a:p>
            <a:fld id="{BACD5312-251D-41A6-B813-F8876351897D}" type="slidenum">
              <a:rPr lang="en-SG" smtClean="0"/>
              <a:t>89</a:t>
            </a:fld>
            <a:endParaRPr lang="en-SG"/>
          </a:p>
        </p:txBody>
      </p:sp>
    </p:spTree>
    <p:extLst>
      <p:ext uri="{BB962C8B-B14F-4D97-AF65-F5344CB8AC3E}">
        <p14:creationId xmlns:p14="http://schemas.microsoft.com/office/powerpoint/2010/main" val="31483509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t>Point of the slide: you need to collaborate with network team, to minimize ping pong. What information do they need? What do you need from them? </a:t>
            </a:r>
          </a:p>
          <a:p>
            <a:endParaRPr lang="en-SG"/>
          </a:p>
          <a:p>
            <a:r>
              <a:rPr lang="en-US" baseline="0"/>
              <a:t>Reference in the book: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Part 3 Chapter 9 Other Dashboards: read </a:t>
            </a:r>
            <a:r>
              <a:rPr lang="en-US" b="0" baseline="0"/>
              <a:t>the “Network Team” </a:t>
            </a:r>
            <a:r>
              <a:rPr lang="en-SG" sz="1800" b="0">
                <a:solidFill>
                  <a:srgbClr val="833C0B"/>
                </a:solidFill>
                <a:effectLst/>
                <a:latin typeface="Calibri" panose="020F0502020204030204" pitchFamily="34" charset="0"/>
                <a:ea typeface="Calibri" panose="020F0502020204030204" pitchFamily="34" charset="0"/>
              </a:rPr>
              <a:t>section</a:t>
            </a:r>
            <a:endParaRPr lang="en-US" b="0"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a:p>
          <a:p>
            <a:endParaRPr lang="en-US"/>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27F8C0-91DD-4FA8-ABC5-A44222004A63}" type="slidenum">
              <a:rPr kumimoji="0" lang="en-US" sz="1200" b="0" i="0" u="none" strike="noStrike" kern="1200" cap="none" spc="0" normalizeH="0" baseline="0" noProof="0" smtClean="0">
                <a:ln>
                  <a:noFill/>
                </a:ln>
                <a:solidFill>
                  <a:srgbClr val="717074"/>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srgbClr val="717074"/>
              </a:solidFill>
              <a:effectLst/>
              <a:uLnTx/>
              <a:uFillTx/>
              <a:latin typeface="Arial"/>
              <a:ea typeface="+mn-ea"/>
              <a:cs typeface="+mn-cs"/>
            </a:endParaRPr>
          </a:p>
        </p:txBody>
      </p:sp>
    </p:spTree>
    <p:extLst>
      <p:ext uri="{BB962C8B-B14F-4D97-AF65-F5344CB8AC3E}">
        <p14:creationId xmlns:p14="http://schemas.microsoft.com/office/powerpoint/2010/main" val="23310267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a:t>Goals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dirty="0"/>
              <a:t>Real time reaction.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dirty="0"/>
              <a:t>Show big picture.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dirty="0"/>
              <a:t>If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a:t>Point of the slide: you need to collaborate with Call </a:t>
            </a:r>
            <a:r>
              <a:rPr lang="en-SG" dirty="0" err="1"/>
              <a:t>Center</a:t>
            </a:r>
            <a:r>
              <a:rPr lang="en-SG" dirty="0"/>
              <a:t> team, so they can value add and filter. What information do they need? What do you need from them? What’s the Exit Criteria and Entry Criteria?</a:t>
            </a:r>
          </a:p>
          <a:p>
            <a:endParaRPr lang="en-SG" dirty="0"/>
          </a:p>
          <a:p>
            <a:r>
              <a:rPr lang="en-US" baseline="0" dirty="0"/>
              <a:t>Reference in the book:</a:t>
            </a:r>
          </a:p>
          <a:p>
            <a:r>
              <a:rPr lang="en-SG" sz="1800" b="0" dirty="0">
                <a:ln>
                  <a:noFill/>
                </a:ln>
                <a:solidFill>
                  <a:srgbClr val="FFC000"/>
                </a:solidFill>
                <a:effectLst/>
                <a:latin typeface="Calibri" panose="020F0502020204030204" pitchFamily="34" charset="0"/>
                <a:ea typeface="Calibri" panose="020F0502020204030204" pitchFamily="34" charset="0"/>
                <a:cs typeface="Arial" panose="020B0604020202020204" pitchFamily="34" charset="0"/>
              </a:rPr>
              <a:t>Part 3. See the </a:t>
            </a:r>
            <a:r>
              <a:rPr lang="en-US" sz="1800" b="0" baseline="0" dirty="0">
                <a:ln>
                  <a:noFill/>
                </a:ln>
                <a:solidFill>
                  <a:srgbClr val="FFC000"/>
                </a:solidFill>
                <a:effectLst/>
                <a:latin typeface="Calibri" panose="020F0502020204030204" pitchFamily="34" charset="0"/>
                <a:ea typeface="Calibri" panose="020F0502020204030204" pitchFamily="34" charset="0"/>
                <a:cs typeface="Arial" panose="020B0604020202020204" pitchFamily="34" charset="0"/>
              </a:rPr>
              <a:t>NOC Dashboard</a:t>
            </a:r>
            <a:endParaRPr lang="en-US" b="0" baseline="0" dirty="0"/>
          </a:p>
          <a:p>
            <a:endParaRPr lang="en-US" dirty="0"/>
          </a:p>
          <a:p>
            <a:endParaRPr lang="en-SG" dirty="0"/>
          </a:p>
        </p:txBody>
      </p:sp>
      <p:sp>
        <p:nvSpPr>
          <p:cNvPr id="4" name="Slide Number Placeholder 3"/>
          <p:cNvSpPr>
            <a:spLocks noGrp="1"/>
          </p:cNvSpPr>
          <p:nvPr>
            <p:ph type="sldNum" sz="quarter" idx="10"/>
          </p:nvPr>
        </p:nvSpPr>
        <p:spPr/>
        <p:txBody>
          <a:bodyPr/>
          <a:lstStyle/>
          <a:p>
            <a:fld id="{9F4FBC3A-A12C-40F9-BB8D-BC30C7901396}" type="slidenum">
              <a:rPr lang="en-US" smtClean="0"/>
              <a:t>92</a:t>
            </a:fld>
            <a:endParaRPr lang="en-US"/>
          </a:p>
        </p:txBody>
      </p:sp>
    </p:spTree>
    <p:extLst>
      <p:ext uri="{BB962C8B-B14F-4D97-AF65-F5344CB8AC3E}">
        <p14:creationId xmlns:p14="http://schemas.microsoft.com/office/powerpoint/2010/main" val="7178262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t>Point of the slide: An example of design. Improve as you deem appropriate for your operations</a:t>
            </a:r>
          </a:p>
          <a:p>
            <a:endParaRPr lang="en-SG"/>
          </a:p>
          <a:p>
            <a:r>
              <a:rPr lang="en-US" baseline="0"/>
              <a:t>Reference in the book:</a:t>
            </a:r>
          </a:p>
          <a:p>
            <a:r>
              <a:rPr lang="en-SG" sz="1200" b="0">
                <a:ln>
                  <a:noFill/>
                </a:ln>
                <a:solidFill>
                  <a:srgbClr val="FFC000"/>
                </a:solidFill>
                <a:effectLst/>
                <a:latin typeface="Calibri" panose="020F0502020204030204" pitchFamily="34" charset="0"/>
                <a:ea typeface="Calibri" panose="020F0502020204030204" pitchFamily="34" charset="0"/>
                <a:cs typeface="Arial" panose="020B0604020202020204" pitchFamily="34" charset="0"/>
              </a:rPr>
              <a:t>Part 3 Chapter 6</a:t>
            </a:r>
            <a:r>
              <a:rPr lang="en-US" sz="1200" b="0" baseline="0">
                <a:ln>
                  <a:noFill/>
                </a:ln>
                <a:solidFill>
                  <a:srgbClr val="FFC000"/>
                </a:solidFill>
                <a:effectLst/>
                <a:latin typeface="Calibri" panose="020F0502020204030204" pitchFamily="34" charset="0"/>
                <a:ea typeface="Calibri" panose="020F0502020204030204" pitchFamily="34" charset="0"/>
                <a:cs typeface="Arial" panose="020B0604020202020204" pitchFamily="34" charset="0"/>
              </a:rPr>
              <a:t> NOC Dashboard</a:t>
            </a:r>
            <a:endParaRPr lang="en-US" b="0" baseline="0"/>
          </a:p>
          <a:p>
            <a:endParaRPr lang="en-SG" dirty="0"/>
          </a:p>
        </p:txBody>
      </p:sp>
      <p:sp>
        <p:nvSpPr>
          <p:cNvPr id="4" name="Slide Number Placeholder 3"/>
          <p:cNvSpPr>
            <a:spLocks noGrp="1"/>
          </p:cNvSpPr>
          <p:nvPr>
            <p:ph type="sldNum" sz="quarter" idx="5"/>
          </p:nvPr>
        </p:nvSpPr>
        <p:spPr/>
        <p:txBody>
          <a:bodyPr/>
          <a:lstStyle/>
          <a:p>
            <a:fld id="{9F4FBC3A-A12C-40F9-BB8D-BC30C7901396}" type="slidenum">
              <a:rPr lang="en-US" smtClean="0"/>
              <a:t>93</a:t>
            </a:fld>
            <a:endParaRPr lang="en-US"/>
          </a:p>
        </p:txBody>
      </p:sp>
    </p:spTree>
    <p:extLst>
      <p:ext uri="{BB962C8B-B14F-4D97-AF65-F5344CB8AC3E}">
        <p14:creationId xmlns:p14="http://schemas.microsoft.com/office/powerpoint/2010/main" val="1548867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t>Point of the slide: separate utilization from contention, so the team knows what to focus.</a:t>
            </a:r>
          </a:p>
          <a:p>
            <a:endParaRPr lang="en-SG"/>
          </a:p>
          <a:p>
            <a:r>
              <a:rPr lang="en-US" baseline="0"/>
              <a:t>Reference in the book:</a:t>
            </a:r>
          </a:p>
          <a:p>
            <a:r>
              <a:rPr lang="en-SG" sz="1200" b="0">
                <a:ln>
                  <a:noFill/>
                </a:ln>
                <a:solidFill>
                  <a:srgbClr val="FFC000"/>
                </a:solidFill>
                <a:effectLst/>
                <a:latin typeface="Calibri" panose="020F0502020204030204" pitchFamily="34" charset="0"/>
                <a:ea typeface="Calibri" panose="020F0502020204030204" pitchFamily="34" charset="0"/>
                <a:cs typeface="Arial" panose="020B0604020202020204" pitchFamily="34" charset="0"/>
              </a:rPr>
              <a:t>Part 3 Chapter 6</a:t>
            </a:r>
            <a:r>
              <a:rPr lang="en-US" sz="1200" b="0" baseline="0">
                <a:ln>
                  <a:noFill/>
                </a:ln>
                <a:solidFill>
                  <a:srgbClr val="FFC000"/>
                </a:solidFill>
                <a:effectLst/>
                <a:latin typeface="Calibri" panose="020F0502020204030204" pitchFamily="34" charset="0"/>
                <a:ea typeface="Calibri" panose="020F0502020204030204" pitchFamily="34" charset="0"/>
                <a:cs typeface="Arial" panose="020B0604020202020204" pitchFamily="34" charset="0"/>
              </a:rPr>
              <a:t> NOC Dashboard</a:t>
            </a:r>
            <a:endParaRPr lang="en-US" b="0" baseline="0"/>
          </a:p>
          <a:p>
            <a:endParaRPr lang="en-US"/>
          </a:p>
          <a:p>
            <a:endParaRPr lang="en-SG"/>
          </a:p>
        </p:txBody>
      </p:sp>
      <p:sp>
        <p:nvSpPr>
          <p:cNvPr id="4" name="Slide Number Placeholder 3"/>
          <p:cNvSpPr>
            <a:spLocks noGrp="1"/>
          </p:cNvSpPr>
          <p:nvPr>
            <p:ph type="sldNum" sz="quarter" idx="5"/>
          </p:nvPr>
        </p:nvSpPr>
        <p:spPr/>
        <p:txBody>
          <a:bodyPr/>
          <a:lstStyle/>
          <a:p>
            <a:fld id="{9F4FBC3A-A12C-40F9-BB8D-BC30C7901396}" type="slidenum">
              <a:rPr lang="en-US" smtClean="0"/>
              <a:t>94</a:t>
            </a:fld>
            <a:endParaRPr lang="en-US"/>
          </a:p>
        </p:txBody>
      </p:sp>
    </p:spTree>
    <p:extLst>
      <p:ext uri="{BB962C8B-B14F-4D97-AF65-F5344CB8AC3E}">
        <p14:creationId xmlns:p14="http://schemas.microsoft.com/office/powerpoint/2010/main" val="19066374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t>Point of the slide: separate utilization from contention, so the team knows what to focus.</a:t>
            </a:r>
          </a:p>
          <a:p>
            <a:endParaRPr lang="en-SG"/>
          </a:p>
          <a:p>
            <a:r>
              <a:rPr lang="en-US" baseline="0"/>
              <a:t>Reference in the book:</a:t>
            </a:r>
          </a:p>
          <a:p>
            <a:r>
              <a:rPr lang="en-SG" sz="1200" b="0">
                <a:ln>
                  <a:noFill/>
                </a:ln>
                <a:solidFill>
                  <a:srgbClr val="FFC000"/>
                </a:solidFill>
                <a:effectLst/>
                <a:latin typeface="Calibri" panose="020F0502020204030204" pitchFamily="34" charset="0"/>
                <a:ea typeface="Calibri" panose="020F0502020204030204" pitchFamily="34" charset="0"/>
                <a:cs typeface="Arial" panose="020B0604020202020204" pitchFamily="34" charset="0"/>
              </a:rPr>
              <a:t>Part 3 Chapter 6</a:t>
            </a:r>
            <a:r>
              <a:rPr lang="en-US" sz="1200" b="0" baseline="0">
                <a:ln>
                  <a:noFill/>
                </a:ln>
                <a:solidFill>
                  <a:srgbClr val="FFC000"/>
                </a:solidFill>
                <a:effectLst/>
                <a:latin typeface="Calibri" panose="020F0502020204030204" pitchFamily="34" charset="0"/>
                <a:ea typeface="Calibri" panose="020F0502020204030204" pitchFamily="34" charset="0"/>
                <a:cs typeface="Arial" panose="020B0604020202020204" pitchFamily="34" charset="0"/>
              </a:rPr>
              <a:t> NOC Dashboard</a:t>
            </a:r>
            <a:endParaRPr lang="en-US" b="0" baseline="0"/>
          </a:p>
          <a:p>
            <a:endParaRPr lang="en-US"/>
          </a:p>
          <a:p>
            <a:endParaRPr lang="en-SG"/>
          </a:p>
        </p:txBody>
      </p:sp>
      <p:sp>
        <p:nvSpPr>
          <p:cNvPr id="4" name="Slide Number Placeholder 3"/>
          <p:cNvSpPr>
            <a:spLocks noGrp="1"/>
          </p:cNvSpPr>
          <p:nvPr>
            <p:ph type="sldNum" sz="quarter" idx="5"/>
          </p:nvPr>
        </p:nvSpPr>
        <p:spPr/>
        <p:txBody>
          <a:bodyPr/>
          <a:lstStyle/>
          <a:p>
            <a:fld id="{9F4FBC3A-A12C-40F9-BB8D-BC30C7901396}" type="slidenum">
              <a:rPr lang="en-US" smtClean="0"/>
              <a:t>95</a:t>
            </a:fld>
            <a:endParaRPr lang="en-US"/>
          </a:p>
        </p:txBody>
      </p:sp>
    </p:spTree>
    <p:extLst>
      <p:ext uri="{BB962C8B-B14F-4D97-AF65-F5344CB8AC3E}">
        <p14:creationId xmlns:p14="http://schemas.microsoft.com/office/powerpoint/2010/main" val="37569195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t>Point of the slide: While 99% of logs are not required, you need have logs analysed properly.</a:t>
            </a:r>
          </a:p>
          <a:p>
            <a:endParaRPr lang="en-SG"/>
          </a:p>
          <a:p>
            <a:r>
              <a:rPr lang="en-US" baseline="0"/>
              <a:t>Reference in the book: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Part 1 Chapter 2 Performance: read </a:t>
            </a:r>
            <a:r>
              <a:rPr lang="en-US" b="0" baseline="0"/>
              <a:t>the </a:t>
            </a:r>
            <a:r>
              <a:rPr lang="en-SG" sz="1800">
                <a:effectLst/>
                <a:latin typeface="Calibri" panose="020F0502020204030204" pitchFamily="34" charset="0"/>
                <a:ea typeface="Calibri" panose="020F0502020204030204" pitchFamily="34" charset="0"/>
                <a:cs typeface="Arial" panose="020B0604020202020204" pitchFamily="34" charset="0"/>
              </a:rPr>
              <a:t>Contention vs Utilization </a:t>
            </a:r>
            <a:r>
              <a:rPr lang="en-SG" sz="1800" b="0">
                <a:solidFill>
                  <a:srgbClr val="833C0B"/>
                </a:solidFill>
                <a:effectLst/>
                <a:latin typeface="Calibri" panose="020F0502020204030204" pitchFamily="34" charset="0"/>
                <a:ea typeface="Calibri" panose="020F0502020204030204" pitchFamily="34" charset="0"/>
              </a:rPr>
              <a:t>section</a:t>
            </a:r>
            <a:endParaRPr lang="en-US" b="0" baseline="0"/>
          </a:p>
          <a:p>
            <a:endParaRPr lang="en-US"/>
          </a:p>
          <a:p>
            <a:endParaRPr lang="en-SG"/>
          </a:p>
        </p:txBody>
      </p:sp>
      <p:sp>
        <p:nvSpPr>
          <p:cNvPr id="4" name="Slide Number Placeholder 3"/>
          <p:cNvSpPr>
            <a:spLocks noGrp="1"/>
          </p:cNvSpPr>
          <p:nvPr>
            <p:ph type="sldNum" sz="quarter" idx="10"/>
          </p:nvPr>
        </p:nvSpPr>
        <p:spPr/>
        <p:txBody>
          <a:bodyPr/>
          <a:lstStyle/>
          <a:p>
            <a:fld id="{4CAE38A8-8DBB-436D-AB26-0E6EA19F30C8}" type="slidenum">
              <a:rPr lang="en-US" smtClean="0"/>
              <a:t>96</a:t>
            </a:fld>
            <a:endParaRPr lang="en-US"/>
          </a:p>
        </p:txBody>
      </p:sp>
    </p:spTree>
    <p:extLst>
      <p:ext uri="{BB962C8B-B14F-4D97-AF65-F5344CB8AC3E}">
        <p14:creationId xmlns:p14="http://schemas.microsoft.com/office/powerpoint/2010/main" val="2753421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30000"/>
              </a:lnSpc>
            </a:pPr>
            <a:r>
              <a:rPr lang="en-US" sz="1200" dirty="0">
                <a:solidFill>
                  <a:schemeClr val="tx2"/>
                </a:solidFill>
              </a:rPr>
              <a:t>Performance:</a:t>
            </a:r>
          </a:p>
          <a:p>
            <a:pPr marL="171450" indent="-171450">
              <a:lnSpc>
                <a:spcPct val="130000"/>
              </a:lnSpc>
              <a:buFont typeface="Arial" panose="020B0604020202020204" pitchFamily="34" charset="0"/>
              <a:buChar char="•"/>
            </a:pPr>
            <a:r>
              <a:rPr lang="en-US" sz="1200" dirty="0">
                <a:solidFill>
                  <a:schemeClr val="tx2"/>
                </a:solidFill>
              </a:rPr>
              <a:t>We get complaints from application team that our infrastructure is slow as it's a shared environment. But when we check all the counters are okay. App Team then say 5-minute interval is too long to detect the issue. They are asking for 20-second visibility.</a:t>
            </a:r>
          </a:p>
          <a:p>
            <a:pPr marL="171450" indent="-171450">
              <a:lnSpc>
                <a:spcPct val="130000"/>
              </a:lnSpc>
              <a:buFont typeface="Arial" panose="020B0604020202020204" pitchFamily="34" charset="0"/>
              <a:buChar char="•"/>
            </a:pPr>
            <a:r>
              <a:rPr lang="en-US" sz="1200" dirty="0">
                <a:solidFill>
                  <a:schemeClr val="tx2"/>
                </a:solidFill>
              </a:rPr>
              <a:t>How to know the problem before application team complains? What are the KPI or leading indicators we must check at the start of the day to prevent problem from happening in the first place. Alerts are either too late or too noisy. </a:t>
            </a:r>
          </a:p>
          <a:p>
            <a:pPr marL="171450" indent="-171450">
              <a:lnSpc>
                <a:spcPct val="130000"/>
              </a:lnSpc>
              <a:buFont typeface="Arial" panose="020B0604020202020204" pitchFamily="34" charset="0"/>
              <a:buChar char="•"/>
            </a:pPr>
            <a:r>
              <a:rPr lang="en-US" sz="1200" dirty="0">
                <a:solidFill>
                  <a:schemeClr val="tx2"/>
                </a:solidFill>
              </a:rPr>
              <a:t>How to do end-to-end monitoring, and have 1 console that all team can agree on? Now different team have their own </a:t>
            </a:r>
            <a:r>
              <a:rPr lang="en-US" sz="1200" dirty="0" err="1">
                <a:solidFill>
                  <a:schemeClr val="tx2"/>
                </a:solidFill>
              </a:rPr>
              <a:t>favourite</a:t>
            </a:r>
            <a:r>
              <a:rPr lang="en-US" sz="1200" dirty="0">
                <a:solidFill>
                  <a:schemeClr val="tx2"/>
                </a:solidFill>
              </a:rPr>
              <a:t> tools and they are not integrated, so there is no total visibility.</a:t>
            </a:r>
          </a:p>
          <a:p>
            <a:pPr marL="171450" indent="-171450">
              <a:lnSpc>
                <a:spcPct val="130000"/>
              </a:lnSpc>
              <a:buFont typeface="Arial" panose="020B0604020202020204" pitchFamily="34" charset="0"/>
              <a:buChar char="•"/>
            </a:pPr>
            <a:r>
              <a:rPr lang="en-US" sz="1200" dirty="0">
                <a:solidFill>
                  <a:schemeClr val="tx2"/>
                </a:solidFill>
              </a:rPr>
              <a:t>We're bombarded with alerts, and sometimes we miss important ones as they are buried in our inbox. Who should get what alerts, and what are the remediation actions?</a:t>
            </a:r>
          </a:p>
          <a:p>
            <a:pPr marL="171450" indent="-171450">
              <a:lnSpc>
                <a:spcPct val="130000"/>
              </a:lnSpc>
              <a:buFont typeface="Arial" panose="020B0604020202020204" pitchFamily="34" charset="0"/>
              <a:buChar char="•"/>
            </a:pPr>
            <a:r>
              <a:rPr lang="en-US" sz="1200" dirty="0">
                <a:solidFill>
                  <a:schemeClr val="tx2"/>
                </a:solidFill>
              </a:rPr>
              <a:t>Our environment is not static. When we make infrastructure changes or application changes, sometimes there is impact to the users. But we know it too late, via alerts. How to baseline performance so we know if there is impact?</a:t>
            </a:r>
          </a:p>
          <a:p>
            <a:pPr>
              <a:lnSpc>
                <a:spcPct val="130000"/>
              </a:lnSpc>
            </a:pPr>
            <a:endParaRPr lang="en-US" sz="1200" dirty="0">
              <a:solidFill>
                <a:schemeClr val="tx2"/>
              </a:solidFill>
            </a:endParaRPr>
          </a:p>
          <a:p>
            <a:pPr>
              <a:lnSpc>
                <a:spcPct val="130000"/>
              </a:lnSpc>
            </a:pPr>
            <a:r>
              <a:rPr lang="en-US" sz="1200" dirty="0">
                <a:solidFill>
                  <a:schemeClr val="tx2"/>
                </a:solidFill>
              </a:rPr>
              <a:t>Capacity</a:t>
            </a:r>
          </a:p>
          <a:p>
            <a:pPr marL="171450" indent="-171450">
              <a:lnSpc>
                <a:spcPct val="130000"/>
              </a:lnSpc>
              <a:buFont typeface="Arial" panose="020B0604020202020204" pitchFamily="34" charset="0"/>
              <a:buChar char="•"/>
            </a:pPr>
            <a:r>
              <a:rPr lang="en-US" sz="1200" dirty="0">
                <a:solidFill>
                  <a:schemeClr val="tx2"/>
                </a:solidFill>
              </a:rPr>
              <a:t>How to reduce wastage? We want to reclaim resources from oversized as we see many VMs are oversized or idle, but application team won’t let us as they worry their service affected. </a:t>
            </a:r>
          </a:p>
          <a:p>
            <a:pPr marL="171450" indent="-171450">
              <a:lnSpc>
                <a:spcPct val="130000"/>
              </a:lnSpc>
              <a:buFont typeface="Arial" panose="020B0604020202020204" pitchFamily="34" charset="0"/>
              <a:buChar char="•"/>
            </a:pPr>
            <a:r>
              <a:rPr lang="en-US" sz="1200" dirty="0">
                <a:solidFill>
                  <a:schemeClr val="tx2"/>
                </a:solidFill>
              </a:rPr>
              <a:t>We see our clusters still have capacity. But how high should we push the utilization? We’re concerned about performance.</a:t>
            </a:r>
          </a:p>
          <a:p>
            <a:pPr marL="171450" indent="-171450">
              <a:lnSpc>
                <a:spcPct val="130000"/>
              </a:lnSpc>
              <a:buFont typeface="Arial" panose="020B0604020202020204" pitchFamily="34" charset="0"/>
              <a:buChar char="•"/>
            </a:pPr>
            <a:r>
              <a:rPr lang="en-US" sz="1200" dirty="0">
                <a:solidFill>
                  <a:schemeClr val="tx2"/>
                </a:solidFill>
              </a:rPr>
              <a:t>What’s the best practice for capacity management? We want to balance cost, performance, availability, compliance. </a:t>
            </a:r>
          </a:p>
          <a:p>
            <a:pPr>
              <a:lnSpc>
                <a:spcPct val="130000"/>
              </a:lnSpc>
            </a:pPr>
            <a:endParaRPr lang="en-US" sz="1200" dirty="0">
              <a:solidFill>
                <a:schemeClr val="tx2"/>
              </a:solidFill>
            </a:endParaRPr>
          </a:p>
          <a:p>
            <a:pPr>
              <a:lnSpc>
                <a:spcPct val="130000"/>
              </a:lnSpc>
            </a:pPr>
            <a:r>
              <a:rPr lang="en-US" sz="1200" dirty="0">
                <a:solidFill>
                  <a:schemeClr val="tx2"/>
                </a:solidFill>
              </a:rPr>
              <a:t>Audit &amp; Compliance</a:t>
            </a:r>
          </a:p>
          <a:p>
            <a:pPr marL="171450" indent="-171450">
              <a:lnSpc>
                <a:spcPct val="130000"/>
              </a:lnSpc>
              <a:buFont typeface="Arial" panose="020B0604020202020204" pitchFamily="34" charset="0"/>
              <a:buChar char="•"/>
            </a:pPr>
            <a:r>
              <a:rPr lang="en-US" sz="1200" dirty="0">
                <a:solidFill>
                  <a:schemeClr val="tx2"/>
                </a:solidFill>
              </a:rPr>
              <a:t>I'm being asked by our internal audit to prove that we properly log "who does what when" among our </a:t>
            </a:r>
            <a:r>
              <a:rPr lang="en-US" sz="1200" dirty="0" err="1">
                <a:solidFill>
                  <a:schemeClr val="tx2"/>
                </a:solidFill>
              </a:rPr>
              <a:t>administators</a:t>
            </a:r>
            <a:r>
              <a:rPr lang="en-US" sz="1200" dirty="0">
                <a:solidFill>
                  <a:schemeClr val="tx2"/>
                </a:solidFill>
              </a:rPr>
              <a:t> as they are privileged users. We have multiple system administrators so we can't track who made what changes and when.</a:t>
            </a:r>
          </a:p>
          <a:p>
            <a:pPr marL="171450" indent="-171450">
              <a:lnSpc>
                <a:spcPct val="130000"/>
              </a:lnSpc>
              <a:buFont typeface="Arial" panose="020B0604020202020204" pitchFamily="34" charset="0"/>
              <a:buChar char="•"/>
            </a:pPr>
            <a:r>
              <a:rPr lang="en-US" sz="1200" dirty="0">
                <a:solidFill>
                  <a:schemeClr val="tx2"/>
                </a:solidFill>
              </a:rPr>
              <a:t>We're a financial institution. We need to comply with authority regulation and industry standard such as PCI-DSS. How do we prove our compliance?</a:t>
            </a:r>
          </a:p>
          <a:p>
            <a:pPr>
              <a:lnSpc>
                <a:spcPct val="130000"/>
              </a:lnSpc>
            </a:pPr>
            <a:endParaRPr lang="en-US" sz="1200" dirty="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2"/>
              </a:solidFill>
            </a:endParaRPr>
          </a:p>
          <a:p>
            <a:r>
              <a:rPr lang="en-US" sz="2400" dirty="0"/>
              <a:t>Performance troubleshooting best practices</a:t>
            </a:r>
          </a:p>
          <a:p>
            <a:pPr lvl="1"/>
            <a:r>
              <a:rPr lang="en-US" sz="1600" dirty="0"/>
              <a:t>Scenario example: Starts with App owners complaining of application slowness</a:t>
            </a:r>
          </a:p>
          <a:p>
            <a:pPr lvl="1"/>
            <a:r>
              <a:rPr lang="en-US" sz="1600" dirty="0"/>
              <a:t>Best practices to interpret the metrics rightly – Host level / VM level / Guest OS level. When and what to look for in Aria Ops and how that differentiates from Guest OS / Application-Level tools. </a:t>
            </a:r>
          </a:p>
          <a:p>
            <a:pPr lvl="1"/>
            <a:r>
              <a:rPr lang="en-US" sz="1600" dirty="0"/>
              <a:t>Objective: In an enterprise Infra team (compute, storage) and App owners can confidently rely on Aria Ops data and agree on common actions towards resolutions. </a:t>
            </a:r>
          </a:p>
          <a:p>
            <a:pPr lvl="1"/>
            <a:r>
              <a:rPr lang="en-US" sz="1600" dirty="0"/>
              <a:t>Interpreting the difference between VC and Aria Ops metrics.</a:t>
            </a:r>
          </a:p>
          <a:p>
            <a:r>
              <a:rPr lang="en-US" sz="2400" dirty="0"/>
              <a:t>Alert best practices</a:t>
            </a:r>
          </a:p>
          <a:p>
            <a:pPr lvl="1"/>
            <a:r>
              <a:rPr lang="en-US" sz="1600" dirty="0"/>
              <a:t>Integrate Aria Ops with their ITSM / Ticketing tool, however not very comfortable with the Outbound Plugins (REST, Webhook etc.) </a:t>
            </a:r>
          </a:p>
          <a:p>
            <a:pPr lvl="1"/>
            <a:r>
              <a:rPr lang="en-US" sz="1600" dirty="0"/>
              <a:t>How to focus only on Urgent Alerts and avoid alert-floods</a:t>
            </a:r>
          </a:p>
          <a:p>
            <a:r>
              <a:rPr lang="en-US" sz="2400" dirty="0"/>
              <a:t>Service provider customers (VCPP)</a:t>
            </a:r>
          </a:p>
          <a:p>
            <a:pPr lvl="1"/>
            <a:r>
              <a:rPr lang="en-US" sz="1600" dirty="0"/>
              <a:t>Best practices to observe, plan and manage capacity in a multi-tenant environment using Aria Ops </a:t>
            </a:r>
          </a:p>
          <a:p>
            <a:pPr lvl="1"/>
            <a:r>
              <a:rPr lang="en-US" sz="1600" dirty="0"/>
              <a:t>allocated / usable / demand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rPr>
              <a:t>[e1: what about cloud operational challenges? Does it simply become cost, or performance also important?</a:t>
            </a:r>
          </a:p>
          <a:p>
            <a:endParaRPr lang="en-US" dirty="0"/>
          </a:p>
        </p:txBody>
      </p:sp>
      <p:sp>
        <p:nvSpPr>
          <p:cNvPr id="4" name="Slide Number Placeholder 3"/>
          <p:cNvSpPr>
            <a:spLocks noGrp="1"/>
          </p:cNvSpPr>
          <p:nvPr>
            <p:ph type="sldNum" sz="quarter" idx="5"/>
          </p:nvPr>
        </p:nvSpPr>
        <p:spPr/>
        <p:txBody>
          <a:bodyPr/>
          <a:lstStyle/>
          <a:p>
            <a:fld id="{26D98A6A-8080-46A3-9497-A76E6762F9D1}" type="slidenum">
              <a:rPr lang="en-US" smtClean="0"/>
              <a:t>8</a:t>
            </a:fld>
            <a:endParaRPr lang="en-US"/>
          </a:p>
        </p:txBody>
      </p:sp>
    </p:spTree>
    <p:extLst>
      <p:ext uri="{BB962C8B-B14F-4D97-AF65-F5344CB8AC3E}">
        <p14:creationId xmlns:p14="http://schemas.microsoft.com/office/powerpoint/2010/main" val="29750339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vendor support tells you that a particular line of logs is the one causing the problem, what can you do? </a:t>
            </a:r>
          </a:p>
          <a:p>
            <a:r>
              <a:rPr lang="en-US" dirty="0"/>
              <a:t>Not much, really. The reality is log is not documented.</a:t>
            </a:r>
          </a:p>
          <a:p>
            <a:r>
              <a:rPr lang="en-US" dirty="0"/>
              <a:t>The only thing you can do is google it, and hopefully someone has encountered it before. </a:t>
            </a:r>
          </a:p>
          <a:p>
            <a:endParaRPr lang="en-US" dirty="0"/>
          </a:p>
          <a:p>
            <a:r>
              <a:rPr lang="en-US" dirty="0"/>
              <a:t>You cannot validate the logs, as there is no documentation. </a:t>
            </a:r>
          </a:p>
          <a:p>
            <a:r>
              <a:rPr lang="en-US" dirty="0"/>
              <a:t>But if you have proper logs, you can validate the finding. We can check each of the above error messages on VMs that </a:t>
            </a:r>
            <a:r>
              <a:rPr lang="en-US"/>
              <a:t>are healthy</a:t>
            </a:r>
            <a:r>
              <a:rPr lang="en-US" dirty="0"/>
              <a:t>. If they show the same log messages, that means the above log is not what we </a:t>
            </a:r>
            <a:r>
              <a:rPr lang="en-US"/>
              <a:t>want.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SG"/>
              <a:t>Point of the slide:</a:t>
            </a:r>
          </a:p>
          <a:p>
            <a:endParaRPr lang="en-SG"/>
          </a:p>
          <a:p>
            <a:r>
              <a:rPr lang="en-US" baseline="0"/>
              <a:t>Reference in the book: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Part 1 Chapter 2 Performance: read </a:t>
            </a:r>
            <a:r>
              <a:rPr lang="en-US" b="0" baseline="0"/>
              <a:t>the </a:t>
            </a:r>
            <a:r>
              <a:rPr lang="en-SG" sz="1800">
                <a:effectLst/>
                <a:latin typeface="Calibri" panose="020F0502020204030204" pitchFamily="34" charset="0"/>
                <a:ea typeface="Calibri" panose="020F0502020204030204" pitchFamily="34" charset="0"/>
                <a:cs typeface="Arial" panose="020B0604020202020204" pitchFamily="34" charset="0"/>
              </a:rPr>
              <a:t>Contention vs Utilization </a:t>
            </a:r>
            <a:r>
              <a:rPr lang="en-SG" sz="1800" b="0">
                <a:solidFill>
                  <a:srgbClr val="833C0B"/>
                </a:solidFill>
                <a:effectLst/>
                <a:latin typeface="Calibri" panose="020F0502020204030204" pitchFamily="34" charset="0"/>
                <a:ea typeface="Calibri" panose="020F0502020204030204" pitchFamily="34" charset="0"/>
              </a:rPr>
              <a:t>section</a:t>
            </a:r>
            <a:endParaRPr lang="en-US" b="0" baseline="0"/>
          </a:p>
          <a:p>
            <a:endParaRPr lang="en-US"/>
          </a:p>
          <a:p>
            <a:endParaRPr lang="en-SG" dirty="0"/>
          </a:p>
        </p:txBody>
      </p:sp>
      <p:sp>
        <p:nvSpPr>
          <p:cNvPr id="4" name="Slide Number Placeholder 3"/>
          <p:cNvSpPr>
            <a:spLocks noGrp="1"/>
          </p:cNvSpPr>
          <p:nvPr>
            <p:ph type="sldNum" sz="quarter" idx="10"/>
          </p:nvPr>
        </p:nvSpPr>
        <p:spPr/>
        <p:txBody>
          <a:bodyPr/>
          <a:lstStyle/>
          <a:p>
            <a:fld id="{9F4FBC3A-A12C-40F9-BB8D-BC30C7901396}" type="slidenum">
              <a:rPr lang="en-US" smtClean="0"/>
              <a:t>97</a:t>
            </a:fld>
            <a:endParaRPr lang="en-US"/>
          </a:p>
        </p:txBody>
      </p:sp>
    </p:spTree>
    <p:extLst>
      <p:ext uri="{BB962C8B-B14F-4D97-AF65-F5344CB8AC3E}">
        <p14:creationId xmlns:p14="http://schemas.microsoft.com/office/powerpoint/2010/main" val="184876658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 and that exactly what I did. I had a problem with 42 VM. I had 600 VMs in production, so majority was not affected. </a:t>
            </a:r>
          </a:p>
          <a:p>
            <a:pPr algn="l"/>
            <a:r>
              <a:rPr lang="en-US" dirty="0"/>
              <a:t>Let’s see if they also see the same symptom. </a:t>
            </a:r>
          </a:p>
          <a:p>
            <a:pPr algn="l"/>
            <a:endParaRPr lang="en-US" dirty="0"/>
          </a:p>
          <a:p>
            <a:pPr algn="l"/>
            <a:r>
              <a:rPr lang="en-US" dirty="0"/>
              <a:t>I search the same string for all VMs. </a:t>
            </a:r>
          </a:p>
          <a:p>
            <a:pPr algn="l"/>
            <a:r>
              <a:rPr lang="en-US" dirty="0"/>
              <a:t>Voila! It happens &gt;1000x</a:t>
            </a:r>
            <a:endParaRPr lang="en-SG" sz="1200" dirty="0"/>
          </a:p>
          <a:p>
            <a:pPr algn="l"/>
            <a:r>
              <a:rPr lang="en-SG" sz="1200" dirty="0"/>
              <a:t>“</a:t>
            </a:r>
            <a:r>
              <a:rPr lang="en-SG" sz="1200" dirty="0">
                <a:solidFill>
                  <a:srgbClr val="FF0000"/>
                </a:solidFill>
              </a:rPr>
              <a:t>resuming traffic on DV port</a:t>
            </a:r>
            <a:r>
              <a:rPr lang="en-SG" sz="1200" dirty="0"/>
              <a:t>” probably does not mean anything. Too many of them and there is a clear pattern following office hours.</a:t>
            </a:r>
          </a:p>
          <a:p>
            <a:pPr algn="l"/>
            <a:endParaRPr lang="en-US" sz="1200" dirty="0"/>
          </a:p>
          <a:p>
            <a:pPr algn="l"/>
            <a:r>
              <a:rPr lang="en-US" sz="1200" dirty="0"/>
              <a:t>Does it mean the network has severe dropped packets?</a:t>
            </a:r>
            <a:endParaRPr lang="en-SG" sz="1200" dirty="0"/>
          </a:p>
        </p:txBody>
      </p:sp>
      <p:sp>
        <p:nvSpPr>
          <p:cNvPr id="4" name="Slide Number Placeholder 3"/>
          <p:cNvSpPr>
            <a:spLocks noGrp="1"/>
          </p:cNvSpPr>
          <p:nvPr>
            <p:ph type="sldNum" sz="quarter" idx="10"/>
          </p:nvPr>
        </p:nvSpPr>
        <p:spPr/>
        <p:txBody>
          <a:bodyPr/>
          <a:lstStyle/>
          <a:p>
            <a:fld id="{9F4FBC3A-A12C-40F9-BB8D-BC30C7901396}" type="slidenum">
              <a:rPr lang="en-US" smtClean="0"/>
              <a:t>98</a:t>
            </a:fld>
            <a:endParaRPr lang="en-US"/>
          </a:p>
        </p:txBody>
      </p:sp>
    </p:spTree>
    <p:extLst>
      <p:ext uri="{BB962C8B-B14F-4D97-AF65-F5344CB8AC3E}">
        <p14:creationId xmlns:p14="http://schemas.microsoft.com/office/powerpoint/2010/main" val="106230574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7030A0"/>
                </a:solidFill>
              </a:rPr>
              <a:t>vSphere Operations Overview dashboard not included as its metrics are not yet fixed.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7030A0"/>
                </a:solidFill>
              </a:rPr>
              <a:t>VM Availability not modified. </a:t>
            </a:r>
          </a:p>
          <a:p>
            <a:endParaRPr lang="en-US" dirty="0"/>
          </a:p>
        </p:txBody>
      </p:sp>
      <p:sp>
        <p:nvSpPr>
          <p:cNvPr id="4" name="Slide Number Placeholder 3"/>
          <p:cNvSpPr>
            <a:spLocks noGrp="1"/>
          </p:cNvSpPr>
          <p:nvPr>
            <p:ph type="sldNum" sz="quarter" idx="5"/>
          </p:nvPr>
        </p:nvSpPr>
        <p:spPr/>
        <p:txBody>
          <a:bodyPr/>
          <a:lstStyle/>
          <a:p>
            <a:fld id="{26D98A6A-8080-46A3-9497-A76E6762F9D1}" type="slidenum">
              <a:rPr lang="en-US" smtClean="0"/>
              <a:t>103</a:t>
            </a:fld>
            <a:endParaRPr lang="en-US"/>
          </a:p>
        </p:txBody>
      </p:sp>
    </p:spTree>
    <p:extLst>
      <p:ext uri="{BB962C8B-B14F-4D97-AF65-F5344CB8AC3E}">
        <p14:creationId xmlns:p14="http://schemas.microsoft.com/office/powerpoint/2010/main" val="421447463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complex supermetric, use a code editor to make major modification</a:t>
            </a:r>
          </a:p>
        </p:txBody>
      </p:sp>
      <p:sp>
        <p:nvSpPr>
          <p:cNvPr id="4" name="Slide Number Placeholder 3"/>
          <p:cNvSpPr>
            <a:spLocks noGrp="1"/>
          </p:cNvSpPr>
          <p:nvPr>
            <p:ph type="sldNum" sz="quarter" idx="5"/>
          </p:nvPr>
        </p:nvSpPr>
        <p:spPr/>
        <p:txBody>
          <a:bodyPr/>
          <a:lstStyle/>
          <a:p>
            <a:fld id="{26D98A6A-8080-46A3-9497-A76E6762F9D1}" type="slidenum">
              <a:rPr lang="en-US" smtClean="0"/>
              <a:t>106</a:t>
            </a:fld>
            <a:endParaRPr lang="en-US"/>
          </a:p>
        </p:txBody>
      </p:sp>
    </p:spTree>
    <p:extLst>
      <p:ext uri="{BB962C8B-B14F-4D97-AF65-F5344CB8AC3E}">
        <p14:creationId xmlns:p14="http://schemas.microsoft.com/office/powerpoint/2010/main" val="80979712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D98A6A-8080-46A3-9497-A76E6762F9D1}" type="slidenum">
              <a:rPr lang="en-US" smtClean="0"/>
              <a:t>118</a:t>
            </a:fld>
            <a:endParaRPr lang="en-US"/>
          </a:p>
        </p:txBody>
      </p:sp>
    </p:spTree>
    <p:extLst>
      <p:ext uri="{BB962C8B-B14F-4D97-AF65-F5344CB8AC3E}">
        <p14:creationId xmlns:p14="http://schemas.microsoft.com/office/powerpoint/2010/main" val="39088596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D98A6A-8080-46A3-9497-A76E6762F9D1}" type="slidenum">
              <a:rPr lang="en-US" smtClean="0"/>
              <a:t>119</a:t>
            </a:fld>
            <a:endParaRPr lang="en-US"/>
          </a:p>
        </p:txBody>
      </p:sp>
    </p:spTree>
    <p:extLst>
      <p:ext uri="{BB962C8B-B14F-4D97-AF65-F5344CB8AC3E}">
        <p14:creationId xmlns:p14="http://schemas.microsoft.com/office/powerpoint/2010/main" val="149754633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D98A6A-8080-46A3-9497-A76E6762F9D1}" type="slidenum">
              <a:rPr lang="en-US" smtClean="0"/>
              <a:t>122</a:t>
            </a:fld>
            <a:endParaRPr lang="en-US"/>
          </a:p>
        </p:txBody>
      </p:sp>
    </p:spTree>
    <p:extLst>
      <p:ext uri="{BB962C8B-B14F-4D97-AF65-F5344CB8AC3E}">
        <p14:creationId xmlns:p14="http://schemas.microsoft.com/office/powerpoint/2010/main" val="55842385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Virtualization adds a layer between physical hardware and Guest OS. This changes these 2 layers substantially from management viewpoint. </a:t>
            </a:r>
          </a:p>
          <a:p>
            <a:r>
              <a:rPr lang="en-US" dirty="0"/>
              <a:t>This side effect of changes in architecture can also be seen in container and Kubernetes. These 2 changes how monitoring is done.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vSphere counters are more complex than physical machine counters, because it has many components. There are also inconsistencies, some are caused by the nature of virtualization. When virtualized, the 4 elements of infrastructure (CPU, RAM, Disk, Network) behave differently.</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2"/>
                </a:solidFill>
                <a:effectLst/>
                <a:latin typeface="+mn-lt"/>
                <a:ea typeface="+mn-ea"/>
                <a:cs typeface="+mn-cs"/>
              </a:rPr>
              <a:t>Disk Latency measures roundtrip. Memory Latency measures time spent (which is similar to roundtrip). This needs double verification if memory latency measures the amount of memory waiting.</a:t>
            </a:r>
          </a:p>
        </p:txBody>
      </p:sp>
      <p:sp>
        <p:nvSpPr>
          <p:cNvPr id="4" name="Slide Number Placeholder 3"/>
          <p:cNvSpPr>
            <a:spLocks noGrp="1"/>
          </p:cNvSpPr>
          <p:nvPr>
            <p:ph type="sldNum" sz="quarter" idx="5"/>
          </p:nvPr>
        </p:nvSpPr>
        <p:spPr/>
        <p:txBody>
          <a:bodyPr/>
          <a:lstStyle/>
          <a:p>
            <a:fld id="{9F4FBC3A-A12C-40F9-BB8D-BC30C7901396}" type="slidenum">
              <a:rPr lang="en-US" smtClean="0"/>
              <a:t>127</a:t>
            </a:fld>
            <a:endParaRPr lang="en-US"/>
          </a:p>
        </p:txBody>
      </p:sp>
    </p:spTree>
    <p:extLst>
      <p:ext uri="{BB962C8B-B14F-4D97-AF65-F5344CB8AC3E}">
        <p14:creationId xmlns:p14="http://schemas.microsoft.com/office/powerpoint/2010/main" val="147315437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CPU utilization is merely one input to the real questions, which are </a:t>
            </a:r>
          </a:p>
          <a:p>
            <a:r>
              <a:rPr lang="en-US" dirty="0"/>
              <a:t>1. How much CPU do I need? This is Capacity question.</a:t>
            </a:r>
          </a:p>
          <a:p>
            <a:r>
              <a:rPr lang="en-US" dirty="0"/>
              <a:t>2. Am I having a CPU performance problem? This is Performance question.</a:t>
            </a:r>
          </a:p>
          <a:p>
            <a:endParaRPr lang="en-US" dirty="0"/>
          </a:p>
          <a:p>
            <a:r>
              <a:rPr lang="en-US" dirty="0"/>
              <a:t>A VM can have capacity problem, and not performance problem. A VM can also have performance problem, and not capacity problem. Or you can have both. They are related, but not identical. The reasons are the counters are different.</a:t>
            </a:r>
          </a:p>
          <a:p>
            <a:endParaRPr lang="en-US" dirty="0"/>
          </a:p>
          <a:p>
            <a:r>
              <a:rPr lang="en-US" dirty="0"/>
              <a:t>The counters you choose need to be mindful of Multi Threading and CPU Frequency Scaling. Multi-threading is available in both Intel Xeon and AMD EPYC. In the case of Intel, the 2</a:t>
            </a:r>
            <a:r>
              <a:rPr lang="en-US" baseline="30000" dirty="0"/>
              <a:t>nd</a:t>
            </a:r>
            <a:r>
              <a:rPr lang="en-US" dirty="0"/>
              <a:t> thread reduces the performance of the 1</a:t>
            </a:r>
            <a:r>
              <a:rPr lang="en-US" baseline="30000" dirty="0"/>
              <a:t>st</a:t>
            </a:r>
            <a:r>
              <a:rPr lang="en-US" dirty="0"/>
              <a:t> thread by 37.5%. CPU clock speed directly impacts the speed of the CPU. Power Management and Turbo Boost are not visible by the Guest OS</a:t>
            </a:r>
          </a:p>
          <a:p>
            <a:r>
              <a:rPr lang="en-US" dirty="0"/>
              <a:t>There are 4 types of CPU Performance: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CPU ping pong within the Guest. This is tracked by Guest OS Context Switch</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Queue in one of the Guest OS CPU. This is tracked by Guest OS Run queue.</a:t>
            </a:r>
            <a:endParaRPr lang="en-SG"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SG" sz="1200" kern="1200" dirty="0">
                <a:solidFill>
                  <a:schemeClr val="tx1"/>
                </a:solidFill>
                <a:effectLst/>
                <a:latin typeface="+mn-lt"/>
                <a:ea typeface="+mn-ea"/>
                <a:cs typeface="+mn-cs"/>
              </a:rPr>
              <a:t>CPU ping pong at the hypervisor level. PMEM counter in </a:t>
            </a:r>
            <a:r>
              <a:rPr lang="en-SG" sz="1200" kern="1200" dirty="0" err="1">
                <a:solidFill>
                  <a:schemeClr val="tx1"/>
                </a:solidFill>
                <a:effectLst/>
                <a:latin typeface="+mn-lt"/>
                <a:ea typeface="+mn-ea"/>
                <a:cs typeface="+mn-cs"/>
              </a:rPr>
              <a:t>VMkernel</a:t>
            </a:r>
            <a:r>
              <a:rPr lang="en-SG" sz="1200" kern="1200" dirty="0">
                <a:solidFill>
                  <a:schemeClr val="tx1"/>
                </a:solidFill>
                <a:effectLst/>
                <a:latin typeface="+mn-lt"/>
                <a:ea typeface="+mn-ea"/>
                <a:cs typeface="+mn-cs"/>
              </a:rPr>
              <a:t> tracks this.</a:t>
            </a:r>
          </a:p>
          <a:p>
            <a:pPr marL="171450" indent="-171450">
              <a:buFont typeface="Arial" panose="020B0604020202020204" pitchFamily="34" charset="0"/>
              <a:buChar char="•"/>
            </a:pPr>
            <a:r>
              <a:rPr lang="en-SG" sz="1200" kern="1200" dirty="0">
                <a:solidFill>
                  <a:schemeClr val="tx1"/>
                </a:solidFill>
                <a:effectLst/>
                <a:latin typeface="+mn-lt"/>
                <a:ea typeface="+mn-ea"/>
                <a:cs typeface="+mn-cs"/>
              </a:rPr>
              <a:t>CPU frozen by hypervisor. Tracked by </a:t>
            </a:r>
            <a:r>
              <a:rPr lang="en-US" sz="1200" kern="1200" dirty="0">
                <a:solidFill>
                  <a:schemeClr val="tx1"/>
                </a:solidFill>
                <a:effectLst/>
                <a:latin typeface="+mn-lt"/>
                <a:ea typeface="+mn-ea"/>
                <a:cs typeface="+mn-cs"/>
              </a:rPr>
              <a:t>Overlap, Ready, Co-Stop</a:t>
            </a:r>
          </a:p>
          <a:p>
            <a:pPr marL="0" indent="0">
              <a:buFont typeface="Arial" panose="020B0604020202020204" pitchFamily="34" charset="0"/>
              <a:buNone/>
            </a:pPr>
            <a:r>
              <a:rPr lang="en-US" sz="1200" kern="1200" dirty="0">
                <a:solidFill>
                  <a:schemeClr val="tx1"/>
                </a:solidFill>
                <a:effectLst/>
                <a:latin typeface="+mn-lt"/>
                <a:ea typeface="+mn-ea"/>
                <a:cs typeface="+mn-cs"/>
              </a:rPr>
              <a:t>CPU waiting is not a CPU problem. It’s IO or Memory problem. CPU waits longer for IO due to double processing of IO, is tracked by IO Wait. CPU Waiting for RAM is tracked by Swap Wait. </a:t>
            </a:r>
            <a:endParaRPr lang="en-US" dirty="0"/>
          </a:p>
          <a:p>
            <a:endParaRPr lang="en-US" dirty="0"/>
          </a:p>
          <a:p>
            <a:r>
              <a:rPr lang="en-US" dirty="0"/>
              <a:t>Notice CPU utilization is not part of the performance counters. 100% utilization is in fact perfect performance, as you get highest throughput and most amount of work done. So long there is no queue, you actually want utilization to be 100% and not 99%.</a:t>
            </a:r>
          </a:p>
          <a:p>
            <a:endParaRPr lang="en-US" dirty="0"/>
          </a:p>
          <a:p>
            <a:r>
              <a:rPr lang="en-US" dirty="0"/>
              <a:t>CPU Utilization is used in Capacity. </a:t>
            </a:r>
          </a:p>
          <a:p>
            <a:endParaRPr lang="en-US" dirty="0"/>
          </a:p>
          <a:p>
            <a:endParaRPr lang="en-US" dirty="0"/>
          </a:p>
        </p:txBody>
      </p:sp>
      <p:sp>
        <p:nvSpPr>
          <p:cNvPr id="4" name="Slide Number Placeholder 3"/>
          <p:cNvSpPr>
            <a:spLocks noGrp="1"/>
          </p:cNvSpPr>
          <p:nvPr>
            <p:ph type="sldNum" sz="quarter" idx="5"/>
          </p:nvPr>
        </p:nvSpPr>
        <p:spPr/>
        <p:txBody>
          <a:bodyPr/>
          <a:lstStyle/>
          <a:p>
            <a:fld id="{9F4FBC3A-A12C-40F9-BB8D-BC30C7901396}" type="slidenum">
              <a:rPr lang="en-US" smtClean="0"/>
              <a:t>128</a:t>
            </a:fld>
            <a:endParaRPr lang="en-US"/>
          </a:p>
        </p:txBody>
      </p:sp>
    </p:spTree>
    <p:extLst>
      <p:ext uri="{BB962C8B-B14F-4D97-AF65-F5344CB8AC3E}">
        <p14:creationId xmlns:p14="http://schemas.microsoft.com/office/powerpoint/2010/main" val="156346635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dirty="0"/>
              <a:t>This diagram applies the knowledge to use cases such as Guest OS Right-size, VM reclamation and Workload Placement. The first use case looks has to look inside the Guest OS, while the second &amp; third looks at the impact on the ESXi. You will see that the different vantage point results in different counter. </a:t>
            </a:r>
          </a:p>
          <a:p>
            <a:endParaRPr lang="en-US" dirty="0"/>
          </a:p>
          <a:p>
            <a:r>
              <a:rPr lang="en-US" b="1" dirty="0"/>
              <a:t>Guest OS </a:t>
            </a:r>
            <a:r>
              <a:rPr lang="en-US" b="1" dirty="0" err="1"/>
              <a:t>Rightsize</a:t>
            </a:r>
            <a:endParaRPr lang="en-US" b="1" dirty="0"/>
          </a:p>
          <a:p>
            <a:r>
              <a:rPr lang="en-US" dirty="0"/>
              <a:t>The Hyper-Threading and CPU Frequency should be excluded. The Guest OS is running, regardless of speed and throughput. The Demand and Usage counters are not suitable as their value are affected by CPU Frequency and HT.</a:t>
            </a:r>
          </a:p>
          <a:p>
            <a:endParaRPr lang="en-US" dirty="0"/>
          </a:p>
          <a:p>
            <a:r>
              <a:rPr lang="en-US" dirty="0"/>
              <a:t>Let’s take a VM configured with 8 vCPU. The Guest OS sees 8 threads, and will schedule up to 8 parallel processes. If there is more demand, it will queue them. This means the queue needs to be accounted for in Guest OS right-sizing. Run Queue is the primary counter for CPU performance within the Guest OS. Keep this counter below 3 for each vCPU. This queue is not visible to the hypervisor. VMware Tools, which runs inside the Guest OS, is able to see this queue. It reports this queue. </a:t>
            </a:r>
            <a:r>
              <a:rPr lang="en-US" dirty="0" err="1"/>
              <a:t>vR</a:t>
            </a:r>
            <a:r>
              <a:rPr lang="en-US" dirty="0"/>
              <a:t> Ops 7.0 will see this counter if the vSphere pre-requisite is met.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Run Queue is not in %. It’s a count of the queue. So mathematically, it needs a conversion to percentage. This needs some judgement. As a result, include it manually.</a:t>
            </a:r>
          </a:p>
          <a:p>
            <a:endParaRPr lang="en-US" dirty="0"/>
          </a:p>
          <a:p>
            <a:r>
              <a:rPr lang="en-US" dirty="0"/>
              <a:t>Idle counters should not be included because the CPU is not running. It does not matter whether it’s because the Guest OS CPU is waiting for Guest OS IO. The net result is the Guest OS is not running its CPU.</a:t>
            </a:r>
          </a:p>
          <a:p>
            <a:endParaRPr lang="en-US" dirty="0"/>
          </a:p>
          <a:p>
            <a:r>
              <a:rPr lang="en-US" dirty="0"/>
              <a:t>In addition to Run Queue, Guest OS sees the counters in green. Certainly, Windows and Linux have &gt;3 counters. However for the purpose of right-sizing, the main one is the utilization counter. The Utilization may be high, but if CPU is doing a lot of context switch, it’s not doing productive work. Aria Operations tracks the Context Switch separately.</a:t>
            </a:r>
          </a:p>
          <a:p>
            <a:endParaRPr lang="en-US" dirty="0"/>
          </a:p>
          <a:p>
            <a:r>
              <a:rPr lang="en-US" dirty="0"/>
              <a:t>The following counters should be included because the Guest OS actually wants to run. Had there been no blockage, the CPU would have been utilized. </a:t>
            </a:r>
          </a:p>
          <a:p>
            <a:pPr marL="171450" indent="-171450">
              <a:buFont typeface="Arial" panose="020B0604020202020204" pitchFamily="34" charset="0"/>
              <a:buChar char="•"/>
            </a:pPr>
            <a:r>
              <a:rPr lang="en-US" dirty="0"/>
              <a:t>Overlap, </a:t>
            </a:r>
            <a:r>
              <a:rPr lang="en-US" dirty="0" err="1"/>
              <a:t>CoStop</a:t>
            </a:r>
            <a:r>
              <a:rPr lang="en-US" dirty="0"/>
              <a:t>, Ready, IO Wait, Swap Wait.</a:t>
            </a:r>
          </a:p>
          <a:p>
            <a:endParaRPr lang="en-US" dirty="0"/>
          </a:p>
          <a:p>
            <a:r>
              <a:rPr lang="en-US" dirty="0"/>
              <a:t>Guest OS Utilization = Run + </a:t>
            </a:r>
            <a:r>
              <a:rPr lang="en-US" dirty="0" err="1"/>
              <a:t>CoStop</a:t>
            </a:r>
            <a:r>
              <a:rPr lang="en-US" dirty="0"/>
              <a:t> + Ready + IO Wait + Swap Wait.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Overlap is not included as it’s already accounted for in Run.</a:t>
            </a:r>
          </a:p>
          <a:p>
            <a:endParaRPr lang="en-US" dirty="0"/>
          </a:p>
          <a:p>
            <a:r>
              <a:rPr lang="en-US" b="1" dirty="0"/>
              <a:t>Reclamation</a:t>
            </a:r>
          </a:p>
          <a:p>
            <a:r>
              <a:rPr lang="en-US" dirty="0"/>
              <a:t>Since what is being reclaimed is ESXi resources, the usage inside the Guest OS is irrelevant. The queue inside the Guest does not impact the hypervisor.</a:t>
            </a:r>
          </a:p>
          <a:p>
            <a:r>
              <a:rPr lang="en-US" dirty="0"/>
              <a:t>The Swap Wait and IO Wait should not be included as the CPU resource is not used. You can only reclaim what it used.</a:t>
            </a:r>
          </a:p>
          <a:p>
            <a:r>
              <a:rPr lang="en-US" dirty="0"/>
              <a:t>The unit for reclamation is GHz, not vCPU or %. This enables aggregation in reporting across many ESXi, which may have different CPU clock speed. </a:t>
            </a:r>
          </a:p>
          <a:p>
            <a:r>
              <a:rPr lang="en-US" dirty="0"/>
              <a:t>You can reclaim from Idle VM or Oversized VM.</a:t>
            </a:r>
          </a:p>
          <a:p>
            <a:r>
              <a:rPr lang="en-US" dirty="0"/>
              <a:t>Idle VM</a:t>
            </a:r>
          </a:p>
          <a:p>
            <a:pPr marL="171450" indent="-171450">
              <a:buFont typeface="Arial" panose="020B0604020202020204" pitchFamily="34" charset="0"/>
              <a:buChar char="•"/>
            </a:pPr>
            <a:r>
              <a:rPr lang="en-US" dirty="0"/>
              <a:t>Idle VM differs to Oversized VM as it has absolute definition. Oversized VM depends on the size of the VM. A 64 vCPU VM running 7 vCPU is oversized, while an 8 vCPU running 7 vCPU is not. Idle VM definition does not depend on the size of the VM. It’s simply not generating enough workload.</a:t>
            </a:r>
          </a:p>
          <a:p>
            <a:pPr marL="171450" indent="-171450">
              <a:buFont typeface="Arial" panose="020B0604020202020204" pitchFamily="34" charset="0"/>
              <a:buChar char="•"/>
            </a:pPr>
            <a:r>
              <a:rPr lang="en-US" dirty="0"/>
              <a:t>Idle VM is defined in GHz, while Oversized VM in %. One is absolute, the other is relative.</a:t>
            </a:r>
          </a:p>
          <a:p>
            <a:pPr marL="171450" indent="-171450">
              <a:buFont typeface="Arial" panose="020B0604020202020204" pitchFamily="34" charset="0"/>
              <a:buChar char="•"/>
            </a:pPr>
            <a:r>
              <a:rPr lang="en-US" dirty="0"/>
              <a:t>Idle VM has a fixed threshold of 100 Mhz. This means 5% utilization in a single vCPU VM running on a 2 GHz ESXi. This also means 0.25% on a 20 vCPU on the same ESXi.</a:t>
            </a:r>
          </a:p>
          <a:p>
            <a:r>
              <a:rPr lang="en-US" dirty="0"/>
              <a:t>Oversized VM</a:t>
            </a:r>
          </a:p>
          <a:p>
            <a:endParaRPr lang="en-US" dirty="0"/>
          </a:p>
          <a:p>
            <a:r>
              <a:rPr lang="en-US" b="1" dirty="0"/>
              <a:t>Workload Placement</a:t>
            </a:r>
          </a:p>
          <a:p>
            <a:r>
              <a:rPr lang="en-US" dirty="0"/>
              <a:t>Moving a VM to another ESXi (in a another cluster or same cluster) means the VM total demand on the ESXi will be transferred. Just like reclamation, you need to account for GHz difference in the 2 hosts</a:t>
            </a:r>
          </a:p>
        </p:txBody>
      </p:sp>
      <p:sp>
        <p:nvSpPr>
          <p:cNvPr id="4" name="Slide Number Placeholder 3"/>
          <p:cNvSpPr>
            <a:spLocks noGrp="1"/>
          </p:cNvSpPr>
          <p:nvPr>
            <p:ph type="sldNum" sz="quarter" idx="5"/>
          </p:nvPr>
        </p:nvSpPr>
        <p:spPr/>
        <p:txBody>
          <a:bodyPr/>
          <a:lstStyle/>
          <a:p>
            <a:fld id="{9F4FBC3A-A12C-40F9-BB8D-BC30C7901396}" type="slidenum">
              <a:rPr lang="en-US" smtClean="0"/>
              <a:t>129</a:t>
            </a:fld>
            <a:endParaRPr lang="en-US"/>
          </a:p>
        </p:txBody>
      </p:sp>
    </p:spTree>
    <p:extLst>
      <p:ext uri="{BB962C8B-B14F-4D97-AF65-F5344CB8AC3E}">
        <p14:creationId xmlns:p14="http://schemas.microsoft.com/office/powerpoint/2010/main" val="2608936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a:t>Why sharing? Because the knowledge of Operations reside in practitioners, not product vendors. We can have 10 customers having identical architecture, hardware and software, including the configuration. But the way these 10 run their operations will not be identical. The reason is they have different people, different process, different culture. It could be because their size, industry and country are different.</a:t>
            </a:r>
          </a:p>
        </p:txBody>
      </p:sp>
      <p:sp>
        <p:nvSpPr>
          <p:cNvPr id="4" name="Slide Number Placeholder 3"/>
          <p:cNvSpPr>
            <a:spLocks noGrp="1"/>
          </p:cNvSpPr>
          <p:nvPr>
            <p:ph type="sldNum" sz="quarter" idx="5"/>
          </p:nvPr>
        </p:nvSpPr>
        <p:spPr/>
        <p:txBody>
          <a:bodyPr/>
          <a:lstStyle/>
          <a:p>
            <a:fld id="{D0731C18-B294-4D48-B56E-6A27C3DB87E7}" type="slidenum">
              <a:rPr lang="en-SG" smtClean="0"/>
              <a:t>10</a:t>
            </a:fld>
            <a:endParaRPr lang="en-SG"/>
          </a:p>
        </p:txBody>
      </p:sp>
    </p:spTree>
    <p:extLst>
      <p:ext uri="{BB962C8B-B14F-4D97-AF65-F5344CB8AC3E}">
        <p14:creationId xmlns:p14="http://schemas.microsoft.com/office/powerpoint/2010/main" val="62025845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tx2"/>
                </a:solidFill>
              </a:rPr>
              <a:t>Balloon may come from Free Pages, which is what Guest OS will choose as its first preference. If it comes from Free Page, then it’s not part of the Guest OS need. If it comes from the </a:t>
            </a:r>
          </a:p>
          <a:p>
            <a:r>
              <a:rPr lang="en-US" sz="1200">
                <a:solidFill>
                  <a:schemeClr val="tx2"/>
                </a:solidFill>
              </a:rPr>
              <a:t>Page-out. When does Guest OS page out and why? It has proactive Pre-fetch. Proactive </a:t>
            </a:r>
            <a:r>
              <a:rPr lang="en-US" sz="1200" err="1">
                <a:solidFill>
                  <a:schemeClr val="tx2"/>
                </a:solidFill>
              </a:rPr>
              <a:t>destage</a:t>
            </a:r>
            <a:r>
              <a:rPr lang="en-US" sz="1200">
                <a:solidFill>
                  <a:schemeClr val="tx2"/>
                </a:solidFill>
              </a:rPr>
              <a:t> when In Use is high?</a:t>
            </a:r>
          </a:p>
          <a:p>
            <a:endParaRPr lang="en-US" sz="120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What about RAM consumed by Systems? Where is this charged? Logically, it should be consistent with CPU and separate counter called RAM System required.</a:t>
            </a:r>
          </a:p>
          <a:p>
            <a:endParaRPr lang="en-US" sz="1200">
              <a:solidFill>
                <a:schemeClr val="tx2"/>
              </a:solidFill>
            </a:endParaRPr>
          </a:p>
          <a:p>
            <a:r>
              <a:rPr lang="en-US" sz="1200">
                <a:solidFill>
                  <a:schemeClr val="tx2"/>
                </a:solidFill>
              </a:rPr>
              <a:t>Review by Brandon Gordon: </a:t>
            </a:r>
          </a:p>
          <a:p>
            <a:r>
              <a:rPr lang="en-US" sz="1200" kern="1200">
                <a:solidFill>
                  <a:schemeClr val="tx1"/>
                </a:solidFill>
                <a:effectLst/>
                <a:latin typeface="+mn-lt"/>
                <a:ea typeface="+mn-ea"/>
                <a:cs typeface="+mn-cs"/>
              </a:rPr>
              <a:t>I’m concerned that excluding Modified Inactive memory from rightsizing will cause inaccurate recommendations for VMs running Java, databases, or similar. Just because memory is inactive, that doesn’t mean it’s not needed.  Removing it can cause crashes and/or performance issues if the applications inside the VMs aren’t adjusted at the same time.</a:t>
            </a:r>
            <a:endParaRPr lang="en-US" sz="1200">
              <a:solidFill>
                <a:schemeClr val="tx2"/>
              </a:solidFill>
            </a:endParaRPr>
          </a:p>
          <a:p>
            <a:endParaRPr lang="en-US"/>
          </a:p>
        </p:txBody>
      </p:sp>
      <p:sp>
        <p:nvSpPr>
          <p:cNvPr id="4" name="Slide Number Placeholder 3"/>
          <p:cNvSpPr>
            <a:spLocks noGrp="1"/>
          </p:cNvSpPr>
          <p:nvPr>
            <p:ph type="sldNum" sz="quarter" idx="5"/>
          </p:nvPr>
        </p:nvSpPr>
        <p:spPr/>
        <p:txBody>
          <a:bodyPr/>
          <a:lstStyle/>
          <a:p>
            <a:fld id="{9F4FBC3A-A12C-40F9-BB8D-BC30C7901396}" type="slidenum">
              <a:rPr lang="en-US" smtClean="0"/>
              <a:t>130</a:t>
            </a:fld>
            <a:endParaRPr lang="en-US"/>
          </a:p>
        </p:txBody>
      </p:sp>
    </p:spTree>
    <p:extLst>
      <p:ext uri="{BB962C8B-B14F-4D97-AF65-F5344CB8AC3E}">
        <p14:creationId xmlns:p14="http://schemas.microsoft.com/office/powerpoint/2010/main" val="84362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the reason why their demand doesn’t connect well is because they are looking at different things. So you need to unify them. Design the same model for both entities. Same operational models, else you are caught in between. </a:t>
            </a:r>
          </a:p>
          <a:p>
            <a:endParaRPr lang="en-US" dirty="0"/>
          </a:p>
          <a:p>
            <a:r>
              <a:rPr lang="en-US" dirty="0"/>
              <a:t>For SLA, the most important that your application care the most is Performance SLA. Availability SLA and Security SLA are a given.</a:t>
            </a:r>
          </a:p>
          <a:p>
            <a:endParaRPr lang="en-US" dirty="0"/>
          </a:p>
          <a:p>
            <a:r>
              <a:rPr lang="en-US" dirty="0"/>
              <a:t>Reference in the book: </a:t>
            </a:r>
          </a:p>
          <a:p>
            <a:pPr marL="171450" indent="-171450">
              <a:buFont typeface="Arial" panose="020B0604020202020204" pitchFamily="34" charset="0"/>
              <a:buChar char="•"/>
            </a:pPr>
            <a:r>
              <a:rPr lang="en-US" dirty="0"/>
              <a:t>Begin with The End in Mind, located in Chapter 1 in Part 1</a:t>
            </a:r>
          </a:p>
          <a:p>
            <a:pPr marL="171450" indent="-171450">
              <a:buFont typeface="Arial" panose="020B0604020202020204" pitchFamily="34" charset="0"/>
              <a:buChar char="•"/>
            </a:pPr>
            <a:r>
              <a:rPr lang="en-US" dirty="0"/>
              <a:t>The Restaurant Analogy, located in Chapter 1 in Part 1</a:t>
            </a:r>
          </a:p>
          <a:p>
            <a:pPr marL="171450" indent="-171450">
              <a:buFont typeface="Arial" panose="020B0604020202020204" pitchFamily="34" charset="0"/>
              <a:buChar char="•"/>
            </a:pPr>
            <a:r>
              <a:rPr lang="en-US" dirty="0"/>
              <a:t>Service Level Agreement, located in Chapter 1 in Part 1</a:t>
            </a:r>
          </a:p>
          <a:p>
            <a:endParaRPr lang="en-US" dirty="0"/>
          </a:p>
          <a:p>
            <a:endParaRPr lang="en-US" dirty="0"/>
          </a:p>
        </p:txBody>
      </p:sp>
      <p:sp>
        <p:nvSpPr>
          <p:cNvPr id="4" name="Slide Number Placeholder 3"/>
          <p:cNvSpPr>
            <a:spLocks noGrp="1"/>
          </p:cNvSpPr>
          <p:nvPr>
            <p:ph type="sldNum" sz="quarter" idx="10"/>
          </p:nvPr>
        </p:nvSpPr>
        <p:spPr/>
        <p:txBody>
          <a:bodyPr/>
          <a:lstStyle/>
          <a:p>
            <a:fld id="{9F4FBC3A-A12C-40F9-BB8D-BC30C7901396}" type="slidenum">
              <a:rPr lang="en-US" smtClean="0"/>
              <a:t>11</a:t>
            </a:fld>
            <a:endParaRPr lang="en-US"/>
          </a:p>
        </p:txBody>
      </p:sp>
    </p:spTree>
    <p:extLst>
      <p:ext uri="{BB962C8B-B14F-4D97-AF65-F5344CB8AC3E}">
        <p14:creationId xmlns:p14="http://schemas.microsoft.com/office/powerpoint/2010/main" val="1570799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ustomXml" Target="../ink/ink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hyperlink" Target="https://www.vmware.com/content/dam/brand/photography-only/power-point-assets/ppt-fonts/Metropolis-Light-Regular-font.zip" TargetMode="Externa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Aqua">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BCB68143-A247-4F5B-9173-3D82D6706BFE}"/>
              </a:ext>
            </a:extLst>
          </p:cNvPr>
          <p:cNvSpPr/>
          <p:nvPr userDrawn="1"/>
        </p:nvSpPr>
        <p:spPr>
          <a:xfrm rot="2700000">
            <a:off x="1531792" y="-2581332"/>
            <a:ext cx="3206987" cy="9626036"/>
          </a:xfrm>
          <a:custGeom>
            <a:avLst/>
            <a:gdLst>
              <a:gd name="connsiteX0" fmla="*/ 3621 w 3204432"/>
              <a:gd name="connsiteY0" fmla="*/ 3200811 h 9623529"/>
              <a:gd name="connsiteX1" fmla="*/ 3204432 w 3204432"/>
              <a:gd name="connsiteY1" fmla="*/ 0 h 9623529"/>
              <a:gd name="connsiteX2" fmla="*/ 3204432 w 3204432"/>
              <a:gd name="connsiteY2" fmla="*/ 8389488 h 9623529"/>
              <a:gd name="connsiteX3" fmla="*/ 3197162 w 3204432"/>
              <a:gd name="connsiteY3" fmla="*/ 8389488 h 9623529"/>
              <a:gd name="connsiteX4" fmla="*/ 3201565 w 3204432"/>
              <a:gd name="connsiteY4" fmla="*/ 8393890 h 9623529"/>
              <a:gd name="connsiteX5" fmla="*/ 1971926 w 3204432"/>
              <a:gd name="connsiteY5" fmla="*/ 9623529 h 9623529"/>
              <a:gd name="connsiteX6" fmla="*/ 0 w 3204432"/>
              <a:gd name="connsiteY6" fmla="*/ 7651603 h 9623529"/>
              <a:gd name="connsiteX7" fmla="*/ 3621 w 3204432"/>
              <a:gd name="connsiteY7" fmla="*/ 7647982 h 9623529"/>
              <a:gd name="connsiteX8" fmla="*/ 3621 w 3204432"/>
              <a:gd name="connsiteY8" fmla="*/ 3200811 h 9623529"/>
              <a:gd name="connsiteX0" fmla="*/ 3621 w 3206055"/>
              <a:gd name="connsiteY0" fmla="*/ 3200811 h 9623529"/>
              <a:gd name="connsiteX1" fmla="*/ 3204432 w 3206055"/>
              <a:gd name="connsiteY1" fmla="*/ 0 h 9623529"/>
              <a:gd name="connsiteX2" fmla="*/ 3204432 w 3206055"/>
              <a:gd name="connsiteY2" fmla="*/ 8389488 h 9623529"/>
              <a:gd name="connsiteX3" fmla="*/ 3197162 w 3206055"/>
              <a:gd name="connsiteY3" fmla="*/ 8389488 h 9623529"/>
              <a:gd name="connsiteX4" fmla="*/ 3206055 w 3206055"/>
              <a:gd name="connsiteY4" fmla="*/ 9386208 h 9623529"/>
              <a:gd name="connsiteX5" fmla="*/ 1971926 w 3206055"/>
              <a:gd name="connsiteY5" fmla="*/ 9623529 h 9623529"/>
              <a:gd name="connsiteX6" fmla="*/ 0 w 3206055"/>
              <a:gd name="connsiteY6" fmla="*/ 7651603 h 9623529"/>
              <a:gd name="connsiteX7" fmla="*/ 3621 w 3206055"/>
              <a:gd name="connsiteY7" fmla="*/ 7647982 h 9623529"/>
              <a:gd name="connsiteX8" fmla="*/ 3621 w 3206055"/>
              <a:gd name="connsiteY8" fmla="*/ 3200811 h 9623529"/>
              <a:gd name="connsiteX0" fmla="*/ 3621 w 3206987"/>
              <a:gd name="connsiteY0" fmla="*/ 3200811 h 9623529"/>
              <a:gd name="connsiteX1" fmla="*/ 3204432 w 3206987"/>
              <a:gd name="connsiteY1" fmla="*/ 0 h 9623529"/>
              <a:gd name="connsiteX2" fmla="*/ 3204432 w 3206987"/>
              <a:gd name="connsiteY2" fmla="*/ 8389488 h 9623529"/>
              <a:gd name="connsiteX3" fmla="*/ 3206142 w 3206987"/>
              <a:gd name="connsiteY3" fmla="*/ 8407448 h 9623529"/>
              <a:gd name="connsiteX4" fmla="*/ 3206055 w 3206987"/>
              <a:gd name="connsiteY4" fmla="*/ 9386208 h 9623529"/>
              <a:gd name="connsiteX5" fmla="*/ 1971926 w 3206987"/>
              <a:gd name="connsiteY5" fmla="*/ 9623529 h 9623529"/>
              <a:gd name="connsiteX6" fmla="*/ 0 w 3206987"/>
              <a:gd name="connsiteY6" fmla="*/ 7651603 h 9623529"/>
              <a:gd name="connsiteX7" fmla="*/ 3621 w 3206987"/>
              <a:gd name="connsiteY7" fmla="*/ 7647982 h 9623529"/>
              <a:gd name="connsiteX8" fmla="*/ 3621 w 3206987"/>
              <a:gd name="connsiteY8" fmla="*/ 3200811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987" h="9623529">
                <a:moveTo>
                  <a:pt x="3621" y="3200811"/>
                </a:moveTo>
                <a:lnTo>
                  <a:pt x="3204432" y="0"/>
                </a:lnTo>
                <a:lnTo>
                  <a:pt x="3204432" y="8389488"/>
                </a:lnTo>
                <a:lnTo>
                  <a:pt x="3206142" y="8407448"/>
                </a:lnTo>
                <a:cubicBezTo>
                  <a:pt x="3209106" y="8739688"/>
                  <a:pt x="3203091" y="9053968"/>
                  <a:pt x="3206055" y="9386208"/>
                </a:cubicBezTo>
                <a:lnTo>
                  <a:pt x="1971926" y="9623529"/>
                </a:lnTo>
                <a:lnTo>
                  <a:pt x="0" y="7651603"/>
                </a:lnTo>
                <a:lnTo>
                  <a:pt x="3621" y="7647982"/>
                </a:lnTo>
                <a:lnTo>
                  <a:pt x="3621" y="3200811"/>
                </a:lnTo>
                <a:close/>
              </a:path>
            </a:pathLst>
          </a:custGeom>
          <a:gradFill>
            <a:gsLst>
              <a:gs pos="24000">
                <a:schemeClr val="accent3"/>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6" name="Freeform: Shape 25">
            <a:extLst>
              <a:ext uri="{FF2B5EF4-FFF2-40B4-BE49-F238E27FC236}">
                <a16:creationId xmlns:a16="http://schemas.microsoft.com/office/drawing/2014/main" id="{865D9BB8-44B7-4046-A859-7B01AD84E349}"/>
              </a:ext>
            </a:extLst>
          </p:cNvPr>
          <p:cNvSpPr/>
          <p:nvPr userDrawn="1"/>
        </p:nvSpPr>
        <p:spPr>
          <a:xfrm rot="2700000">
            <a:off x="1633012" y="1229961"/>
            <a:ext cx="3535790" cy="7516105"/>
          </a:xfrm>
          <a:custGeom>
            <a:avLst/>
            <a:gdLst>
              <a:gd name="connsiteX0" fmla="*/ 0 w 3535790"/>
              <a:gd name="connsiteY0" fmla="*/ 0 h 7514148"/>
              <a:gd name="connsiteX1" fmla="*/ 3535790 w 3535790"/>
              <a:gd name="connsiteY1" fmla="*/ 0 h 7514148"/>
              <a:gd name="connsiteX2" fmla="*/ 3535790 w 3535790"/>
              <a:gd name="connsiteY2" fmla="*/ 4642648 h 7514148"/>
              <a:gd name="connsiteX3" fmla="*/ 706090 w 3535790"/>
              <a:gd name="connsiteY3" fmla="*/ 7514148 h 7514148"/>
              <a:gd name="connsiteX4" fmla="*/ 0 w 3535790"/>
              <a:gd name="connsiteY4" fmla="*/ 6808058 h 7514148"/>
              <a:gd name="connsiteX5" fmla="*/ 0 w 3535790"/>
              <a:gd name="connsiteY5" fmla="*/ 0 h 75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5790" h="7514148">
                <a:moveTo>
                  <a:pt x="0" y="0"/>
                </a:moveTo>
                <a:lnTo>
                  <a:pt x="3535790" y="0"/>
                </a:lnTo>
                <a:lnTo>
                  <a:pt x="3535790" y="4642648"/>
                </a:lnTo>
                <a:lnTo>
                  <a:pt x="706090" y="7514148"/>
                </a:lnTo>
                <a:lnTo>
                  <a:pt x="0" y="6808058"/>
                </a:lnTo>
                <a:lnTo>
                  <a:pt x="0" y="0"/>
                </a:lnTo>
                <a:close/>
              </a:path>
            </a:pathLst>
          </a:custGeom>
          <a:gradFill>
            <a:gsLst>
              <a:gs pos="1143">
                <a:schemeClr val="bg1">
                  <a:alpha val="0"/>
                </a:schemeClr>
              </a:gs>
              <a:gs pos="14000">
                <a:schemeClr val="bg1">
                  <a:alpha val="0"/>
                </a:schemeClr>
              </a:gs>
              <a:gs pos="72000">
                <a:schemeClr val="accent1"/>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 name="Title 1"/>
          <p:cNvSpPr>
            <a:spLocks noGrp="1"/>
          </p:cNvSpPr>
          <p:nvPr>
            <p:ph type="title" hasCustomPrompt="1"/>
          </p:nvPr>
        </p:nvSpPr>
        <p:spPr>
          <a:xfrm>
            <a:off x="6594666" y="1582578"/>
            <a:ext cx="4997704" cy="1234440"/>
          </a:xfrm>
        </p:spPr>
        <p:txBody>
          <a:bodyPr wrap="square" anchor="b"/>
          <a:lstStyle>
            <a:lvl1pPr algn="l">
              <a:defRPr sz="4000" b="0" cap="none" baseline="0"/>
            </a:lvl1pPr>
          </a:lstStyle>
          <a:p>
            <a:r>
              <a:rPr lang="en-US"/>
              <a:t>Click to Edit Master Title Style</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594665" y="2871217"/>
            <a:ext cx="5117785" cy="416403"/>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ext Placeholder 6">
            <a:extLst>
              <a:ext uri="{FF2B5EF4-FFF2-40B4-BE49-F238E27FC236}">
                <a16:creationId xmlns:a16="http://schemas.microsoft.com/office/drawing/2014/main" id="{DEA43E1E-B208-4DC4-9D6A-01669D00DA14}"/>
              </a:ext>
            </a:extLst>
          </p:cNvPr>
          <p:cNvSpPr>
            <a:spLocks noGrp="1"/>
          </p:cNvSpPr>
          <p:nvPr>
            <p:ph type="body" sz="quarter" idx="11" hasCustomPrompt="1"/>
          </p:nvPr>
        </p:nvSpPr>
        <p:spPr>
          <a:xfrm>
            <a:off x="6594665" y="4737426"/>
            <a:ext cx="3658553" cy="355601"/>
          </a:xfrm>
        </p:spPr>
        <p:txBody>
          <a:bodyPr anchor="b"/>
          <a:lstStyle>
            <a:lvl1pPr algn="l">
              <a:buNone/>
              <a:defRPr sz="1600">
                <a:solidFill>
                  <a:schemeClr val="tx2"/>
                </a:solidFill>
              </a:defRPr>
            </a:lvl1pPr>
          </a:lstStyle>
          <a:p>
            <a:pPr lvl="0"/>
            <a:r>
              <a:rPr lang="en-US"/>
              <a:t>Speaker Name</a:t>
            </a:r>
          </a:p>
        </p:txBody>
      </p:sp>
      <p:sp>
        <p:nvSpPr>
          <p:cNvPr id="129" name="Text Placeholder 6">
            <a:extLst>
              <a:ext uri="{FF2B5EF4-FFF2-40B4-BE49-F238E27FC236}">
                <a16:creationId xmlns:a16="http://schemas.microsoft.com/office/drawing/2014/main" id="{2111BB8B-7B37-4FB4-B2CD-984FE1C6C5E4}"/>
              </a:ext>
            </a:extLst>
          </p:cNvPr>
          <p:cNvSpPr>
            <a:spLocks noGrp="1"/>
          </p:cNvSpPr>
          <p:nvPr>
            <p:ph type="body" sz="quarter" idx="12" hasCustomPrompt="1"/>
          </p:nvPr>
        </p:nvSpPr>
        <p:spPr>
          <a:xfrm>
            <a:off x="6594665" y="5138746"/>
            <a:ext cx="3658553" cy="355601"/>
          </a:xfrm>
        </p:spPr>
        <p:txBody>
          <a:bodyPr/>
          <a:lstStyle>
            <a:lvl1pPr algn="l">
              <a:buNone/>
              <a:defRPr sz="1600">
                <a:solidFill>
                  <a:schemeClr val="tx2"/>
                </a:solidFill>
              </a:defRPr>
            </a:lvl1pPr>
          </a:lstStyle>
          <a:p>
            <a:pPr lvl="0"/>
            <a:r>
              <a:rPr lang="en-US"/>
              <a:t>Role / Division at VMware</a:t>
            </a:r>
          </a:p>
        </p:txBody>
      </p:sp>
      <p:sp>
        <p:nvSpPr>
          <p:cNvPr id="16" name="Text Placeholder 6">
            <a:extLst>
              <a:ext uri="{FF2B5EF4-FFF2-40B4-BE49-F238E27FC236}">
                <a16:creationId xmlns:a16="http://schemas.microsoft.com/office/drawing/2014/main" id="{68E7D54E-C753-48F7-AB43-C7A586277F50}"/>
              </a:ext>
            </a:extLst>
          </p:cNvPr>
          <p:cNvSpPr>
            <a:spLocks noGrp="1"/>
          </p:cNvSpPr>
          <p:nvPr>
            <p:ph type="body" sz="quarter" idx="13" hasCustomPrompt="1"/>
          </p:nvPr>
        </p:nvSpPr>
        <p:spPr>
          <a:xfrm>
            <a:off x="6594665" y="5494345"/>
            <a:ext cx="3658553" cy="265176"/>
          </a:xfrm>
        </p:spPr>
        <p:txBody>
          <a:bodyPr/>
          <a:lstStyle>
            <a:lvl1pPr algn="l">
              <a:buNone/>
              <a:defRPr sz="1200">
                <a:solidFill>
                  <a:schemeClr val="tx2"/>
                </a:solidFill>
              </a:defRPr>
            </a:lvl1pPr>
          </a:lstStyle>
          <a:p>
            <a:pPr lvl="0"/>
            <a:r>
              <a:rPr lang="en-US"/>
              <a:t>Date</a:t>
            </a:r>
          </a:p>
        </p:txBody>
      </p:sp>
      <p:grpSp>
        <p:nvGrpSpPr>
          <p:cNvPr id="17" name="Group 16">
            <a:extLst>
              <a:ext uri="{FF2B5EF4-FFF2-40B4-BE49-F238E27FC236}">
                <a16:creationId xmlns:a16="http://schemas.microsoft.com/office/drawing/2014/main" id="{571B1726-E7C5-4C32-A22F-BB8C0CA833E9}"/>
              </a:ext>
            </a:extLst>
          </p:cNvPr>
          <p:cNvGrpSpPr/>
          <p:nvPr userDrawn="1"/>
        </p:nvGrpSpPr>
        <p:grpSpPr>
          <a:xfrm>
            <a:off x="608171" y="6445106"/>
            <a:ext cx="1184706" cy="186690"/>
            <a:chOff x="863272" y="6563918"/>
            <a:chExt cx="861082" cy="135727"/>
          </a:xfrm>
          <a:solidFill>
            <a:schemeClr val="bg1"/>
          </a:solidFill>
        </p:grpSpPr>
        <p:sp>
          <p:nvSpPr>
            <p:cNvPr id="18" name="Freeform 6">
              <a:extLst>
                <a:ext uri="{FF2B5EF4-FFF2-40B4-BE49-F238E27FC236}">
                  <a16:creationId xmlns:a16="http://schemas.microsoft.com/office/drawing/2014/main" id="{0AEE4566-BDD0-43EB-8593-753B4AFC5389}"/>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19" name="Freeform 7">
              <a:extLst>
                <a:ext uri="{FF2B5EF4-FFF2-40B4-BE49-F238E27FC236}">
                  <a16:creationId xmlns:a16="http://schemas.microsoft.com/office/drawing/2014/main" id="{CDDDBBBD-2B47-4F32-9507-B47217AD31D1}"/>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20" name="Freeform 8">
              <a:extLst>
                <a:ext uri="{FF2B5EF4-FFF2-40B4-BE49-F238E27FC236}">
                  <a16:creationId xmlns:a16="http://schemas.microsoft.com/office/drawing/2014/main" id="{9A63A2EB-B414-427C-8975-27B69B276D4B}"/>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21" name="Freeform 9">
              <a:extLst>
                <a:ext uri="{FF2B5EF4-FFF2-40B4-BE49-F238E27FC236}">
                  <a16:creationId xmlns:a16="http://schemas.microsoft.com/office/drawing/2014/main" id="{4AFD0B14-399F-447F-BBDD-FF049C867FA7}"/>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22" name="Freeform 10">
              <a:extLst>
                <a:ext uri="{FF2B5EF4-FFF2-40B4-BE49-F238E27FC236}">
                  <a16:creationId xmlns:a16="http://schemas.microsoft.com/office/drawing/2014/main" id="{0778A2AC-9D1D-4FDB-973A-47DEA988606E}"/>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23" name="Freeform 11">
              <a:extLst>
                <a:ext uri="{FF2B5EF4-FFF2-40B4-BE49-F238E27FC236}">
                  <a16:creationId xmlns:a16="http://schemas.microsoft.com/office/drawing/2014/main" id="{52873CFF-17A0-467C-B061-5E3FD5E92C7C}"/>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24" name="Freeform 12">
              <a:extLst>
                <a:ext uri="{FF2B5EF4-FFF2-40B4-BE49-F238E27FC236}">
                  <a16:creationId xmlns:a16="http://schemas.microsoft.com/office/drawing/2014/main" id="{C351EEF9-CE8C-4948-8867-FDC697419BE3}"/>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grpSp>
      <p:sp>
        <p:nvSpPr>
          <p:cNvPr id="32" name="TextBox 31">
            <a:extLst>
              <a:ext uri="{FF2B5EF4-FFF2-40B4-BE49-F238E27FC236}">
                <a16:creationId xmlns:a16="http://schemas.microsoft.com/office/drawing/2014/main" id="{576FCBCF-AFA0-4D2E-AF64-919BFE9B44B8}"/>
              </a:ext>
            </a:extLst>
          </p:cNvPr>
          <p:cNvSpPr txBox="1"/>
          <p:nvPr userDrawn="1"/>
        </p:nvSpPr>
        <p:spPr bwMode="white">
          <a:xfrm flipH="1">
            <a:off x="2074133" y="6506318"/>
            <a:ext cx="1729338" cy="186690"/>
          </a:xfrm>
          <a:prstGeom prst="rect">
            <a:avLst/>
          </a:prstGeom>
          <a:noFill/>
        </p:spPr>
        <p:txBody>
          <a:bodyPr wrap="none" lIns="0" tIns="0" rIns="0" bIns="0" rtlCol="0" anchor="ctr">
            <a:noAutofit/>
          </a:bodyPr>
          <a:lstStyle/>
          <a:p>
            <a:pPr>
              <a:lnSpc>
                <a:spcPct val="90000"/>
              </a:lnSpc>
            </a:pPr>
            <a:r>
              <a:rPr lang="en-US" sz="800">
                <a:solidFill>
                  <a:schemeClr val="bg1"/>
                </a:solidFill>
                <a:latin typeface="+mj-lt"/>
                <a:ea typeface="Verdana" panose="020B0604030504040204" pitchFamily="34" charset="0"/>
                <a:cs typeface="Verdana" panose="020B0604030504040204" pitchFamily="34" charset="0"/>
              </a:rPr>
              <a:t>Confidential   </a:t>
            </a:r>
            <a:r>
              <a:rPr lang="en-US" sz="800">
                <a:solidFill>
                  <a:schemeClr val="bg1"/>
                </a:solidFill>
                <a:latin typeface="+mj-lt"/>
                <a:ea typeface="Verdana" panose="020B0604030504040204" pitchFamily="34" charset="0"/>
                <a:cs typeface="Arial" panose="020B0604020202020204" pitchFamily="34" charset="0"/>
              </a:rPr>
              <a:t>│</a:t>
            </a:r>
            <a:r>
              <a:rPr lang="en-US" sz="800">
                <a:solidFill>
                  <a:schemeClr val="bg1"/>
                </a:solidFill>
                <a:latin typeface="+mj-lt"/>
                <a:ea typeface="Verdana" panose="020B0604030504040204" pitchFamily="34" charset="0"/>
                <a:cs typeface="Verdana" panose="020B0604030504040204" pitchFamily="34" charset="0"/>
              </a:rPr>
              <a:t>  ©2020 VMware, Inc.</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229416F8-1B20-4892-97FA-108F191A5885}"/>
                  </a:ext>
                </a:extLst>
              </p14:cNvPr>
              <p14:cNvContentPartPr/>
              <p14:nvPr userDrawn="1"/>
            </p14:nvContentPartPr>
            <p14:xfrm>
              <a:off x="9862161" y="4881179"/>
              <a:ext cx="240" cy="240"/>
            </p14:xfrm>
          </p:contentPart>
        </mc:Choice>
        <mc:Fallback xmlns="">
          <p:pic>
            <p:nvPicPr>
              <p:cNvPr id="3" name="Ink 2">
                <a:extLst>
                  <a:ext uri="{FF2B5EF4-FFF2-40B4-BE49-F238E27FC236}">
                    <a16:creationId xmlns:a16="http://schemas.microsoft.com/office/drawing/2014/main" id="{229416F8-1B20-4892-97FA-108F191A5885}"/>
                  </a:ext>
                </a:extLst>
              </p:cNvPr>
              <p:cNvPicPr/>
              <p:nvPr/>
            </p:nvPicPr>
            <p:blipFill>
              <a:blip r:embed="rId3"/>
              <a:stretch>
                <a:fillRect/>
              </a:stretch>
            </p:blipFill>
            <p:spPr>
              <a:xfrm>
                <a:off x="9858081" y="4877099"/>
                <a:ext cx="7920" cy="7920"/>
              </a:xfrm>
              <a:prstGeom prst="rect">
                <a:avLst/>
              </a:prstGeom>
            </p:spPr>
          </p:pic>
        </mc:Fallback>
      </mc:AlternateContent>
    </p:spTree>
    <p:extLst>
      <p:ext uri="{BB962C8B-B14F-4D97-AF65-F5344CB8AC3E}">
        <p14:creationId xmlns:p14="http://schemas.microsoft.com/office/powerpoint/2010/main" val="1862282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utcome / Benefit">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BB1458BF-96C1-46C6-A67F-AD0FB4B4E5C0}"/>
              </a:ext>
            </a:extLst>
          </p:cNvPr>
          <p:cNvSpPr>
            <a:spLocks noGrp="1"/>
          </p:cNvSpPr>
          <p:nvPr>
            <p:ph type="body" sz="quarter" idx="21" hasCustomPrompt="1"/>
          </p:nvPr>
        </p:nvSpPr>
        <p:spPr>
          <a:xfrm>
            <a:off x="8381008" y="4347904"/>
            <a:ext cx="3202822" cy="1600200"/>
          </a:xfrm>
        </p:spPr>
        <p:txBody>
          <a:bodyPr/>
          <a:lstStyle>
            <a:lvl1pPr>
              <a:defRPr sz="1600"/>
            </a:lvl1pPr>
            <a:lvl2pPr>
              <a:defRPr sz="1400"/>
            </a:lvl2pPr>
            <a:lvl3pPr>
              <a:defRPr sz="1400"/>
            </a:lvl3pPr>
          </a:lstStyle>
          <a:p>
            <a:pPr lvl="0"/>
            <a:r>
              <a:rPr lang="en-US"/>
              <a:t>Click to add text</a:t>
            </a:r>
          </a:p>
          <a:p>
            <a:pPr lvl="1"/>
            <a:r>
              <a:rPr lang="en-US"/>
              <a:t>Second level</a:t>
            </a:r>
          </a:p>
          <a:p>
            <a:pPr lvl="2"/>
            <a:r>
              <a:rPr lang="en-US"/>
              <a:t>Third level</a:t>
            </a:r>
          </a:p>
        </p:txBody>
      </p:sp>
      <p:sp>
        <p:nvSpPr>
          <p:cNvPr id="4" name="Text Placeholder 3">
            <a:extLst>
              <a:ext uri="{FF2B5EF4-FFF2-40B4-BE49-F238E27FC236}">
                <a16:creationId xmlns:a16="http://schemas.microsoft.com/office/drawing/2014/main" id="{A8781D19-2DDB-4D83-983D-3D159A7DE7C0}"/>
              </a:ext>
            </a:extLst>
          </p:cNvPr>
          <p:cNvSpPr>
            <a:spLocks noGrp="1"/>
          </p:cNvSpPr>
          <p:nvPr>
            <p:ph type="body" sz="quarter" idx="20" hasCustomPrompt="1"/>
          </p:nvPr>
        </p:nvSpPr>
        <p:spPr>
          <a:xfrm>
            <a:off x="8381008" y="2063048"/>
            <a:ext cx="3202822" cy="1600200"/>
          </a:xfrm>
        </p:spPr>
        <p:txBody>
          <a:bodyPr/>
          <a:lstStyle>
            <a:lvl1pPr>
              <a:defRPr sz="1600"/>
            </a:lvl1pPr>
            <a:lvl2pPr>
              <a:defRPr sz="1400"/>
            </a:lvl2pPr>
            <a:lvl3pPr>
              <a:defRPr sz="1400"/>
            </a:lvl3pPr>
          </a:lstStyle>
          <a:p>
            <a:pPr lvl="0"/>
            <a:r>
              <a:rPr lang="en-US"/>
              <a:t>Click to add text</a:t>
            </a:r>
          </a:p>
          <a:p>
            <a:pPr lvl="1"/>
            <a:r>
              <a:rPr lang="en-US"/>
              <a:t>Second level</a:t>
            </a:r>
          </a:p>
          <a:p>
            <a:pPr lvl="2"/>
            <a:r>
              <a:rPr lang="en-US"/>
              <a:t>Third level</a:t>
            </a:r>
          </a:p>
        </p:txBody>
      </p:sp>
      <p:sp>
        <p:nvSpPr>
          <p:cNvPr id="7" name="Text Placeholder 6">
            <a:extLst>
              <a:ext uri="{FF2B5EF4-FFF2-40B4-BE49-F238E27FC236}">
                <a16:creationId xmlns:a16="http://schemas.microsoft.com/office/drawing/2014/main" id="{9005EB21-86C3-42EF-BFE7-549D9EA3645A}"/>
              </a:ext>
            </a:extLst>
          </p:cNvPr>
          <p:cNvSpPr>
            <a:spLocks noGrp="1"/>
          </p:cNvSpPr>
          <p:nvPr>
            <p:ph type="body" sz="quarter" idx="17" hasCustomPrompt="1"/>
          </p:nvPr>
        </p:nvSpPr>
        <p:spPr>
          <a:xfrm>
            <a:off x="8382596" y="1699688"/>
            <a:ext cx="2007123" cy="298450"/>
          </a:xfrm>
        </p:spPr>
        <p:txBody>
          <a:bodyPr anchor="b"/>
          <a:lstStyle>
            <a:lvl1pPr>
              <a:defRPr sz="1600">
                <a:solidFill>
                  <a:schemeClr val="accent1"/>
                </a:solidFill>
              </a:defRPr>
            </a:lvl1pPr>
            <a:lvl5pPr>
              <a:defRPr/>
            </a:lvl5pPr>
          </a:lstStyle>
          <a:p>
            <a:pPr lvl="0"/>
            <a:r>
              <a:rPr lang="en-US"/>
              <a:t>Outcome</a:t>
            </a:r>
          </a:p>
        </p:txBody>
      </p:sp>
      <p:cxnSp>
        <p:nvCxnSpPr>
          <p:cNvPr id="75" name="Straight Connector 74">
            <a:extLst>
              <a:ext uri="{FF2B5EF4-FFF2-40B4-BE49-F238E27FC236}">
                <a16:creationId xmlns:a16="http://schemas.microsoft.com/office/drawing/2014/main" id="{F789B473-DDE6-4450-A111-3761F341AAE3}"/>
              </a:ext>
            </a:extLst>
          </p:cNvPr>
          <p:cNvCxnSpPr>
            <a:cxnSpLocks/>
          </p:cNvCxnSpPr>
          <p:nvPr userDrawn="1"/>
        </p:nvCxnSpPr>
        <p:spPr>
          <a:xfrm>
            <a:off x="8382596" y="3872441"/>
            <a:ext cx="3809404" cy="0"/>
          </a:xfrm>
          <a:prstGeom prst="line">
            <a:avLst/>
          </a:prstGeom>
          <a:ln w="25400">
            <a:solidFill>
              <a:schemeClr val="accent4"/>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6" name="Text Placeholder 6">
            <a:extLst>
              <a:ext uri="{FF2B5EF4-FFF2-40B4-BE49-F238E27FC236}">
                <a16:creationId xmlns:a16="http://schemas.microsoft.com/office/drawing/2014/main" id="{0D0977FA-A4CA-4F1F-8109-D7498D165EDD}"/>
              </a:ext>
            </a:extLst>
          </p:cNvPr>
          <p:cNvSpPr>
            <a:spLocks noGrp="1"/>
          </p:cNvSpPr>
          <p:nvPr>
            <p:ph type="body" sz="quarter" idx="19" hasCustomPrompt="1"/>
          </p:nvPr>
        </p:nvSpPr>
        <p:spPr>
          <a:xfrm>
            <a:off x="8382596" y="3972469"/>
            <a:ext cx="2007123" cy="298450"/>
          </a:xfrm>
        </p:spPr>
        <p:txBody>
          <a:bodyPr anchor="b"/>
          <a:lstStyle>
            <a:lvl1pPr>
              <a:defRPr sz="1600">
                <a:solidFill>
                  <a:schemeClr val="accent4"/>
                </a:solidFill>
              </a:defRPr>
            </a:lvl1pPr>
            <a:lvl5pPr>
              <a:defRPr/>
            </a:lvl5pPr>
          </a:lstStyle>
          <a:p>
            <a:pPr lvl="0"/>
            <a:r>
              <a:rPr lang="en-US"/>
              <a:t>Benefit</a:t>
            </a:r>
          </a:p>
        </p:txBody>
      </p:sp>
      <p:sp>
        <p:nvSpPr>
          <p:cNvPr id="14" name="TextBox 13">
            <a:extLst>
              <a:ext uri="{FF2B5EF4-FFF2-40B4-BE49-F238E27FC236}">
                <a16:creationId xmlns:a16="http://schemas.microsoft.com/office/drawing/2014/main" id="{DF992B4C-D72B-4160-80E2-5EE05E2DDD3F}"/>
              </a:ext>
            </a:extLst>
          </p:cNvPr>
          <p:cNvSpPr txBox="1"/>
          <p:nvPr userDrawn="1"/>
        </p:nvSpPr>
        <p:spPr>
          <a:xfrm>
            <a:off x="11493934" y="6388100"/>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800">
              <a:latin typeface="+mj-lt"/>
            </a:endParaRPr>
          </a:p>
        </p:txBody>
      </p:sp>
      <p:sp>
        <p:nvSpPr>
          <p:cNvPr id="3" name="Title 2">
            <a:extLst>
              <a:ext uri="{FF2B5EF4-FFF2-40B4-BE49-F238E27FC236}">
                <a16:creationId xmlns:a16="http://schemas.microsoft.com/office/drawing/2014/main" id="{9E15888C-CFB4-4BEC-9B94-46E698DFC481}"/>
              </a:ext>
            </a:extLst>
          </p:cNvPr>
          <p:cNvSpPr>
            <a:spLocks noGrp="1"/>
          </p:cNvSpPr>
          <p:nvPr>
            <p:ph type="title" hasCustomPrompt="1"/>
          </p:nvPr>
        </p:nvSpPr>
        <p:spPr/>
        <p:txBody>
          <a:bodyPr wrap="none"/>
          <a:lstStyle>
            <a:lvl1pPr>
              <a:defRPr/>
            </a:lvl1pPr>
          </a:lstStyle>
          <a:p>
            <a:r>
              <a:rPr lang="en-US"/>
              <a:t>Click to Add One Line Title</a:t>
            </a:r>
          </a:p>
        </p:txBody>
      </p:sp>
      <p:sp>
        <p:nvSpPr>
          <p:cNvPr id="18" name="Rectangle 17">
            <a:extLst>
              <a:ext uri="{FF2B5EF4-FFF2-40B4-BE49-F238E27FC236}">
                <a16:creationId xmlns:a16="http://schemas.microsoft.com/office/drawing/2014/main" id="{92EE86E2-0F2F-484B-8170-3AEBA1DDEB2D}"/>
              </a:ext>
            </a:extLst>
          </p:cNvPr>
          <p:cNvSpPr/>
          <p:nvPr userDrawn="1"/>
        </p:nvSpPr>
        <p:spPr bwMode="ltGray">
          <a:xfrm>
            <a:off x="1" y="1600202"/>
            <a:ext cx="7925276" cy="457094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accent2"/>
              </a:solidFill>
            </a:endParaRPr>
          </a:p>
        </p:txBody>
      </p:sp>
      <p:cxnSp>
        <p:nvCxnSpPr>
          <p:cNvPr id="138" name="Straight Connector 137">
            <a:extLst>
              <a:ext uri="{FF2B5EF4-FFF2-40B4-BE49-F238E27FC236}">
                <a16:creationId xmlns:a16="http://schemas.microsoft.com/office/drawing/2014/main" id="{56D4D92B-574E-4F63-A5BA-8F7282B54C27}"/>
              </a:ext>
            </a:extLst>
          </p:cNvPr>
          <p:cNvCxnSpPr>
            <a:cxnSpLocks/>
          </p:cNvCxnSpPr>
          <p:nvPr userDrawn="1"/>
        </p:nvCxnSpPr>
        <p:spPr>
          <a:xfrm>
            <a:off x="8382596" y="1608668"/>
            <a:ext cx="3809404" cy="0"/>
          </a:xfrm>
          <a:prstGeom prst="line">
            <a:avLst/>
          </a:prstGeom>
          <a:ln w="2540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Subtitle 2">
            <a:extLst>
              <a:ext uri="{FF2B5EF4-FFF2-40B4-BE49-F238E27FC236}">
                <a16:creationId xmlns:a16="http://schemas.microsoft.com/office/drawing/2014/main" id="{E9D6A872-88BD-4DFC-AFFD-1E9BEEB6533B}"/>
              </a:ext>
            </a:extLst>
          </p:cNvPr>
          <p:cNvSpPr>
            <a:spLocks noGrp="1"/>
          </p:cNvSpPr>
          <p:nvPr>
            <p:ph type="subTitle" idx="10" hasCustomPrompt="1"/>
          </p:nvPr>
        </p:nvSpPr>
        <p:spPr>
          <a:xfrm>
            <a:off x="593021" y="811831"/>
            <a:ext cx="10965543"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816411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ur Icon ">
    <p:spTree>
      <p:nvGrpSpPr>
        <p:cNvPr id="1" name=""/>
        <p:cNvGrpSpPr/>
        <p:nvPr/>
      </p:nvGrpSpPr>
      <p:grpSpPr>
        <a:xfrm>
          <a:off x="0" y="0"/>
          <a:ext cx="0" cy="0"/>
          <a:chOff x="0" y="0"/>
          <a:chExt cx="0" cy="0"/>
        </a:xfrm>
      </p:grpSpPr>
      <p:sp>
        <p:nvSpPr>
          <p:cNvPr id="84" name="Oval 83">
            <a:extLst>
              <a:ext uri="{FF2B5EF4-FFF2-40B4-BE49-F238E27FC236}">
                <a16:creationId xmlns:a16="http://schemas.microsoft.com/office/drawing/2014/main" id="{085441A7-EBA5-4ABB-8D29-CE4338F0F9B5}"/>
              </a:ext>
            </a:extLst>
          </p:cNvPr>
          <p:cNvSpPr/>
          <p:nvPr userDrawn="1"/>
        </p:nvSpPr>
        <p:spPr bwMode="gray">
          <a:xfrm>
            <a:off x="1066027" y="2060873"/>
            <a:ext cx="1829435" cy="1828959"/>
          </a:xfrm>
          <a:prstGeom prst="ellipse">
            <a:avLst/>
          </a:prstGeom>
          <a:solidFill>
            <a:schemeClr val="accent4"/>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solidFill>
                <a:schemeClr val="accent4"/>
              </a:solidFill>
            </a:endParaRPr>
          </a:p>
        </p:txBody>
      </p:sp>
      <p:sp>
        <p:nvSpPr>
          <p:cNvPr id="85" name="Oval 84">
            <a:extLst>
              <a:ext uri="{FF2B5EF4-FFF2-40B4-BE49-F238E27FC236}">
                <a16:creationId xmlns:a16="http://schemas.microsoft.com/office/drawing/2014/main" id="{3019BB56-AE7C-42CA-A8FF-432F4F176B8B}"/>
              </a:ext>
            </a:extLst>
          </p:cNvPr>
          <p:cNvSpPr/>
          <p:nvPr userDrawn="1"/>
        </p:nvSpPr>
        <p:spPr bwMode="gray">
          <a:xfrm>
            <a:off x="9304556" y="2060873"/>
            <a:ext cx="1829435" cy="1828959"/>
          </a:xfrm>
          <a:prstGeom prst="ellipse">
            <a:avLst/>
          </a:prstGeom>
          <a:solidFill>
            <a:schemeClr val="accent2"/>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6" name="Oval 85">
            <a:extLst>
              <a:ext uri="{FF2B5EF4-FFF2-40B4-BE49-F238E27FC236}">
                <a16:creationId xmlns:a16="http://schemas.microsoft.com/office/drawing/2014/main" id="{5670C03F-6336-45E3-A9F4-0CD130D80D1B}"/>
              </a:ext>
            </a:extLst>
          </p:cNvPr>
          <p:cNvSpPr/>
          <p:nvPr userDrawn="1"/>
        </p:nvSpPr>
        <p:spPr bwMode="gray">
          <a:xfrm>
            <a:off x="6563810" y="2060873"/>
            <a:ext cx="1829435" cy="1828959"/>
          </a:xfrm>
          <a:prstGeom prst="ellipse">
            <a:avLst/>
          </a:prstGeom>
          <a:solidFill>
            <a:schemeClr val="accent1"/>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a:p>
        </p:txBody>
      </p:sp>
      <p:sp>
        <p:nvSpPr>
          <p:cNvPr id="87" name="Oval 86">
            <a:extLst>
              <a:ext uri="{FF2B5EF4-FFF2-40B4-BE49-F238E27FC236}">
                <a16:creationId xmlns:a16="http://schemas.microsoft.com/office/drawing/2014/main" id="{45D908EF-1F96-4808-A8DB-F55AB9E8E436}"/>
              </a:ext>
            </a:extLst>
          </p:cNvPr>
          <p:cNvSpPr/>
          <p:nvPr userDrawn="1"/>
        </p:nvSpPr>
        <p:spPr bwMode="gray">
          <a:xfrm>
            <a:off x="3807924" y="2060873"/>
            <a:ext cx="1829435" cy="1828959"/>
          </a:xfrm>
          <a:prstGeom prst="ellipse">
            <a:avLst/>
          </a:prstGeom>
          <a:solidFill>
            <a:schemeClr val="accent3"/>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a:p>
        </p:txBody>
      </p:sp>
      <p:sp>
        <p:nvSpPr>
          <p:cNvPr id="88" name="TextBox 87">
            <a:extLst>
              <a:ext uri="{FF2B5EF4-FFF2-40B4-BE49-F238E27FC236}">
                <a16:creationId xmlns:a16="http://schemas.microsoft.com/office/drawing/2014/main" id="{0AAF357F-A1D5-401D-94D2-9C67E6AEDA09}"/>
              </a:ext>
            </a:extLst>
          </p:cNvPr>
          <p:cNvSpPr txBox="1"/>
          <p:nvPr userDrawn="1"/>
        </p:nvSpPr>
        <p:spPr>
          <a:xfrm>
            <a:off x="11493934" y="6388100"/>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800">
              <a:latin typeface="+mj-lt"/>
            </a:endParaRPr>
          </a:p>
        </p:txBody>
      </p:sp>
      <p:sp>
        <p:nvSpPr>
          <p:cNvPr id="3" name="Title 2">
            <a:extLst>
              <a:ext uri="{FF2B5EF4-FFF2-40B4-BE49-F238E27FC236}">
                <a16:creationId xmlns:a16="http://schemas.microsoft.com/office/drawing/2014/main" id="{6A6ED71B-2619-4816-B753-5E850ED08FBC}"/>
              </a:ext>
            </a:extLst>
          </p:cNvPr>
          <p:cNvSpPr>
            <a:spLocks noGrp="1"/>
          </p:cNvSpPr>
          <p:nvPr>
            <p:ph type="title" hasCustomPrompt="1"/>
          </p:nvPr>
        </p:nvSpPr>
        <p:spPr/>
        <p:txBody>
          <a:bodyPr/>
          <a:lstStyle>
            <a:lvl1pPr>
              <a:defRPr/>
            </a:lvl1pPr>
          </a:lstStyle>
          <a:p>
            <a:r>
              <a:rPr lang="en-US"/>
              <a:t>Click to Add One Line Title</a:t>
            </a:r>
          </a:p>
        </p:txBody>
      </p:sp>
      <p:sp>
        <p:nvSpPr>
          <p:cNvPr id="14" name="Subtitle 2">
            <a:extLst>
              <a:ext uri="{FF2B5EF4-FFF2-40B4-BE49-F238E27FC236}">
                <a16:creationId xmlns:a16="http://schemas.microsoft.com/office/drawing/2014/main" id="{BB679D5C-AEFA-4052-96E3-7DF67D7C105A}"/>
              </a:ext>
            </a:extLst>
          </p:cNvPr>
          <p:cNvSpPr>
            <a:spLocks noGrp="1"/>
          </p:cNvSpPr>
          <p:nvPr>
            <p:ph type="subTitle" idx="10" hasCustomPrompt="1"/>
          </p:nvPr>
        </p:nvSpPr>
        <p:spPr>
          <a:xfrm>
            <a:off x="593021" y="811831"/>
            <a:ext cx="10965543"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15" name="Text Placeholder 3">
            <a:extLst>
              <a:ext uri="{FF2B5EF4-FFF2-40B4-BE49-F238E27FC236}">
                <a16:creationId xmlns:a16="http://schemas.microsoft.com/office/drawing/2014/main" id="{83A73281-E5F0-4C3B-BE4E-A12D56CC1003}"/>
              </a:ext>
            </a:extLst>
          </p:cNvPr>
          <p:cNvSpPr>
            <a:spLocks noGrp="1"/>
          </p:cNvSpPr>
          <p:nvPr>
            <p:ph type="body" sz="quarter" idx="19" hasCustomPrompt="1"/>
          </p:nvPr>
        </p:nvSpPr>
        <p:spPr>
          <a:xfrm>
            <a:off x="842893" y="4269508"/>
            <a:ext cx="2286595" cy="1458912"/>
          </a:xfrm>
        </p:spPr>
        <p:txBody>
          <a:bodyPr/>
          <a:lstStyle>
            <a:lvl1pPr algn="ctr">
              <a:lnSpc>
                <a:spcPct val="100000"/>
              </a:lnSpc>
              <a:spcBef>
                <a:spcPts val="600"/>
              </a:spcBef>
              <a:defRPr sz="2400">
                <a:solidFill>
                  <a:schemeClr val="accent4"/>
                </a:solidFill>
              </a:defRPr>
            </a:lvl1pPr>
            <a:lvl2pPr marL="0" indent="0" algn="ctr">
              <a:lnSpc>
                <a:spcPct val="100000"/>
              </a:lnSpc>
              <a:spcBef>
                <a:spcPts val="600"/>
              </a:spcBef>
              <a:buFont typeface="Open Sans" panose="020B0606030504020204" pitchFamily="34" charset="0"/>
              <a:buChar char="​"/>
              <a:defRPr/>
            </a:lvl2pPr>
          </a:lstStyle>
          <a:p>
            <a:pPr lvl="0"/>
            <a:r>
              <a:rPr lang="en-US"/>
              <a:t>Click to add text</a:t>
            </a:r>
          </a:p>
          <a:p>
            <a:pPr lvl="1"/>
            <a:r>
              <a:rPr lang="en-US"/>
              <a:t>Second level</a:t>
            </a:r>
          </a:p>
        </p:txBody>
      </p:sp>
      <p:sp>
        <p:nvSpPr>
          <p:cNvPr id="21" name="Text Placeholder 3">
            <a:extLst>
              <a:ext uri="{FF2B5EF4-FFF2-40B4-BE49-F238E27FC236}">
                <a16:creationId xmlns:a16="http://schemas.microsoft.com/office/drawing/2014/main" id="{70078EAE-661A-4C72-917B-F0225239F68A}"/>
              </a:ext>
            </a:extLst>
          </p:cNvPr>
          <p:cNvSpPr>
            <a:spLocks noGrp="1"/>
          </p:cNvSpPr>
          <p:nvPr>
            <p:ph type="body" sz="quarter" idx="20" hasCustomPrompt="1"/>
          </p:nvPr>
        </p:nvSpPr>
        <p:spPr>
          <a:xfrm>
            <a:off x="3580746" y="4269508"/>
            <a:ext cx="2286595" cy="1458912"/>
          </a:xfrm>
        </p:spPr>
        <p:txBody>
          <a:bodyPr/>
          <a:lstStyle>
            <a:lvl1pPr algn="ctr">
              <a:lnSpc>
                <a:spcPct val="100000"/>
              </a:lnSpc>
              <a:spcBef>
                <a:spcPts val="600"/>
              </a:spcBef>
              <a:defRPr sz="2400">
                <a:solidFill>
                  <a:schemeClr val="accent3"/>
                </a:solidFill>
              </a:defRPr>
            </a:lvl1pPr>
            <a:lvl2pPr marL="0" indent="0" algn="ctr">
              <a:lnSpc>
                <a:spcPct val="100000"/>
              </a:lnSpc>
              <a:spcBef>
                <a:spcPts val="600"/>
              </a:spcBef>
              <a:buFont typeface="Open Sans" panose="020B0606030504020204" pitchFamily="34" charset="0"/>
              <a:buChar char="​"/>
              <a:defRPr/>
            </a:lvl2pPr>
          </a:lstStyle>
          <a:p>
            <a:pPr lvl="0"/>
            <a:r>
              <a:rPr lang="en-US"/>
              <a:t>Click to add text</a:t>
            </a:r>
          </a:p>
          <a:p>
            <a:pPr lvl="1"/>
            <a:r>
              <a:rPr lang="en-US"/>
              <a:t>Second level</a:t>
            </a:r>
          </a:p>
        </p:txBody>
      </p:sp>
      <p:sp>
        <p:nvSpPr>
          <p:cNvPr id="22" name="Text Placeholder 3">
            <a:extLst>
              <a:ext uri="{FF2B5EF4-FFF2-40B4-BE49-F238E27FC236}">
                <a16:creationId xmlns:a16="http://schemas.microsoft.com/office/drawing/2014/main" id="{566D6B40-9CB0-4B56-A3E1-9A7F945F094A}"/>
              </a:ext>
            </a:extLst>
          </p:cNvPr>
          <p:cNvSpPr>
            <a:spLocks noGrp="1"/>
          </p:cNvSpPr>
          <p:nvPr>
            <p:ph type="body" sz="quarter" idx="21" hasCustomPrompt="1"/>
          </p:nvPr>
        </p:nvSpPr>
        <p:spPr>
          <a:xfrm>
            <a:off x="6324660" y="4269508"/>
            <a:ext cx="2286595" cy="1458912"/>
          </a:xfrm>
        </p:spPr>
        <p:txBody>
          <a:bodyPr/>
          <a:lstStyle>
            <a:lvl1pPr algn="ctr">
              <a:lnSpc>
                <a:spcPct val="100000"/>
              </a:lnSpc>
              <a:spcBef>
                <a:spcPts val="600"/>
              </a:spcBef>
              <a:defRPr sz="2400">
                <a:solidFill>
                  <a:schemeClr val="accent1"/>
                </a:solidFill>
              </a:defRPr>
            </a:lvl1pPr>
            <a:lvl2pPr marL="0" indent="0" algn="ctr">
              <a:lnSpc>
                <a:spcPct val="100000"/>
              </a:lnSpc>
              <a:spcBef>
                <a:spcPts val="600"/>
              </a:spcBef>
              <a:buFont typeface="Open Sans" panose="020B0606030504020204" pitchFamily="34" charset="0"/>
              <a:buChar char="​"/>
              <a:defRPr/>
            </a:lvl2pPr>
          </a:lstStyle>
          <a:p>
            <a:pPr lvl="0"/>
            <a:r>
              <a:rPr lang="en-US"/>
              <a:t>Click to add text</a:t>
            </a:r>
          </a:p>
          <a:p>
            <a:pPr lvl="1"/>
            <a:r>
              <a:rPr lang="en-US"/>
              <a:t>Second level</a:t>
            </a:r>
          </a:p>
        </p:txBody>
      </p:sp>
      <p:sp>
        <p:nvSpPr>
          <p:cNvPr id="23" name="Text Placeholder 3">
            <a:extLst>
              <a:ext uri="{FF2B5EF4-FFF2-40B4-BE49-F238E27FC236}">
                <a16:creationId xmlns:a16="http://schemas.microsoft.com/office/drawing/2014/main" id="{16F5CA9C-E491-4F70-B6EE-A50641060112}"/>
              </a:ext>
            </a:extLst>
          </p:cNvPr>
          <p:cNvSpPr>
            <a:spLocks noGrp="1"/>
          </p:cNvSpPr>
          <p:nvPr>
            <p:ph type="body" sz="quarter" idx="22" hasCustomPrompt="1"/>
          </p:nvPr>
        </p:nvSpPr>
        <p:spPr>
          <a:xfrm>
            <a:off x="9068575" y="4269508"/>
            <a:ext cx="2286595" cy="1458912"/>
          </a:xfrm>
        </p:spPr>
        <p:txBody>
          <a:bodyPr/>
          <a:lstStyle>
            <a:lvl1pPr algn="ctr">
              <a:lnSpc>
                <a:spcPct val="100000"/>
              </a:lnSpc>
              <a:spcBef>
                <a:spcPts val="600"/>
              </a:spcBef>
              <a:defRPr sz="2400">
                <a:solidFill>
                  <a:schemeClr val="accent2"/>
                </a:solidFill>
              </a:defRPr>
            </a:lvl1pPr>
            <a:lvl2pPr marL="0" indent="0" algn="ctr">
              <a:lnSpc>
                <a:spcPct val="100000"/>
              </a:lnSpc>
              <a:spcBef>
                <a:spcPts val="600"/>
              </a:spcBef>
              <a:buFont typeface="Open Sans" panose="020B0606030504020204" pitchFamily="34" charset="0"/>
              <a:buChar char="​"/>
              <a:defRPr/>
            </a:lvl2pPr>
          </a:lstStyle>
          <a:p>
            <a:pPr lvl="0"/>
            <a:r>
              <a:rPr lang="en-US"/>
              <a:t>Click to add text</a:t>
            </a:r>
          </a:p>
          <a:p>
            <a:pPr lvl="1"/>
            <a:r>
              <a:rPr lang="en-US"/>
              <a:t>Second level</a:t>
            </a:r>
          </a:p>
        </p:txBody>
      </p:sp>
    </p:spTree>
    <p:extLst>
      <p:ext uri="{BB962C8B-B14F-4D97-AF65-F5344CB8AC3E}">
        <p14:creationId xmlns:p14="http://schemas.microsoft.com/office/powerpoint/2010/main" val="1219294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ig Statement – Blue">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19A14F3E-8802-40CC-94BC-F7A8969E93E3}"/>
              </a:ext>
            </a:extLst>
          </p:cNvPr>
          <p:cNvSpPr/>
          <p:nvPr userDrawn="1"/>
        </p:nvSpPr>
        <p:spPr>
          <a:xfrm rot="2700000">
            <a:off x="811896" y="-3658611"/>
            <a:ext cx="9864449" cy="13471649"/>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gradFill>
            <a:gsLst>
              <a:gs pos="0">
                <a:schemeClr val="bg1">
                  <a:alpha val="76000"/>
                </a:schemeClr>
              </a:gs>
              <a:gs pos="89000">
                <a:schemeClr val="tx1">
                  <a:lumMod val="16000"/>
                  <a:lumOff val="84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Freeform: Shape 19">
            <a:extLst>
              <a:ext uri="{FF2B5EF4-FFF2-40B4-BE49-F238E27FC236}">
                <a16:creationId xmlns:a16="http://schemas.microsoft.com/office/drawing/2014/main" id="{0CD52C01-87CF-4DAA-AF73-217E439433CA}"/>
              </a:ext>
            </a:extLst>
          </p:cNvPr>
          <p:cNvSpPr/>
          <p:nvPr userDrawn="1"/>
        </p:nvSpPr>
        <p:spPr>
          <a:xfrm rot="2700000">
            <a:off x="9039732" y="3334353"/>
            <a:ext cx="970552" cy="4541320"/>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accent3"/>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63" name="Text Placeholder 862">
            <a:extLst>
              <a:ext uri="{FF2B5EF4-FFF2-40B4-BE49-F238E27FC236}">
                <a16:creationId xmlns:a16="http://schemas.microsoft.com/office/drawing/2014/main" id="{806A8161-3A3C-4E8C-98F0-AD01607CDAEE}"/>
              </a:ext>
            </a:extLst>
          </p:cNvPr>
          <p:cNvSpPr>
            <a:spLocks noGrp="1"/>
          </p:cNvSpPr>
          <p:nvPr>
            <p:ph type="body" sz="quarter" idx="12" hasCustomPrompt="1"/>
          </p:nvPr>
        </p:nvSpPr>
        <p:spPr>
          <a:xfrm>
            <a:off x="608172" y="2057401"/>
            <a:ext cx="5945147" cy="2285999"/>
          </a:xfrm>
        </p:spPr>
        <p:txBody>
          <a:bodyPr anchor="ctr"/>
          <a:lstStyle>
            <a:lvl1pPr>
              <a:lnSpc>
                <a:spcPct val="100000"/>
              </a:lnSpc>
              <a:spcBef>
                <a:spcPts val="0"/>
              </a:spcBef>
              <a:defRPr sz="3600"/>
            </a:lvl1pPr>
            <a:lvl2pPr marL="273050" indent="0">
              <a:buNone/>
              <a:defRPr/>
            </a:lvl2pPr>
          </a:lstStyle>
          <a:p>
            <a:pPr lvl="0"/>
            <a:r>
              <a:rPr lang="en-US"/>
              <a:t>Click to add text</a:t>
            </a:r>
          </a:p>
        </p:txBody>
      </p:sp>
      <p:sp>
        <p:nvSpPr>
          <p:cNvPr id="1512" name="TextBox 1511">
            <a:extLst>
              <a:ext uri="{FF2B5EF4-FFF2-40B4-BE49-F238E27FC236}">
                <a16:creationId xmlns:a16="http://schemas.microsoft.com/office/drawing/2014/main" id="{6C78DB77-69E8-414D-8309-EC1F1C8DCA8E}"/>
              </a:ext>
            </a:extLst>
          </p:cNvPr>
          <p:cNvSpPr txBox="1"/>
          <p:nvPr/>
        </p:nvSpPr>
        <p:spPr>
          <a:xfrm>
            <a:off x="11493934" y="6388100"/>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800">
              <a:latin typeface="+mj-lt"/>
            </a:endParaRPr>
          </a:p>
        </p:txBody>
      </p:sp>
      <p:grpSp>
        <p:nvGrpSpPr>
          <p:cNvPr id="16" name="Group 15">
            <a:extLst>
              <a:ext uri="{FF2B5EF4-FFF2-40B4-BE49-F238E27FC236}">
                <a16:creationId xmlns:a16="http://schemas.microsoft.com/office/drawing/2014/main" id="{BDA08A2D-0A8A-41FD-AA58-0A072FFF329F}"/>
              </a:ext>
            </a:extLst>
          </p:cNvPr>
          <p:cNvGrpSpPr/>
          <p:nvPr userDrawn="1"/>
        </p:nvGrpSpPr>
        <p:grpSpPr>
          <a:xfrm>
            <a:off x="608171" y="6445106"/>
            <a:ext cx="1184706" cy="186690"/>
            <a:chOff x="863272" y="6563918"/>
            <a:chExt cx="861082" cy="135727"/>
          </a:xfrm>
          <a:solidFill>
            <a:schemeClr val="bg1"/>
          </a:solidFill>
        </p:grpSpPr>
        <p:sp>
          <p:nvSpPr>
            <p:cNvPr id="18" name="Freeform 6">
              <a:extLst>
                <a:ext uri="{FF2B5EF4-FFF2-40B4-BE49-F238E27FC236}">
                  <a16:creationId xmlns:a16="http://schemas.microsoft.com/office/drawing/2014/main" id="{3596DD11-914A-4FCB-BD5A-B452681B61C0}"/>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19" name="Freeform 7">
              <a:extLst>
                <a:ext uri="{FF2B5EF4-FFF2-40B4-BE49-F238E27FC236}">
                  <a16:creationId xmlns:a16="http://schemas.microsoft.com/office/drawing/2014/main" id="{522938A5-2D76-46C8-B7C1-3F77D5812E8D}"/>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1" name="Freeform 8">
              <a:extLst>
                <a:ext uri="{FF2B5EF4-FFF2-40B4-BE49-F238E27FC236}">
                  <a16:creationId xmlns:a16="http://schemas.microsoft.com/office/drawing/2014/main" id="{D6EDDC02-7874-477D-8151-D0B193E894D7}"/>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2" name="Freeform 9">
              <a:extLst>
                <a:ext uri="{FF2B5EF4-FFF2-40B4-BE49-F238E27FC236}">
                  <a16:creationId xmlns:a16="http://schemas.microsoft.com/office/drawing/2014/main" id="{11497605-B9F0-499D-9BAD-CAD4DF264DDF}"/>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3" name="Freeform 10">
              <a:extLst>
                <a:ext uri="{FF2B5EF4-FFF2-40B4-BE49-F238E27FC236}">
                  <a16:creationId xmlns:a16="http://schemas.microsoft.com/office/drawing/2014/main" id="{87A173DB-972A-49CD-B107-F84916A5F7E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4" name="Freeform 11">
              <a:extLst>
                <a:ext uri="{FF2B5EF4-FFF2-40B4-BE49-F238E27FC236}">
                  <a16:creationId xmlns:a16="http://schemas.microsoft.com/office/drawing/2014/main" id="{AA7E256D-662E-4F46-945F-75B84B1B314D}"/>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5" name="Freeform 12">
              <a:extLst>
                <a:ext uri="{FF2B5EF4-FFF2-40B4-BE49-F238E27FC236}">
                  <a16:creationId xmlns:a16="http://schemas.microsoft.com/office/drawing/2014/main" id="{745AE183-7E5A-47CA-8BC0-5071F1977EE1}"/>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grpSp>
      <p:sp>
        <p:nvSpPr>
          <p:cNvPr id="26" name="TextBox 25">
            <a:extLst>
              <a:ext uri="{FF2B5EF4-FFF2-40B4-BE49-F238E27FC236}">
                <a16:creationId xmlns:a16="http://schemas.microsoft.com/office/drawing/2014/main" id="{9C494915-7365-4D9B-82B2-73349D47E724}"/>
              </a:ext>
            </a:extLst>
          </p:cNvPr>
          <p:cNvSpPr txBox="1"/>
          <p:nvPr userDrawn="1"/>
        </p:nvSpPr>
        <p:spPr bwMode="white">
          <a:xfrm flipH="1">
            <a:off x="2074133" y="6506318"/>
            <a:ext cx="172933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©2020 VMware, Inc.</a:t>
            </a:r>
          </a:p>
        </p:txBody>
      </p:sp>
    </p:spTree>
    <p:extLst>
      <p:ext uri="{BB962C8B-B14F-4D97-AF65-F5344CB8AC3E}">
        <p14:creationId xmlns:p14="http://schemas.microsoft.com/office/powerpoint/2010/main" val="3281509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g Statement with Icon">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B95FD2E6-B8EA-4366-97C4-6A53370F84D0}"/>
              </a:ext>
            </a:extLst>
          </p:cNvPr>
          <p:cNvSpPr/>
          <p:nvPr userDrawn="1"/>
        </p:nvSpPr>
        <p:spPr>
          <a:xfrm>
            <a:off x="5381121" y="-52904"/>
            <a:ext cx="6811740"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0">
                <a:schemeClr val="bg1">
                  <a:alpha val="76000"/>
                </a:schemeClr>
              </a:gs>
              <a:gs pos="89000">
                <a:schemeClr val="tx1">
                  <a:lumMod val="16000"/>
                  <a:lumOff val="84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774" name="TextBox 773">
            <a:extLst>
              <a:ext uri="{FF2B5EF4-FFF2-40B4-BE49-F238E27FC236}">
                <a16:creationId xmlns:a16="http://schemas.microsoft.com/office/drawing/2014/main" id="{BC2C04F8-C4D0-4DA4-8689-3A3303F0660F}"/>
              </a:ext>
            </a:extLst>
          </p:cNvPr>
          <p:cNvSpPr txBox="1"/>
          <p:nvPr userDrawn="1"/>
        </p:nvSpPr>
        <p:spPr>
          <a:xfrm>
            <a:off x="11493934" y="6388100"/>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800">
              <a:latin typeface="+mj-lt"/>
            </a:endParaRPr>
          </a:p>
        </p:txBody>
      </p:sp>
      <p:sp>
        <p:nvSpPr>
          <p:cNvPr id="2147" name="Oval 2146">
            <a:extLst>
              <a:ext uri="{FF2B5EF4-FFF2-40B4-BE49-F238E27FC236}">
                <a16:creationId xmlns:a16="http://schemas.microsoft.com/office/drawing/2014/main" id="{FDDA58E5-A99B-48C0-A6B7-6BAE32E46F62}"/>
              </a:ext>
            </a:extLst>
          </p:cNvPr>
          <p:cNvSpPr/>
          <p:nvPr userDrawn="1"/>
        </p:nvSpPr>
        <p:spPr bwMode="gray">
          <a:xfrm>
            <a:off x="7275710" y="1515193"/>
            <a:ext cx="3736885" cy="3735912"/>
          </a:xfrm>
          <a:prstGeom prst="ellipse">
            <a:avLst/>
          </a:prstGeom>
          <a:solidFill>
            <a:schemeClr val="accent1"/>
          </a:solidFill>
          <a:ln w="7620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25" lvl="0" algn="ctr">
              <a:spcAft>
                <a:spcPts val="800"/>
              </a:spcAft>
            </a:pPr>
            <a:endParaRPr lang="en-US" sz="1400" kern="0"/>
          </a:p>
        </p:txBody>
      </p:sp>
      <p:sp>
        <p:nvSpPr>
          <p:cNvPr id="18" name="Text Placeholder 862">
            <a:extLst>
              <a:ext uri="{FF2B5EF4-FFF2-40B4-BE49-F238E27FC236}">
                <a16:creationId xmlns:a16="http://schemas.microsoft.com/office/drawing/2014/main" id="{E56855D3-D3B3-4208-ADBF-9790190F0A6E}"/>
              </a:ext>
            </a:extLst>
          </p:cNvPr>
          <p:cNvSpPr>
            <a:spLocks noGrp="1"/>
          </p:cNvSpPr>
          <p:nvPr>
            <p:ph type="body" sz="quarter" idx="12" hasCustomPrompt="1"/>
          </p:nvPr>
        </p:nvSpPr>
        <p:spPr>
          <a:xfrm>
            <a:off x="608172" y="2514601"/>
            <a:ext cx="5487273" cy="1828799"/>
          </a:xfrm>
        </p:spPr>
        <p:txBody>
          <a:bodyPr anchor="ctr"/>
          <a:lstStyle>
            <a:lvl1pPr>
              <a:lnSpc>
                <a:spcPct val="100000"/>
              </a:lnSpc>
              <a:spcBef>
                <a:spcPts val="0"/>
              </a:spcBef>
              <a:defRPr sz="3600"/>
            </a:lvl1pPr>
            <a:lvl2pPr marL="273050" indent="0">
              <a:buNone/>
              <a:defRPr/>
            </a:lvl2pPr>
          </a:lstStyle>
          <a:p>
            <a:pPr lvl="0"/>
            <a:r>
              <a:rPr lang="en-US"/>
              <a:t>Click to add text</a:t>
            </a:r>
          </a:p>
        </p:txBody>
      </p:sp>
    </p:spTree>
    <p:extLst>
      <p:ext uri="{BB962C8B-B14F-4D97-AF65-F5344CB8AC3E}">
        <p14:creationId xmlns:p14="http://schemas.microsoft.com/office/powerpoint/2010/main" val="3879920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g Statement with Phot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5DD6E7D-B875-48DF-B6A8-450BD6AE1716}"/>
              </a:ext>
            </a:extLst>
          </p:cNvPr>
          <p:cNvSpPr>
            <a:spLocks noGrp="1"/>
          </p:cNvSpPr>
          <p:nvPr>
            <p:ph type="pic" sz="quarter" idx="11" hasCustomPrompt="1"/>
          </p:nvPr>
        </p:nvSpPr>
        <p:spPr>
          <a:xfrm>
            <a:off x="6787456" y="0"/>
            <a:ext cx="5404545" cy="6764798"/>
          </a:xfrm>
        </p:spPr>
        <p:txBody>
          <a:bodyPr lIns="640080" tIns="0" rIns="640080" anchor="ctr"/>
          <a:lstStyle>
            <a:lvl1pPr algn="ctr">
              <a:defRPr/>
            </a:lvl1pPr>
          </a:lstStyle>
          <a:p>
            <a:r>
              <a:rPr lang="en-US"/>
              <a:t>Click on the icon to insert a picture from your computer</a:t>
            </a:r>
          </a:p>
        </p:txBody>
      </p:sp>
      <p:sp>
        <p:nvSpPr>
          <p:cNvPr id="17" name="Text Placeholder 862">
            <a:extLst>
              <a:ext uri="{FF2B5EF4-FFF2-40B4-BE49-F238E27FC236}">
                <a16:creationId xmlns:a16="http://schemas.microsoft.com/office/drawing/2014/main" id="{C8F55BC8-3E55-49EB-BF20-18EB4F7F5970}"/>
              </a:ext>
            </a:extLst>
          </p:cNvPr>
          <p:cNvSpPr>
            <a:spLocks noGrp="1"/>
          </p:cNvSpPr>
          <p:nvPr>
            <p:ph type="body" sz="quarter" idx="12" hasCustomPrompt="1"/>
          </p:nvPr>
        </p:nvSpPr>
        <p:spPr>
          <a:xfrm>
            <a:off x="608172" y="2514601"/>
            <a:ext cx="5487273" cy="1828799"/>
          </a:xfrm>
        </p:spPr>
        <p:txBody>
          <a:bodyPr anchor="ctr"/>
          <a:lstStyle>
            <a:lvl1pPr>
              <a:lnSpc>
                <a:spcPct val="100000"/>
              </a:lnSpc>
              <a:spcBef>
                <a:spcPts val="0"/>
              </a:spcBef>
              <a:defRPr sz="3600"/>
            </a:lvl1pPr>
            <a:lvl2pPr marL="273050" indent="0">
              <a:buNone/>
              <a:defRPr/>
            </a:lvl2pPr>
          </a:lstStyle>
          <a:p>
            <a:pPr lvl="0"/>
            <a:r>
              <a:rPr lang="en-US"/>
              <a:t>Click to add text</a:t>
            </a:r>
          </a:p>
        </p:txBody>
      </p:sp>
      <p:sp>
        <p:nvSpPr>
          <p:cNvPr id="21" name="TextBox 20">
            <a:extLst>
              <a:ext uri="{FF2B5EF4-FFF2-40B4-BE49-F238E27FC236}">
                <a16:creationId xmlns:a16="http://schemas.microsoft.com/office/drawing/2014/main" id="{EA6E1A1B-7C56-4DE3-BC90-B387C7F3E670}"/>
              </a:ext>
            </a:extLst>
          </p:cNvPr>
          <p:cNvSpPr txBox="1"/>
          <p:nvPr userDrawn="1"/>
        </p:nvSpPr>
        <p:spPr>
          <a:xfrm>
            <a:off x="11493934" y="6388100"/>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800">
              <a:latin typeface="+mj-lt"/>
            </a:endParaRPr>
          </a:p>
        </p:txBody>
      </p:sp>
    </p:spTree>
    <p:extLst>
      <p:ext uri="{BB962C8B-B14F-4D97-AF65-F5344CB8AC3E}">
        <p14:creationId xmlns:p14="http://schemas.microsoft.com/office/powerpoint/2010/main" val="260497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g Statist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F1D41E-848B-4178-A0D2-2A18C6921400}"/>
              </a:ext>
            </a:extLst>
          </p:cNvPr>
          <p:cNvSpPr/>
          <p:nvPr userDrawn="1"/>
        </p:nvSpPr>
        <p:spPr bwMode="hidden">
          <a:xfrm>
            <a:off x="0" y="0"/>
            <a:ext cx="12191997" cy="433228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7" name="Oval 6">
            <a:extLst>
              <a:ext uri="{FF2B5EF4-FFF2-40B4-BE49-F238E27FC236}">
                <a16:creationId xmlns:a16="http://schemas.microsoft.com/office/drawing/2014/main" id="{F1ED419A-30D8-44AB-9256-156B54D449CD}"/>
              </a:ext>
            </a:extLst>
          </p:cNvPr>
          <p:cNvSpPr/>
          <p:nvPr userDrawn="1"/>
        </p:nvSpPr>
        <p:spPr bwMode="white">
          <a:xfrm>
            <a:off x="672702" y="722997"/>
            <a:ext cx="4471564" cy="44704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5" name="Text Placeholder 14">
            <a:extLst>
              <a:ext uri="{FF2B5EF4-FFF2-40B4-BE49-F238E27FC236}">
                <a16:creationId xmlns:a16="http://schemas.microsoft.com/office/drawing/2014/main" id="{E4BDA96F-134D-4855-8751-F1043ABF3B47}"/>
              </a:ext>
            </a:extLst>
          </p:cNvPr>
          <p:cNvSpPr>
            <a:spLocks noGrp="1"/>
          </p:cNvSpPr>
          <p:nvPr>
            <p:ph type="body" sz="quarter" idx="11" hasCustomPrompt="1"/>
          </p:nvPr>
        </p:nvSpPr>
        <p:spPr>
          <a:xfrm>
            <a:off x="6097588" y="2514600"/>
            <a:ext cx="5028923" cy="1371601"/>
          </a:xfrm>
        </p:spPr>
        <p:txBody>
          <a:bodyPr anchor="ctr"/>
          <a:lstStyle>
            <a:lvl1pPr>
              <a:spcBef>
                <a:spcPts val="0"/>
              </a:spcBef>
              <a:defRPr sz="3600">
                <a:solidFill>
                  <a:schemeClr val="tx2"/>
                </a:solidFill>
              </a:defRPr>
            </a:lvl1pPr>
          </a:lstStyle>
          <a:p>
            <a:pPr lvl="0"/>
            <a:r>
              <a:rPr lang="en-US"/>
              <a:t>Click to add text</a:t>
            </a:r>
          </a:p>
        </p:txBody>
      </p:sp>
      <p:sp>
        <p:nvSpPr>
          <p:cNvPr id="23" name="Chart Placeholder 22">
            <a:extLst>
              <a:ext uri="{FF2B5EF4-FFF2-40B4-BE49-F238E27FC236}">
                <a16:creationId xmlns:a16="http://schemas.microsoft.com/office/drawing/2014/main" id="{4093E53D-7586-4113-99BD-F45F1343692F}"/>
              </a:ext>
            </a:extLst>
          </p:cNvPr>
          <p:cNvSpPr>
            <a:spLocks noGrp="1"/>
          </p:cNvSpPr>
          <p:nvPr>
            <p:ph type="chart" sz="quarter" idx="13" hasCustomPrompt="1"/>
          </p:nvPr>
        </p:nvSpPr>
        <p:spPr>
          <a:xfrm>
            <a:off x="662845" y="722997"/>
            <a:ext cx="4481423" cy="4480256"/>
          </a:xfrm>
        </p:spPr>
        <p:txBody>
          <a:bodyPr anchor="ctr"/>
          <a:lstStyle>
            <a:lvl1pPr algn="ctr">
              <a:defRPr/>
            </a:lvl1pPr>
          </a:lstStyle>
          <a:p>
            <a:r>
              <a:rPr lang="en-US"/>
              <a:t>Click to insert a </a:t>
            </a:r>
            <a:br>
              <a:rPr lang="en-US"/>
            </a:br>
            <a:r>
              <a:rPr lang="en-US"/>
              <a:t>Doughnut chart</a:t>
            </a:r>
          </a:p>
        </p:txBody>
      </p:sp>
      <p:sp>
        <p:nvSpPr>
          <p:cNvPr id="13" name="Text Placeholder 12">
            <a:extLst>
              <a:ext uri="{FF2B5EF4-FFF2-40B4-BE49-F238E27FC236}">
                <a16:creationId xmlns:a16="http://schemas.microsoft.com/office/drawing/2014/main" id="{8C4F4198-4BE0-4282-8B86-20DED598DC17}"/>
              </a:ext>
            </a:extLst>
          </p:cNvPr>
          <p:cNvSpPr>
            <a:spLocks noGrp="1"/>
          </p:cNvSpPr>
          <p:nvPr>
            <p:ph type="body" sz="quarter" idx="18"/>
          </p:nvPr>
        </p:nvSpPr>
        <p:spPr>
          <a:xfrm>
            <a:off x="608489" y="5507147"/>
            <a:ext cx="1371421" cy="423862"/>
          </a:xfrm>
        </p:spPr>
        <p:txBody>
          <a:bodyPr/>
          <a:lstStyle>
            <a:lvl1pPr algn="l">
              <a:defRPr sz="1200">
                <a:solidFill>
                  <a:schemeClr val="accent4"/>
                </a:solidFill>
              </a:defRPr>
            </a:lvl1pPr>
          </a:lstStyle>
          <a:p>
            <a:pPr lvl="0"/>
            <a:r>
              <a:rPr lang="en-US"/>
              <a:t>Edit Master text styles</a:t>
            </a:r>
          </a:p>
        </p:txBody>
      </p:sp>
      <p:sp>
        <p:nvSpPr>
          <p:cNvPr id="70" name="Text Placeholder 12">
            <a:extLst>
              <a:ext uri="{FF2B5EF4-FFF2-40B4-BE49-F238E27FC236}">
                <a16:creationId xmlns:a16="http://schemas.microsoft.com/office/drawing/2014/main" id="{4B5F4E67-F2E8-4777-B495-668C321DCBAF}"/>
              </a:ext>
            </a:extLst>
          </p:cNvPr>
          <p:cNvSpPr>
            <a:spLocks noGrp="1"/>
          </p:cNvSpPr>
          <p:nvPr>
            <p:ph type="body" sz="quarter" idx="19"/>
          </p:nvPr>
        </p:nvSpPr>
        <p:spPr>
          <a:xfrm>
            <a:off x="2437051" y="5507147"/>
            <a:ext cx="1371421" cy="423862"/>
          </a:xfrm>
        </p:spPr>
        <p:txBody>
          <a:bodyPr/>
          <a:lstStyle>
            <a:lvl1pPr algn="l">
              <a:defRPr sz="1200">
                <a:solidFill>
                  <a:schemeClr val="accent6"/>
                </a:solidFill>
              </a:defRPr>
            </a:lvl1pPr>
          </a:lstStyle>
          <a:p>
            <a:pPr lvl="0"/>
            <a:r>
              <a:rPr lang="en-US"/>
              <a:t>Edit Master text styles</a:t>
            </a:r>
          </a:p>
        </p:txBody>
      </p:sp>
      <p:sp>
        <p:nvSpPr>
          <p:cNvPr id="71" name="Text Placeholder 12">
            <a:extLst>
              <a:ext uri="{FF2B5EF4-FFF2-40B4-BE49-F238E27FC236}">
                <a16:creationId xmlns:a16="http://schemas.microsoft.com/office/drawing/2014/main" id="{704846F3-64ED-4181-8AEC-68B9734DA96D}"/>
              </a:ext>
            </a:extLst>
          </p:cNvPr>
          <p:cNvSpPr>
            <a:spLocks noGrp="1"/>
          </p:cNvSpPr>
          <p:nvPr>
            <p:ph type="body" sz="quarter" idx="20"/>
          </p:nvPr>
        </p:nvSpPr>
        <p:spPr>
          <a:xfrm>
            <a:off x="4262213" y="5507147"/>
            <a:ext cx="1371421" cy="423862"/>
          </a:xfrm>
        </p:spPr>
        <p:txBody>
          <a:bodyPr/>
          <a:lstStyle>
            <a:lvl1pPr algn="l">
              <a:defRPr sz="1200">
                <a:solidFill>
                  <a:schemeClr val="accent3"/>
                </a:solidFill>
              </a:defRPr>
            </a:lvl1pPr>
          </a:lstStyle>
          <a:p>
            <a:pPr lvl="0"/>
            <a:r>
              <a:rPr lang="en-US"/>
              <a:t>Edit Master text styles</a:t>
            </a:r>
          </a:p>
        </p:txBody>
      </p:sp>
      <p:sp>
        <p:nvSpPr>
          <p:cNvPr id="72" name="Text Placeholder 12">
            <a:extLst>
              <a:ext uri="{FF2B5EF4-FFF2-40B4-BE49-F238E27FC236}">
                <a16:creationId xmlns:a16="http://schemas.microsoft.com/office/drawing/2014/main" id="{DD17F439-D919-44B7-889F-96A1DAF172D4}"/>
              </a:ext>
            </a:extLst>
          </p:cNvPr>
          <p:cNvSpPr>
            <a:spLocks noGrp="1"/>
          </p:cNvSpPr>
          <p:nvPr>
            <p:ph type="body" sz="quarter" idx="21"/>
          </p:nvPr>
        </p:nvSpPr>
        <p:spPr>
          <a:xfrm>
            <a:off x="6089695" y="5507147"/>
            <a:ext cx="1371421" cy="423862"/>
          </a:xfrm>
        </p:spPr>
        <p:txBody>
          <a:bodyPr/>
          <a:lstStyle>
            <a:lvl1pPr algn="l">
              <a:defRPr sz="1200">
                <a:solidFill>
                  <a:schemeClr val="accent1"/>
                </a:solidFill>
              </a:defRPr>
            </a:lvl1pPr>
          </a:lstStyle>
          <a:p>
            <a:pPr lvl="0"/>
            <a:r>
              <a:rPr lang="en-US"/>
              <a:t>Edit Master text styles</a:t>
            </a:r>
          </a:p>
        </p:txBody>
      </p:sp>
      <p:sp>
        <p:nvSpPr>
          <p:cNvPr id="73" name="Text Placeholder 12">
            <a:extLst>
              <a:ext uri="{FF2B5EF4-FFF2-40B4-BE49-F238E27FC236}">
                <a16:creationId xmlns:a16="http://schemas.microsoft.com/office/drawing/2014/main" id="{0DA74846-CC03-44FE-9AE5-4975E808F8A0}"/>
              </a:ext>
            </a:extLst>
          </p:cNvPr>
          <p:cNvSpPr>
            <a:spLocks noGrp="1"/>
          </p:cNvSpPr>
          <p:nvPr>
            <p:ph type="body" sz="quarter" idx="22"/>
          </p:nvPr>
        </p:nvSpPr>
        <p:spPr>
          <a:xfrm>
            <a:off x="7922735" y="5507147"/>
            <a:ext cx="1371421" cy="423862"/>
          </a:xfrm>
        </p:spPr>
        <p:txBody>
          <a:bodyPr/>
          <a:lstStyle>
            <a:lvl1pPr algn="l">
              <a:defRPr sz="1200">
                <a:solidFill>
                  <a:schemeClr val="accent2"/>
                </a:solidFill>
              </a:defRPr>
            </a:lvl1pPr>
          </a:lstStyle>
          <a:p>
            <a:pPr lvl="0"/>
            <a:r>
              <a:rPr lang="en-US"/>
              <a:t>Edit Master text styles</a:t>
            </a:r>
          </a:p>
        </p:txBody>
      </p:sp>
      <p:sp>
        <p:nvSpPr>
          <p:cNvPr id="74" name="Text Placeholder 12">
            <a:extLst>
              <a:ext uri="{FF2B5EF4-FFF2-40B4-BE49-F238E27FC236}">
                <a16:creationId xmlns:a16="http://schemas.microsoft.com/office/drawing/2014/main" id="{EB51A67B-FBDC-4AB8-B81A-6B6B96D04F4E}"/>
              </a:ext>
            </a:extLst>
          </p:cNvPr>
          <p:cNvSpPr>
            <a:spLocks noGrp="1"/>
          </p:cNvSpPr>
          <p:nvPr>
            <p:ph type="body" sz="quarter" idx="23"/>
          </p:nvPr>
        </p:nvSpPr>
        <p:spPr>
          <a:xfrm>
            <a:off x="9752568" y="5507147"/>
            <a:ext cx="1371421" cy="423862"/>
          </a:xfrm>
        </p:spPr>
        <p:txBody>
          <a:bodyPr/>
          <a:lstStyle>
            <a:lvl1pPr algn="l">
              <a:defRPr sz="1200">
                <a:solidFill>
                  <a:schemeClr val="accent5"/>
                </a:solidFill>
              </a:defRPr>
            </a:lvl1pPr>
          </a:lstStyle>
          <a:p>
            <a:pPr lvl="0"/>
            <a:r>
              <a:rPr lang="en-US"/>
              <a:t>Edit Master text styles</a:t>
            </a:r>
          </a:p>
        </p:txBody>
      </p:sp>
      <p:sp>
        <p:nvSpPr>
          <p:cNvPr id="75" name="TextBox 74">
            <a:extLst>
              <a:ext uri="{FF2B5EF4-FFF2-40B4-BE49-F238E27FC236}">
                <a16:creationId xmlns:a16="http://schemas.microsoft.com/office/drawing/2014/main" id="{6C03ACE7-B591-43FD-A636-47D01F482F04}"/>
              </a:ext>
            </a:extLst>
          </p:cNvPr>
          <p:cNvSpPr txBox="1"/>
          <p:nvPr userDrawn="1"/>
        </p:nvSpPr>
        <p:spPr>
          <a:xfrm>
            <a:off x="11493934" y="6388100"/>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800">
              <a:latin typeface="+mj-lt"/>
            </a:endParaRPr>
          </a:p>
        </p:txBody>
      </p:sp>
    </p:spTree>
    <p:extLst>
      <p:ext uri="{BB962C8B-B14F-4D97-AF65-F5344CB8AC3E}">
        <p14:creationId xmlns:p14="http://schemas.microsoft.com/office/powerpoint/2010/main" val="919629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5025D71-18A5-4A22-8386-917E1B08C46A}"/>
              </a:ext>
            </a:extLst>
          </p:cNvPr>
          <p:cNvSpPr txBox="1"/>
          <p:nvPr userDrawn="1"/>
        </p:nvSpPr>
        <p:spPr>
          <a:xfrm>
            <a:off x="11493934" y="6388100"/>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800">
              <a:latin typeface="+mj-lt"/>
            </a:endParaRPr>
          </a:p>
        </p:txBody>
      </p:sp>
    </p:spTree>
    <p:extLst>
      <p:ext uri="{BB962C8B-B14F-4D97-AF65-F5344CB8AC3E}">
        <p14:creationId xmlns:p14="http://schemas.microsoft.com/office/powerpoint/2010/main" val="88247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hank You / Closing – Blue">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5B1C875-AD13-4256-9E56-D2FCF94B81E1}"/>
              </a:ext>
            </a:extLst>
          </p:cNvPr>
          <p:cNvGrpSpPr/>
          <p:nvPr userDrawn="1"/>
        </p:nvGrpSpPr>
        <p:grpSpPr>
          <a:xfrm>
            <a:off x="608171" y="6445106"/>
            <a:ext cx="1184706" cy="186690"/>
            <a:chOff x="863272" y="6563918"/>
            <a:chExt cx="861082" cy="135727"/>
          </a:xfrm>
          <a:solidFill>
            <a:schemeClr val="bg1"/>
          </a:solidFill>
        </p:grpSpPr>
        <p:sp>
          <p:nvSpPr>
            <p:cNvPr id="16" name="Freeform 6">
              <a:extLst>
                <a:ext uri="{FF2B5EF4-FFF2-40B4-BE49-F238E27FC236}">
                  <a16:creationId xmlns:a16="http://schemas.microsoft.com/office/drawing/2014/main" id="{E1B65455-CBDD-4B2B-8BB7-0D016422E285}"/>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17" name="Freeform 7">
              <a:extLst>
                <a:ext uri="{FF2B5EF4-FFF2-40B4-BE49-F238E27FC236}">
                  <a16:creationId xmlns:a16="http://schemas.microsoft.com/office/drawing/2014/main" id="{AF202269-FCD9-4D84-82E7-4E6E4F5B7EE5}"/>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19" name="Freeform 8">
              <a:extLst>
                <a:ext uri="{FF2B5EF4-FFF2-40B4-BE49-F238E27FC236}">
                  <a16:creationId xmlns:a16="http://schemas.microsoft.com/office/drawing/2014/main" id="{68585838-6A08-43B0-827A-D33942E82F3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1" name="Freeform 9">
              <a:extLst>
                <a:ext uri="{FF2B5EF4-FFF2-40B4-BE49-F238E27FC236}">
                  <a16:creationId xmlns:a16="http://schemas.microsoft.com/office/drawing/2014/main" id="{AAAE7B3A-0116-4C7F-85A1-4CDFE95B9B5A}"/>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2" name="Freeform 10">
              <a:extLst>
                <a:ext uri="{FF2B5EF4-FFF2-40B4-BE49-F238E27FC236}">
                  <a16:creationId xmlns:a16="http://schemas.microsoft.com/office/drawing/2014/main" id="{9CA84427-5217-43A1-9C71-25D9E1DFDD85}"/>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3" name="Freeform 11">
              <a:extLst>
                <a:ext uri="{FF2B5EF4-FFF2-40B4-BE49-F238E27FC236}">
                  <a16:creationId xmlns:a16="http://schemas.microsoft.com/office/drawing/2014/main" id="{A60ADC44-391E-4E50-A7BB-332F2C9E8B4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4" name="Freeform 12">
              <a:extLst>
                <a:ext uri="{FF2B5EF4-FFF2-40B4-BE49-F238E27FC236}">
                  <a16:creationId xmlns:a16="http://schemas.microsoft.com/office/drawing/2014/main" id="{1DA390D7-F8F5-442A-8A17-9A9EB73BF940}"/>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grpSp>
      <p:sp>
        <p:nvSpPr>
          <p:cNvPr id="25" name="TextBox 24">
            <a:extLst>
              <a:ext uri="{FF2B5EF4-FFF2-40B4-BE49-F238E27FC236}">
                <a16:creationId xmlns:a16="http://schemas.microsoft.com/office/drawing/2014/main" id="{C31C01D4-7C61-4B0F-8304-87A15AD01262}"/>
              </a:ext>
            </a:extLst>
          </p:cNvPr>
          <p:cNvSpPr txBox="1"/>
          <p:nvPr userDrawn="1"/>
        </p:nvSpPr>
        <p:spPr bwMode="white">
          <a:xfrm flipH="1">
            <a:off x="2074133" y="6506318"/>
            <a:ext cx="172933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©2020 VMware, Inc.</a:t>
            </a:r>
          </a:p>
        </p:txBody>
      </p:sp>
      <p:sp>
        <p:nvSpPr>
          <p:cNvPr id="18" name="TextBox 17">
            <a:extLst>
              <a:ext uri="{FF2B5EF4-FFF2-40B4-BE49-F238E27FC236}">
                <a16:creationId xmlns:a16="http://schemas.microsoft.com/office/drawing/2014/main" id="{539F709C-1996-44DB-8C47-9CBD9243BF4E}"/>
              </a:ext>
            </a:extLst>
          </p:cNvPr>
          <p:cNvSpPr txBox="1"/>
          <p:nvPr userDrawn="1"/>
        </p:nvSpPr>
        <p:spPr>
          <a:xfrm>
            <a:off x="7124768" y="4133698"/>
            <a:ext cx="3586491" cy="692497"/>
          </a:xfrm>
          <a:prstGeom prst="rect">
            <a:avLst/>
          </a:prstGeom>
        </p:spPr>
        <p:txBody>
          <a:bodyPr wrap="square" lIns="0" tIns="0" rIns="0" bIns="0" rtlCol="0">
            <a:spAutoFit/>
          </a:bodyPr>
          <a:lstStyle/>
          <a:p>
            <a:pPr algn="r" defTabSz="914400" rtl="0" eaLnBrk="1" latinLnBrk="0" hangingPunct="1">
              <a:lnSpc>
                <a:spcPct val="90000"/>
              </a:lnSpc>
              <a:spcBef>
                <a:spcPct val="0"/>
              </a:spcBef>
              <a:spcAft>
                <a:spcPts val="600"/>
              </a:spcAft>
              <a:buNone/>
            </a:pPr>
            <a:r>
              <a:rPr lang="en-US" sz="5000" b="0" kern="1200" cap="none" baseline="0">
                <a:solidFill>
                  <a:schemeClr val="accent2"/>
                </a:solidFill>
                <a:latin typeface="+mj-lt"/>
                <a:ea typeface="+mj-ea"/>
                <a:cs typeface="+mj-cs"/>
              </a:rPr>
              <a:t>Thank You</a:t>
            </a:r>
          </a:p>
        </p:txBody>
      </p:sp>
      <p:sp>
        <p:nvSpPr>
          <p:cNvPr id="26" name="Freeform: Shape 25">
            <a:extLst>
              <a:ext uri="{FF2B5EF4-FFF2-40B4-BE49-F238E27FC236}">
                <a16:creationId xmlns:a16="http://schemas.microsoft.com/office/drawing/2014/main" id="{811A168A-1363-4430-87C6-83E5143B39F6}"/>
              </a:ext>
            </a:extLst>
          </p:cNvPr>
          <p:cNvSpPr/>
          <p:nvPr userDrawn="1"/>
        </p:nvSpPr>
        <p:spPr>
          <a:xfrm rot="2700000">
            <a:off x="500610" y="-2251805"/>
            <a:ext cx="2891746" cy="8397980"/>
          </a:xfrm>
          <a:custGeom>
            <a:avLst/>
            <a:gdLst>
              <a:gd name="connsiteX0" fmla="*/ 0 w 2891746"/>
              <a:gd name="connsiteY0" fmla="*/ 2890035 h 8395793"/>
              <a:gd name="connsiteX1" fmla="*/ 1390389 w 2891746"/>
              <a:gd name="connsiteY1" fmla="*/ 1499646 h 8395793"/>
              <a:gd name="connsiteX2" fmla="*/ 1390389 w 2891746"/>
              <a:gd name="connsiteY2" fmla="*/ 1499646 h 8395793"/>
              <a:gd name="connsiteX3" fmla="*/ 2890036 w 2891746"/>
              <a:gd name="connsiteY3" fmla="*/ 0 h 8395793"/>
              <a:gd name="connsiteX4" fmla="*/ 2890036 w 2891746"/>
              <a:gd name="connsiteY4" fmla="*/ 8322767 h 8395793"/>
              <a:gd name="connsiteX5" fmla="*/ 2891746 w 2891746"/>
              <a:gd name="connsiteY5" fmla="*/ 8340727 h 8395793"/>
              <a:gd name="connsiteX6" fmla="*/ 2891741 w 2891746"/>
              <a:gd name="connsiteY6" fmla="*/ 8395793 h 8395793"/>
              <a:gd name="connsiteX7" fmla="*/ 2546313 w 2891746"/>
              <a:gd name="connsiteY7" fmla="*/ 8050365 h 8395793"/>
              <a:gd name="connsiteX8" fmla="*/ 2546315 w 2891746"/>
              <a:gd name="connsiteY8" fmla="*/ 8050364 h 8395793"/>
              <a:gd name="connsiteX9" fmla="*/ 0 w 2891746"/>
              <a:gd name="connsiteY9" fmla="*/ 5504049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1746" h="8395793">
                <a:moveTo>
                  <a:pt x="0" y="2890035"/>
                </a:moveTo>
                <a:lnTo>
                  <a:pt x="1390389" y="1499646"/>
                </a:lnTo>
                <a:lnTo>
                  <a:pt x="1390389" y="1499646"/>
                </a:lnTo>
                <a:lnTo>
                  <a:pt x="2890036" y="0"/>
                </a:lnTo>
                <a:lnTo>
                  <a:pt x="2890036" y="8322767"/>
                </a:lnTo>
                <a:lnTo>
                  <a:pt x="2891746" y="8340727"/>
                </a:lnTo>
                <a:lnTo>
                  <a:pt x="2891741" y="8395793"/>
                </a:lnTo>
                <a:lnTo>
                  <a:pt x="2546313" y="8050365"/>
                </a:lnTo>
                <a:lnTo>
                  <a:pt x="2546315" y="8050364"/>
                </a:lnTo>
                <a:lnTo>
                  <a:pt x="0" y="5504049"/>
                </a:lnTo>
                <a:close/>
              </a:path>
            </a:pathLst>
          </a:custGeom>
          <a:gradFill>
            <a:gsLst>
              <a:gs pos="24000">
                <a:schemeClr val="accent3"/>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7" name="Freeform: Shape 26">
            <a:extLst>
              <a:ext uri="{FF2B5EF4-FFF2-40B4-BE49-F238E27FC236}">
                <a16:creationId xmlns:a16="http://schemas.microsoft.com/office/drawing/2014/main" id="{2C946B50-6B2C-4792-825B-BEFD24908723}"/>
              </a:ext>
            </a:extLst>
          </p:cNvPr>
          <p:cNvSpPr/>
          <p:nvPr userDrawn="1"/>
        </p:nvSpPr>
        <p:spPr>
          <a:xfrm rot="18900000">
            <a:off x="-1253764" y="2913755"/>
            <a:ext cx="6374445" cy="905566"/>
          </a:xfrm>
          <a:custGeom>
            <a:avLst/>
            <a:gdLst>
              <a:gd name="connsiteX0" fmla="*/ 6372785 w 6372785"/>
              <a:gd name="connsiteY0" fmla="*/ 0 h 905566"/>
              <a:gd name="connsiteX1" fmla="*/ 6372785 w 6372785"/>
              <a:gd name="connsiteY1" fmla="*/ 905566 h 905566"/>
              <a:gd name="connsiteX2" fmla="*/ 0 w 6372785"/>
              <a:gd name="connsiteY2" fmla="*/ 905566 h 905566"/>
              <a:gd name="connsiteX3" fmla="*/ 905566 w 6372785"/>
              <a:gd name="connsiteY3" fmla="*/ 0 h 905566"/>
            </a:gdLst>
            <a:ahLst/>
            <a:cxnLst>
              <a:cxn ang="0">
                <a:pos x="connsiteX0" y="connsiteY0"/>
              </a:cxn>
              <a:cxn ang="0">
                <a:pos x="connsiteX1" y="connsiteY1"/>
              </a:cxn>
              <a:cxn ang="0">
                <a:pos x="connsiteX2" y="connsiteY2"/>
              </a:cxn>
              <a:cxn ang="0">
                <a:pos x="connsiteX3" y="connsiteY3"/>
              </a:cxn>
            </a:cxnLst>
            <a:rect l="l" t="t" r="r" b="b"/>
            <a:pathLst>
              <a:path w="6372785" h="905566">
                <a:moveTo>
                  <a:pt x="6372785" y="0"/>
                </a:moveTo>
                <a:lnTo>
                  <a:pt x="6372785" y="905566"/>
                </a:lnTo>
                <a:lnTo>
                  <a:pt x="0" y="905566"/>
                </a:lnTo>
                <a:lnTo>
                  <a:pt x="905566" y="0"/>
                </a:lnTo>
                <a:close/>
              </a:path>
            </a:pathLst>
          </a:custGeom>
          <a:gradFill>
            <a:gsLst>
              <a:gs pos="24000">
                <a:schemeClr val="accent3"/>
              </a:gs>
              <a:gs pos="80511">
                <a:schemeClr val="bg1">
                  <a:alpha val="76000"/>
                </a:schemeClr>
              </a:gs>
              <a:gs pos="100000">
                <a:schemeClr val="bg1"/>
              </a:gs>
            </a:gsLst>
            <a:lin ang="8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2976912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ont Chec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EA75217-7D87-4C71-8F80-833477FCB149}"/>
              </a:ext>
            </a:extLst>
          </p:cNvPr>
          <p:cNvSpPr/>
          <p:nvPr userDrawn="1"/>
        </p:nvSpPr>
        <p:spPr bwMode="hidden">
          <a:xfrm>
            <a:off x="1" y="0"/>
            <a:ext cx="12192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Title 1">
            <a:extLst>
              <a:ext uri="{FF2B5EF4-FFF2-40B4-BE49-F238E27FC236}">
                <a16:creationId xmlns:a16="http://schemas.microsoft.com/office/drawing/2014/main" id="{549AC7DF-BFC1-4044-BB52-C9946AD8A327}"/>
              </a:ext>
            </a:extLst>
          </p:cNvPr>
          <p:cNvSpPr txBox="1">
            <a:spLocks/>
          </p:cNvSpPr>
          <p:nvPr userDrawn="1"/>
        </p:nvSpPr>
        <p:spPr>
          <a:xfrm>
            <a:off x="564716" y="366687"/>
            <a:ext cx="11003870" cy="70611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b="0" kern="1200">
                <a:solidFill>
                  <a:schemeClr val="accent2"/>
                </a:solidFill>
                <a:latin typeface="+mj-lt"/>
                <a:ea typeface="+mj-ea"/>
                <a:cs typeface="+mj-cs"/>
              </a:defRPr>
            </a:lvl1pPr>
          </a:lstStyle>
          <a:p>
            <a:endParaRPr lang="en-US" sz="5000">
              <a:solidFill>
                <a:schemeClr val="bg1"/>
              </a:solidFill>
            </a:endParaRPr>
          </a:p>
        </p:txBody>
      </p:sp>
      <p:sp>
        <p:nvSpPr>
          <p:cNvPr id="13" name="TextBox 12">
            <a:extLst>
              <a:ext uri="{FF2B5EF4-FFF2-40B4-BE49-F238E27FC236}">
                <a16:creationId xmlns:a16="http://schemas.microsoft.com/office/drawing/2014/main" id="{13C12014-9EC5-4F8C-BD3D-B60E85EC9FFD}"/>
              </a:ext>
            </a:extLst>
          </p:cNvPr>
          <p:cNvSpPr txBox="1"/>
          <p:nvPr userDrawn="1"/>
        </p:nvSpPr>
        <p:spPr>
          <a:xfrm>
            <a:off x="621057" y="3906061"/>
            <a:ext cx="10965543" cy="2380795"/>
          </a:xfrm>
          <a:prstGeom prst="rect">
            <a:avLst/>
          </a:prstGeom>
          <a:noFill/>
        </p:spPr>
        <p:txBody>
          <a:bodyPr wrap="square" lIns="0" tIns="0" rIns="0" bIns="0" rtlCol="0">
            <a:noAutofit/>
          </a:bodyPr>
          <a:lstStyle/>
          <a:p>
            <a:pPr>
              <a:lnSpc>
                <a:spcPct val="130000"/>
              </a:lnSpc>
            </a:pPr>
            <a:r>
              <a:rPr lang="en-US" sz="1800">
                <a:solidFill>
                  <a:schemeClr val="bg1"/>
                </a:solidFill>
              </a:rPr>
              <a:t>If yes, you are good to go!</a:t>
            </a:r>
          </a:p>
          <a:p>
            <a:pPr>
              <a:lnSpc>
                <a:spcPct val="130000"/>
              </a:lnSpc>
            </a:pPr>
            <a:r>
              <a:rPr lang="en-US" sz="1800">
                <a:solidFill>
                  <a:schemeClr val="bg1"/>
                </a:solidFill>
              </a:rPr>
              <a:t>If the answer is no, you do not have the Metropolis font installed.</a:t>
            </a:r>
          </a:p>
          <a:p>
            <a:pPr>
              <a:lnSpc>
                <a:spcPct val="130000"/>
              </a:lnSpc>
            </a:pPr>
            <a:endParaRPr lang="en-US" sz="1800">
              <a:solidFill>
                <a:schemeClr val="bg1"/>
              </a:solidFill>
            </a:endParaRPr>
          </a:p>
          <a:p>
            <a:pPr marL="0" marR="0" lvl="0" indent="0" algn="l" defTabSz="914400" rtl="0" eaLnBrk="1" fontAlgn="auto" latinLnBrk="0" hangingPunct="1">
              <a:lnSpc>
                <a:spcPct val="130000"/>
              </a:lnSpc>
              <a:spcBef>
                <a:spcPts val="0"/>
              </a:spcBef>
              <a:spcAft>
                <a:spcPts val="0"/>
              </a:spcAft>
              <a:buClrTx/>
              <a:buSzTx/>
              <a:buFontTx/>
              <a:buNone/>
              <a:tabLst/>
              <a:defRPr/>
            </a:pPr>
            <a:r>
              <a:rPr lang="en-US" sz="1800">
                <a:solidFill>
                  <a:schemeClr val="bg1"/>
                </a:solidFill>
                <a:hlinkClick r:id="rId2">
                  <a:extLst>
                    <a:ext uri="{A12FA001-AC4F-418D-AE19-62706E023703}">
                      <ahyp:hlinkClr xmlns:ahyp="http://schemas.microsoft.com/office/drawing/2018/hyperlinkcolor" val="tx"/>
                    </a:ext>
                  </a:extLst>
                </a:hlinkClick>
              </a:rPr>
              <a:t>Click here</a:t>
            </a:r>
            <a:r>
              <a:rPr lang="en-US" sz="1800">
                <a:solidFill>
                  <a:schemeClr val="bg1"/>
                </a:solidFill>
              </a:rPr>
              <a:t> to download the font</a:t>
            </a:r>
            <a:r>
              <a:rPr lang="en-US" sz="1800" baseline="0">
                <a:solidFill>
                  <a:schemeClr val="bg1"/>
                </a:solidFill>
              </a:rPr>
              <a:t>.</a:t>
            </a:r>
          </a:p>
          <a:p>
            <a:pPr marL="400050" marR="0" lvl="0" indent="-227013" algn="l" defTabSz="914400" rtl="0" eaLnBrk="1" fontAlgn="auto" latinLnBrk="0" hangingPunct="1">
              <a:lnSpc>
                <a:spcPct val="130000"/>
              </a:lnSpc>
              <a:spcBef>
                <a:spcPts val="0"/>
              </a:spcBef>
              <a:spcAft>
                <a:spcPts val="0"/>
              </a:spcAft>
              <a:buClrTx/>
              <a:buSzTx/>
              <a:buFont typeface="Arial" charset="0"/>
              <a:buChar char="•"/>
              <a:tabLst/>
              <a:defRPr/>
            </a:pPr>
            <a:r>
              <a:rPr lang="en-US" sz="1800" strike="noStrike" baseline="0">
                <a:solidFill>
                  <a:schemeClr val="bg1"/>
                </a:solidFill>
              </a:rPr>
              <a:t>Log in with SSO and select the Brand Assets tab in Brand Central</a:t>
            </a:r>
          </a:p>
          <a:p>
            <a:pPr>
              <a:lnSpc>
                <a:spcPct val="130000"/>
              </a:lnSpc>
            </a:pPr>
            <a:r>
              <a:rPr lang="en-US" sz="1800">
                <a:solidFill>
                  <a:schemeClr val="bg1"/>
                </a:solidFill>
              </a:rPr>
              <a:t>Need more information on how to install fonts? </a:t>
            </a:r>
            <a:br>
              <a:rPr lang="en-US" sz="1800">
                <a:solidFill>
                  <a:schemeClr val="bg1"/>
                </a:solidFill>
              </a:rPr>
            </a:br>
            <a:r>
              <a:rPr lang="en-US" sz="1800">
                <a:solidFill>
                  <a:schemeClr val="bg1"/>
                </a:solidFill>
              </a:rPr>
              <a:t>Refer to the quick-start section in the template guidelines or contact Oasis.</a:t>
            </a:r>
          </a:p>
          <a:p>
            <a:pPr>
              <a:lnSpc>
                <a:spcPct val="130000"/>
              </a:lnSpc>
            </a:pPr>
            <a:r>
              <a:rPr lang="en-US" sz="1800">
                <a:solidFill>
                  <a:schemeClr val="bg1"/>
                </a:solidFill>
              </a:rPr>
              <a:t> </a:t>
            </a:r>
            <a:endParaRPr lang="en-US" sz="3200">
              <a:solidFill>
                <a:schemeClr val="bg1"/>
              </a:solidFill>
            </a:endParaRPr>
          </a:p>
        </p:txBody>
      </p:sp>
      <p:sp>
        <p:nvSpPr>
          <p:cNvPr id="44" name="Text Placeholder 43">
            <a:extLst>
              <a:ext uri="{FF2B5EF4-FFF2-40B4-BE49-F238E27FC236}">
                <a16:creationId xmlns:a16="http://schemas.microsoft.com/office/drawing/2014/main" id="{DDDC76C1-EE98-469A-A6AD-21148374D6C8}"/>
              </a:ext>
            </a:extLst>
          </p:cNvPr>
          <p:cNvSpPr>
            <a:spLocks noGrp="1"/>
          </p:cNvSpPr>
          <p:nvPr>
            <p:ph type="body" sz="quarter" idx="12" hasCustomPrompt="1"/>
          </p:nvPr>
        </p:nvSpPr>
        <p:spPr>
          <a:xfrm>
            <a:off x="598270" y="2908233"/>
            <a:ext cx="5356032" cy="895350"/>
          </a:xfrm>
        </p:spPr>
        <p:txBody>
          <a:bodyPr/>
          <a:lstStyle>
            <a:lvl1pPr>
              <a:defRPr sz="4900">
                <a:solidFill>
                  <a:schemeClr val="bg1"/>
                </a:solidFill>
              </a:defRPr>
            </a:lvl1pPr>
            <a:lvl2pPr>
              <a:defRPr sz="3600">
                <a:solidFill>
                  <a:schemeClr val="bg1"/>
                </a:solidFill>
              </a:defRPr>
            </a:lvl2pPr>
            <a:lvl3pPr>
              <a:defRPr sz="3200">
                <a:solidFill>
                  <a:schemeClr val="bg1"/>
                </a:solidFill>
              </a:defRPr>
            </a:lvl3pPr>
            <a:lvl4pPr>
              <a:defRPr sz="2800">
                <a:solidFill>
                  <a:schemeClr val="bg1"/>
                </a:solidFill>
              </a:defRPr>
            </a:lvl4pPr>
            <a:lvl5pPr>
              <a:defRPr sz="2800">
                <a:solidFill>
                  <a:schemeClr val="bg1"/>
                </a:solidFill>
              </a:defRPr>
            </a:lvl5pPr>
          </a:lstStyle>
          <a:p>
            <a:pPr lvl="0"/>
            <a:r>
              <a:rPr lang="en-US"/>
              <a:t>Metropolis</a:t>
            </a:r>
          </a:p>
        </p:txBody>
      </p:sp>
      <p:sp>
        <p:nvSpPr>
          <p:cNvPr id="9" name="Title 8">
            <a:extLst>
              <a:ext uri="{FF2B5EF4-FFF2-40B4-BE49-F238E27FC236}">
                <a16:creationId xmlns:a16="http://schemas.microsoft.com/office/drawing/2014/main" id="{029BE03A-21B0-4196-A033-4E90957BA156}"/>
              </a:ext>
            </a:extLst>
          </p:cNvPr>
          <p:cNvSpPr>
            <a:spLocks noGrp="1"/>
          </p:cNvSpPr>
          <p:nvPr>
            <p:ph type="title" hasCustomPrompt="1"/>
          </p:nvPr>
        </p:nvSpPr>
        <p:spPr/>
        <p:txBody>
          <a:bodyPr/>
          <a:lstStyle>
            <a:lvl1pPr>
              <a:defRPr>
                <a:solidFill>
                  <a:schemeClr val="bg1"/>
                </a:solidFill>
              </a:defRPr>
            </a:lvl1pPr>
          </a:lstStyle>
          <a:p>
            <a:r>
              <a:rPr lang="en-US" sz="2800">
                <a:solidFill>
                  <a:schemeClr val="bg1"/>
                </a:solidFill>
              </a:rPr>
              <a:t>Metropolis Font Check</a:t>
            </a:r>
          </a:p>
        </p:txBody>
      </p:sp>
      <p:sp>
        <p:nvSpPr>
          <p:cNvPr id="51" name="Subtitle 2">
            <a:extLst>
              <a:ext uri="{FF2B5EF4-FFF2-40B4-BE49-F238E27FC236}">
                <a16:creationId xmlns:a16="http://schemas.microsoft.com/office/drawing/2014/main" id="{CB049186-CC25-4BD3-8410-4DE62ED4B08B}"/>
              </a:ext>
            </a:extLst>
          </p:cNvPr>
          <p:cNvSpPr>
            <a:spLocks noGrp="1"/>
          </p:cNvSpPr>
          <p:nvPr>
            <p:ph type="subTitle" idx="10" hasCustomPrompt="1"/>
          </p:nvPr>
        </p:nvSpPr>
        <p:spPr>
          <a:xfrm>
            <a:off x="593021" y="838105"/>
            <a:ext cx="10965543" cy="247743"/>
          </a:xfrm>
        </p:spPr>
        <p:txBody>
          <a:bodyPr/>
          <a:lstStyle>
            <a:lvl1pPr marL="0" indent="0" algn="l">
              <a:buNone/>
              <a:defRPr sz="20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Is the Metropolis font installed on my computer?</a:t>
            </a:r>
          </a:p>
        </p:txBody>
      </p:sp>
      <p:sp>
        <p:nvSpPr>
          <p:cNvPr id="43" name="Rectangle 42">
            <a:extLst>
              <a:ext uri="{FF2B5EF4-FFF2-40B4-BE49-F238E27FC236}">
                <a16:creationId xmlns:a16="http://schemas.microsoft.com/office/drawing/2014/main" id="{51A92F24-FC82-4FA9-9362-801284731CC8}"/>
              </a:ext>
            </a:extLst>
          </p:cNvPr>
          <p:cNvSpPr/>
          <p:nvPr userDrawn="1"/>
        </p:nvSpPr>
        <p:spPr bwMode="gray">
          <a:xfrm>
            <a:off x="623526" y="1616678"/>
            <a:ext cx="4634944" cy="244100"/>
          </a:xfrm>
          <a:prstGeom prst="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100">
                <a:solidFill>
                  <a:schemeClr val="bg1"/>
                </a:solidFill>
              </a:rPr>
              <a:t>Do the fonts in the words below match on your screen?</a:t>
            </a:r>
          </a:p>
        </p:txBody>
      </p:sp>
      <p:cxnSp>
        <p:nvCxnSpPr>
          <p:cNvPr id="45" name="Straight Connector 44">
            <a:extLst>
              <a:ext uri="{FF2B5EF4-FFF2-40B4-BE49-F238E27FC236}">
                <a16:creationId xmlns:a16="http://schemas.microsoft.com/office/drawing/2014/main" id="{B59E37DB-3217-4772-AE8E-E9673A139975}"/>
              </a:ext>
            </a:extLst>
          </p:cNvPr>
          <p:cNvCxnSpPr>
            <a:cxnSpLocks/>
          </p:cNvCxnSpPr>
          <p:nvPr userDrawn="1"/>
        </p:nvCxnSpPr>
        <p:spPr>
          <a:xfrm>
            <a:off x="623527" y="1860778"/>
            <a:ext cx="7301750" cy="0"/>
          </a:xfrm>
          <a:prstGeom prst="line">
            <a:avLst/>
          </a:prstGeom>
          <a:ln w="25400">
            <a:solidFill>
              <a:schemeClr val="bg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3" name="Text Placeholder 43">
            <a:extLst>
              <a:ext uri="{FF2B5EF4-FFF2-40B4-BE49-F238E27FC236}">
                <a16:creationId xmlns:a16="http://schemas.microsoft.com/office/drawing/2014/main" id="{6C28CB3F-7257-499E-B2F6-B9B1B38D820E}"/>
              </a:ext>
            </a:extLst>
          </p:cNvPr>
          <p:cNvSpPr>
            <a:spLocks noGrp="1"/>
          </p:cNvSpPr>
          <p:nvPr>
            <p:ph type="body" sz="quarter" idx="13" hasCustomPrompt="1"/>
          </p:nvPr>
        </p:nvSpPr>
        <p:spPr>
          <a:xfrm>
            <a:off x="5985242" y="2908233"/>
            <a:ext cx="5356032" cy="895350"/>
          </a:xfrm>
        </p:spPr>
        <p:txBody>
          <a:bodyPr/>
          <a:lstStyle>
            <a:lvl1pPr>
              <a:defRPr sz="4900">
                <a:solidFill>
                  <a:schemeClr val="bg1"/>
                </a:solidFill>
                <a:latin typeface="+mj-lt"/>
              </a:defRPr>
            </a:lvl1pPr>
            <a:lvl2pPr>
              <a:defRPr sz="3600">
                <a:solidFill>
                  <a:schemeClr val="bg1"/>
                </a:solidFill>
              </a:defRPr>
            </a:lvl2pPr>
            <a:lvl3pPr>
              <a:defRPr sz="3200">
                <a:solidFill>
                  <a:schemeClr val="bg1"/>
                </a:solidFill>
              </a:defRPr>
            </a:lvl3pPr>
            <a:lvl4pPr>
              <a:defRPr sz="2800">
                <a:solidFill>
                  <a:schemeClr val="bg1"/>
                </a:solidFill>
              </a:defRPr>
            </a:lvl4pPr>
            <a:lvl5pPr>
              <a:defRPr sz="2800">
                <a:solidFill>
                  <a:schemeClr val="bg1"/>
                </a:solidFill>
              </a:defRPr>
            </a:lvl5pPr>
          </a:lstStyle>
          <a:p>
            <a:pPr lvl="0"/>
            <a:r>
              <a:rPr lang="en-US"/>
              <a:t>Metropolis Light</a:t>
            </a:r>
          </a:p>
        </p:txBody>
      </p:sp>
      <p:grpSp>
        <p:nvGrpSpPr>
          <p:cNvPr id="72" name="Group 71">
            <a:extLst>
              <a:ext uri="{FF2B5EF4-FFF2-40B4-BE49-F238E27FC236}">
                <a16:creationId xmlns:a16="http://schemas.microsoft.com/office/drawing/2014/main" id="{365F6992-4889-4035-986F-E69979C7B028}"/>
              </a:ext>
            </a:extLst>
          </p:cNvPr>
          <p:cNvGrpSpPr/>
          <p:nvPr userDrawn="1"/>
        </p:nvGrpSpPr>
        <p:grpSpPr>
          <a:xfrm>
            <a:off x="6056500" y="2225997"/>
            <a:ext cx="4700685" cy="542276"/>
            <a:chOff x="6685343" y="2270804"/>
            <a:chExt cx="4699461" cy="542276"/>
          </a:xfrm>
          <a:solidFill>
            <a:schemeClr val="bg1"/>
          </a:solidFill>
        </p:grpSpPr>
        <p:sp>
          <p:nvSpPr>
            <p:cNvPr id="73" name="Freeform: Shape 72">
              <a:extLst>
                <a:ext uri="{FF2B5EF4-FFF2-40B4-BE49-F238E27FC236}">
                  <a16:creationId xmlns:a16="http://schemas.microsoft.com/office/drawing/2014/main" id="{157C5E2C-9A8F-469D-810E-FD271477DD05}"/>
                </a:ext>
              </a:extLst>
            </p:cNvPr>
            <p:cNvSpPr/>
            <p:nvPr/>
          </p:nvSpPr>
          <p:spPr>
            <a:xfrm>
              <a:off x="9320530" y="2270804"/>
              <a:ext cx="53167" cy="53167"/>
            </a:xfrm>
            <a:custGeom>
              <a:avLst/>
              <a:gdLst/>
              <a:ahLst/>
              <a:cxnLst/>
              <a:rect l="l" t="t" r="r" b="b"/>
              <a:pathLst>
                <a:path w="53167" h="53167">
                  <a:moveTo>
                    <a:pt x="26583" y="0"/>
                  </a:moveTo>
                  <a:cubicBezTo>
                    <a:pt x="34183" y="219"/>
                    <a:pt x="40467" y="2872"/>
                    <a:pt x="45439" y="7959"/>
                  </a:cubicBezTo>
                  <a:cubicBezTo>
                    <a:pt x="50411" y="13047"/>
                    <a:pt x="52987" y="19255"/>
                    <a:pt x="53167" y="26583"/>
                  </a:cubicBezTo>
                  <a:cubicBezTo>
                    <a:pt x="52987" y="34182"/>
                    <a:pt x="50411" y="40468"/>
                    <a:pt x="45439" y="45439"/>
                  </a:cubicBezTo>
                  <a:cubicBezTo>
                    <a:pt x="40467" y="50411"/>
                    <a:pt x="34183" y="52987"/>
                    <a:pt x="26583" y="53167"/>
                  </a:cubicBezTo>
                  <a:cubicBezTo>
                    <a:pt x="18985" y="52987"/>
                    <a:pt x="12699" y="50411"/>
                    <a:pt x="7727" y="45439"/>
                  </a:cubicBezTo>
                  <a:cubicBezTo>
                    <a:pt x="2756" y="40468"/>
                    <a:pt x="180" y="34182"/>
                    <a:pt x="0" y="26583"/>
                  </a:cubicBezTo>
                  <a:cubicBezTo>
                    <a:pt x="180" y="19255"/>
                    <a:pt x="2756" y="13047"/>
                    <a:pt x="7727" y="7959"/>
                  </a:cubicBezTo>
                  <a:cubicBezTo>
                    <a:pt x="12699" y="2872"/>
                    <a:pt x="18985" y="219"/>
                    <a:pt x="26583"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4" name="Freeform: Shape 73">
              <a:extLst>
                <a:ext uri="{FF2B5EF4-FFF2-40B4-BE49-F238E27FC236}">
                  <a16:creationId xmlns:a16="http://schemas.microsoft.com/office/drawing/2014/main" id="{716D8268-B556-4A2E-A24F-2098FB05E4CA}"/>
                </a:ext>
              </a:extLst>
            </p:cNvPr>
            <p:cNvSpPr/>
            <p:nvPr/>
          </p:nvSpPr>
          <p:spPr>
            <a:xfrm>
              <a:off x="10320655" y="2270804"/>
              <a:ext cx="53167" cy="53167"/>
            </a:xfrm>
            <a:custGeom>
              <a:avLst/>
              <a:gdLst/>
              <a:ahLst/>
              <a:cxnLst/>
              <a:rect l="l" t="t" r="r" b="b"/>
              <a:pathLst>
                <a:path w="53167" h="53167">
                  <a:moveTo>
                    <a:pt x="26583" y="0"/>
                  </a:moveTo>
                  <a:cubicBezTo>
                    <a:pt x="34182" y="219"/>
                    <a:pt x="40468" y="2872"/>
                    <a:pt x="45439" y="7959"/>
                  </a:cubicBezTo>
                  <a:cubicBezTo>
                    <a:pt x="50411" y="13047"/>
                    <a:pt x="52986" y="19255"/>
                    <a:pt x="53167" y="26583"/>
                  </a:cubicBezTo>
                  <a:cubicBezTo>
                    <a:pt x="52986" y="34182"/>
                    <a:pt x="50411" y="40468"/>
                    <a:pt x="45439" y="45439"/>
                  </a:cubicBezTo>
                  <a:cubicBezTo>
                    <a:pt x="40468" y="50411"/>
                    <a:pt x="34182" y="52987"/>
                    <a:pt x="26583" y="53167"/>
                  </a:cubicBezTo>
                  <a:cubicBezTo>
                    <a:pt x="18984" y="52987"/>
                    <a:pt x="12699" y="50411"/>
                    <a:pt x="7727" y="45439"/>
                  </a:cubicBezTo>
                  <a:cubicBezTo>
                    <a:pt x="2756" y="40468"/>
                    <a:pt x="180" y="34182"/>
                    <a:pt x="0" y="26583"/>
                  </a:cubicBezTo>
                  <a:cubicBezTo>
                    <a:pt x="180" y="19255"/>
                    <a:pt x="2756" y="13047"/>
                    <a:pt x="7727" y="7959"/>
                  </a:cubicBezTo>
                  <a:cubicBezTo>
                    <a:pt x="12699" y="2872"/>
                    <a:pt x="18984" y="219"/>
                    <a:pt x="26583"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5" name="Freeform: Shape 74">
              <a:extLst>
                <a:ext uri="{FF2B5EF4-FFF2-40B4-BE49-F238E27FC236}">
                  <a16:creationId xmlns:a16="http://schemas.microsoft.com/office/drawing/2014/main" id="{A54C27A0-5E49-4C0A-B9A5-777E28510D88}"/>
                </a:ext>
              </a:extLst>
            </p:cNvPr>
            <p:cNvSpPr/>
            <p:nvPr/>
          </p:nvSpPr>
          <p:spPr>
            <a:xfrm>
              <a:off x="9176178" y="2273899"/>
              <a:ext cx="38309" cy="432691"/>
            </a:xfrm>
            <a:custGeom>
              <a:avLst/>
              <a:gdLst/>
              <a:ahLst/>
              <a:cxnLst/>
              <a:rect l="l" t="t" r="r" b="b"/>
              <a:pathLst>
                <a:path w="38309" h="432691">
                  <a:moveTo>
                    <a:pt x="0" y="0"/>
                  </a:moveTo>
                  <a:lnTo>
                    <a:pt x="38309" y="0"/>
                  </a:lnTo>
                  <a:lnTo>
                    <a:pt x="38309" y="432691"/>
                  </a:lnTo>
                  <a:lnTo>
                    <a:pt x="0" y="43269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6" name="Freeform: Shape 75">
              <a:extLst>
                <a:ext uri="{FF2B5EF4-FFF2-40B4-BE49-F238E27FC236}">
                  <a16:creationId xmlns:a16="http://schemas.microsoft.com/office/drawing/2014/main" id="{B6DC2D46-24E8-497A-AE7E-3F29CF07D0E0}"/>
                </a:ext>
              </a:extLst>
            </p:cNvPr>
            <p:cNvSpPr/>
            <p:nvPr/>
          </p:nvSpPr>
          <p:spPr>
            <a:xfrm>
              <a:off x="10871628" y="2273899"/>
              <a:ext cx="263051" cy="432691"/>
            </a:xfrm>
            <a:custGeom>
              <a:avLst/>
              <a:gdLst/>
              <a:ahLst/>
              <a:cxnLst/>
              <a:rect l="l" t="t" r="r" b="b"/>
              <a:pathLst>
                <a:path w="263051" h="432691">
                  <a:moveTo>
                    <a:pt x="0" y="0"/>
                  </a:moveTo>
                  <a:lnTo>
                    <a:pt x="38309" y="0"/>
                  </a:lnTo>
                  <a:lnTo>
                    <a:pt x="38309" y="164610"/>
                  </a:lnTo>
                  <a:cubicBezTo>
                    <a:pt x="47303" y="146708"/>
                    <a:pt x="61058" y="132407"/>
                    <a:pt x="79575" y="121706"/>
                  </a:cubicBezTo>
                  <a:cubicBezTo>
                    <a:pt x="98091" y="111006"/>
                    <a:pt x="119435" y="105521"/>
                    <a:pt x="143603" y="105252"/>
                  </a:cubicBezTo>
                  <a:cubicBezTo>
                    <a:pt x="179471" y="105803"/>
                    <a:pt x="208206" y="117063"/>
                    <a:pt x="229805" y="139033"/>
                  </a:cubicBezTo>
                  <a:cubicBezTo>
                    <a:pt x="251405" y="161002"/>
                    <a:pt x="262487" y="190372"/>
                    <a:pt x="263051" y="227142"/>
                  </a:cubicBezTo>
                  <a:lnTo>
                    <a:pt x="263051" y="432691"/>
                  </a:lnTo>
                  <a:lnTo>
                    <a:pt x="224743" y="432691"/>
                  </a:lnTo>
                  <a:lnTo>
                    <a:pt x="224743" y="232095"/>
                  </a:lnTo>
                  <a:cubicBezTo>
                    <a:pt x="224343" y="204441"/>
                    <a:pt x="216316" y="182359"/>
                    <a:pt x="200663" y="165849"/>
                  </a:cubicBezTo>
                  <a:cubicBezTo>
                    <a:pt x="185011" y="149339"/>
                    <a:pt x="164133" y="140877"/>
                    <a:pt x="138029" y="140464"/>
                  </a:cubicBezTo>
                  <a:cubicBezTo>
                    <a:pt x="109215" y="141019"/>
                    <a:pt x="85549" y="149506"/>
                    <a:pt x="67032" y="165926"/>
                  </a:cubicBezTo>
                  <a:cubicBezTo>
                    <a:pt x="48515" y="182346"/>
                    <a:pt x="38941" y="203370"/>
                    <a:pt x="38309" y="228999"/>
                  </a:cubicBezTo>
                  <a:lnTo>
                    <a:pt x="38309" y="432691"/>
                  </a:lnTo>
                  <a:lnTo>
                    <a:pt x="0" y="43269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7" name="Freeform: Shape 76">
              <a:extLst>
                <a:ext uri="{FF2B5EF4-FFF2-40B4-BE49-F238E27FC236}">
                  <a16:creationId xmlns:a16="http://schemas.microsoft.com/office/drawing/2014/main" id="{0B6A4DE9-31A3-428E-B420-424F68D79E41}"/>
                </a:ext>
              </a:extLst>
            </p:cNvPr>
            <p:cNvSpPr/>
            <p:nvPr/>
          </p:nvSpPr>
          <p:spPr>
            <a:xfrm>
              <a:off x="6685343" y="2281329"/>
              <a:ext cx="403593" cy="425261"/>
            </a:xfrm>
            <a:custGeom>
              <a:avLst/>
              <a:gdLst/>
              <a:ahLst/>
              <a:cxnLst/>
              <a:rect l="l" t="t" r="r" b="b"/>
              <a:pathLst>
                <a:path w="403593" h="425261">
                  <a:moveTo>
                    <a:pt x="0" y="0"/>
                  </a:moveTo>
                  <a:lnTo>
                    <a:pt x="39547" y="0"/>
                  </a:lnTo>
                  <a:lnTo>
                    <a:pt x="201797" y="304554"/>
                  </a:lnTo>
                  <a:lnTo>
                    <a:pt x="364046" y="0"/>
                  </a:lnTo>
                  <a:lnTo>
                    <a:pt x="403593" y="0"/>
                  </a:lnTo>
                  <a:lnTo>
                    <a:pt x="403593" y="425261"/>
                  </a:lnTo>
                  <a:lnTo>
                    <a:pt x="364046" y="425261"/>
                  </a:lnTo>
                  <a:lnTo>
                    <a:pt x="364046" y="84186"/>
                  </a:lnTo>
                  <a:lnTo>
                    <a:pt x="201797" y="388740"/>
                  </a:lnTo>
                  <a:lnTo>
                    <a:pt x="39547" y="84186"/>
                  </a:lnTo>
                  <a:lnTo>
                    <a:pt x="39547" y="425261"/>
                  </a:lnTo>
                  <a:lnTo>
                    <a:pt x="0" y="42526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8" name="Freeform: Shape 77">
              <a:extLst>
                <a:ext uri="{FF2B5EF4-FFF2-40B4-BE49-F238E27FC236}">
                  <a16:creationId xmlns:a16="http://schemas.microsoft.com/office/drawing/2014/main" id="{9221A60B-A1D2-4D5F-ADCD-2B3BF1989BD1}"/>
                </a:ext>
              </a:extLst>
            </p:cNvPr>
            <p:cNvSpPr/>
            <p:nvPr/>
          </p:nvSpPr>
          <p:spPr>
            <a:xfrm>
              <a:off x="9980992" y="2281329"/>
              <a:ext cx="276052" cy="425261"/>
            </a:xfrm>
            <a:custGeom>
              <a:avLst/>
              <a:gdLst/>
              <a:ahLst/>
              <a:cxnLst/>
              <a:rect l="l" t="t" r="r" b="b"/>
              <a:pathLst>
                <a:path w="276052" h="425261">
                  <a:moveTo>
                    <a:pt x="0" y="0"/>
                  </a:moveTo>
                  <a:lnTo>
                    <a:pt x="39547" y="0"/>
                  </a:lnTo>
                  <a:lnTo>
                    <a:pt x="39547" y="387572"/>
                  </a:lnTo>
                  <a:lnTo>
                    <a:pt x="276052" y="387572"/>
                  </a:lnTo>
                  <a:lnTo>
                    <a:pt x="276052" y="425261"/>
                  </a:lnTo>
                  <a:lnTo>
                    <a:pt x="0" y="42526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9" name="Freeform: Shape 78">
              <a:extLst>
                <a:ext uri="{FF2B5EF4-FFF2-40B4-BE49-F238E27FC236}">
                  <a16:creationId xmlns:a16="http://schemas.microsoft.com/office/drawing/2014/main" id="{BB738972-CA48-44E6-B7DD-E4E8B81F3D9E}"/>
                </a:ext>
              </a:extLst>
            </p:cNvPr>
            <p:cNvSpPr/>
            <p:nvPr/>
          </p:nvSpPr>
          <p:spPr>
            <a:xfrm>
              <a:off x="7532020" y="2298664"/>
              <a:ext cx="185660" cy="415356"/>
            </a:xfrm>
            <a:custGeom>
              <a:avLst/>
              <a:gdLst/>
              <a:ahLst/>
              <a:cxnLst/>
              <a:rect l="l" t="t" r="r" b="b"/>
              <a:pathLst>
                <a:path w="185660" h="415356">
                  <a:moveTo>
                    <a:pt x="52006" y="0"/>
                  </a:moveTo>
                  <a:lnTo>
                    <a:pt x="90314" y="0"/>
                  </a:lnTo>
                  <a:lnTo>
                    <a:pt x="90314" y="87916"/>
                  </a:lnTo>
                  <a:lnTo>
                    <a:pt x="170801" y="87916"/>
                  </a:lnTo>
                  <a:lnTo>
                    <a:pt x="170801" y="123129"/>
                  </a:lnTo>
                  <a:lnTo>
                    <a:pt x="90314" y="123129"/>
                  </a:lnTo>
                  <a:lnTo>
                    <a:pt x="90314" y="333695"/>
                  </a:lnTo>
                  <a:cubicBezTo>
                    <a:pt x="90598" y="347552"/>
                    <a:pt x="94365" y="358699"/>
                    <a:pt x="101613" y="367138"/>
                  </a:cubicBezTo>
                  <a:cubicBezTo>
                    <a:pt x="108862" y="375576"/>
                    <a:pt x="117891" y="379911"/>
                    <a:pt x="128700" y="380143"/>
                  </a:cubicBezTo>
                  <a:cubicBezTo>
                    <a:pt x="136207" y="380079"/>
                    <a:pt x="143172" y="378814"/>
                    <a:pt x="149596" y="376350"/>
                  </a:cubicBezTo>
                  <a:cubicBezTo>
                    <a:pt x="156019" y="373886"/>
                    <a:pt x="161436" y="370608"/>
                    <a:pt x="165848" y="366518"/>
                  </a:cubicBezTo>
                  <a:lnTo>
                    <a:pt x="185660" y="394970"/>
                  </a:lnTo>
                  <a:cubicBezTo>
                    <a:pt x="177185" y="401495"/>
                    <a:pt x="167821" y="406514"/>
                    <a:pt x="157567" y="410028"/>
                  </a:cubicBezTo>
                  <a:cubicBezTo>
                    <a:pt x="147313" y="413541"/>
                    <a:pt x="136865" y="415317"/>
                    <a:pt x="126224" y="415356"/>
                  </a:cubicBezTo>
                  <a:cubicBezTo>
                    <a:pt x="104177" y="414934"/>
                    <a:pt x="86392" y="407284"/>
                    <a:pt x="72869" y="392407"/>
                  </a:cubicBezTo>
                  <a:cubicBezTo>
                    <a:pt x="59345" y="377530"/>
                    <a:pt x="52391" y="357959"/>
                    <a:pt x="52006" y="333695"/>
                  </a:cubicBezTo>
                  <a:lnTo>
                    <a:pt x="52006" y="123129"/>
                  </a:lnTo>
                  <a:lnTo>
                    <a:pt x="0" y="123129"/>
                  </a:lnTo>
                  <a:lnTo>
                    <a:pt x="0" y="87916"/>
                  </a:lnTo>
                  <a:lnTo>
                    <a:pt x="52006" y="87916"/>
                  </a:lnTo>
                  <a:lnTo>
                    <a:pt x="52006"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0" name="Freeform: Shape 79">
              <a:extLst>
                <a:ext uri="{FF2B5EF4-FFF2-40B4-BE49-F238E27FC236}">
                  <a16:creationId xmlns:a16="http://schemas.microsoft.com/office/drawing/2014/main" id="{8C0E3A6F-0249-4454-864B-04BF720A73B8}"/>
                </a:ext>
              </a:extLst>
            </p:cNvPr>
            <p:cNvSpPr/>
            <p:nvPr/>
          </p:nvSpPr>
          <p:spPr>
            <a:xfrm>
              <a:off x="11199144" y="2298664"/>
              <a:ext cx="185660" cy="415356"/>
            </a:xfrm>
            <a:custGeom>
              <a:avLst/>
              <a:gdLst/>
              <a:ahLst/>
              <a:cxnLst/>
              <a:rect l="l" t="t" r="r" b="b"/>
              <a:pathLst>
                <a:path w="185660" h="415356">
                  <a:moveTo>
                    <a:pt x="52006" y="0"/>
                  </a:moveTo>
                  <a:lnTo>
                    <a:pt x="90315" y="0"/>
                  </a:lnTo>
                  <a:lnTo>
                    <a:pt x="90315" y="87916"/>
                  </a:lnTo>
                  <a:lnTo>
                    <a:pt x="170802" y="87916"/>
                  </a:lnTo>
                  <a:lnTo>
                    <a:pt x="170802" y="123129"/>
                  </a:lnTo>
                  <a:lnTo>
                    <a:pt x="90315" y="123129"/>
                  </a:lnTo>
                  <a:lnTo>
                    <a:pt x="90315" y="333695"/>
                  </a:lnTo>
                  <a:cubicBezTo>
                    <a:pt x="90599" y="347552"/>
                    <a:pt x="94366" y="358699"/>
                    <a:pt x="101614" y="367138"/>
                  </a:cubicBezTo>
                  <a:cubicBezTo>
                    <a:pt x="108863" y="375576"/>
                    <a:pt x="117892" y="379911"/>
                    <a:pt x="128701" y="380143"/>
                  </a:cubicBezTo>
                  <a:cubicBezTo>
                    <a:pt x="136208" y="380079"/>
                    <a:pt x="143173" y="378814"/>
                    <a:pt x="149596" y="376350"/>
                  </a:cubicBezTo>
                  <a:cubicBezTo>
                    <a:pt x="156020" y="373886"/>
                    <a:pt x="161437" y="370608"/>
                    <a:pt x="165848" y="366518"/>
                  </a:cubicBezTo>
                  <a:lnTo>
                    <a:pt x="185660" y="394970"/>
                  </a:lnTo>
                  <a:cubicBezTo>
                    <a:pt x="177186" y="401495"/>
                    <a:pt x="167822" y="406514"/>
                    <a:pt x="157568" y="410028"/>
                  </a:cubicBezTo>
                  <a:cubicBezTo>
                    <a:pt x="147314" y="413541"/>
                    <a:pt x="136866" y="415317"/>
                    <a:pt x="126224" y="415356"/>
                  </a:cubicBezTo>
                  <a:cubicBezTo>
                    <a:pt x="104178" y="414934"/>
                    <a:pt x="86393" y="407284"/>
                    <a:pt x="72870" y="392407"/>
                  </a:cubicBezTo>
                  <a:cubicBezTo>
                    <a:pt x="59346" y="377530"/>
                    <a:pt x="52392" y="357959"/>
                    <a:pt x="52006" y="333695"/>
                  </a:cubicBezTo>
                  <a:lnTo>
                    <a:pt x="52006" y="123129"/>
                  </a:lnTo>
                  <a:lnTo>
                    <a:pt x="0" y="123129"/>
                  </a:lnTo>
                  <a:lnTo>
                    <a:pt x="0" y="87916"/>
                  </a:lnTo>
                  <a:lnTo>
                    <a:pt x="52006" y="87916"/>
                  </a:lnTo>
                  <a:lnTo>
                    <a:pt x="52006"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1" name="Freeform: Shape 80">
              <a:extLst>
                <a:ext uri="{FF2B5EF4-FFF2-40B4-BE49-F238E27FC236}">
                  <a16:creationId xmlns:a16="http://schemas.microsoft.com/office/drawing/2014/main" id="{4BD5D52F-83DC-4C29-BFF9-C29AC76D694C}"/>
                </a:ext>
              </a:extLst>
            </p:cNvPr>
            <p:cNvSpPr/>
            <p:nvPr/>
          </p:nvSpPr>
          <p:spPr>
            <a:xfrm>
              <a:off x="7184309" y="2379151"/>
              <a:ext cx="309486" cy="334869"/>
            </a:xfrm>
            <a:custGeom>
              <a:avLst/>
              <a:gdLst/>
              <a:ahLst/>
              <a:cxnLst/>
              <a:rect l="l" t="t" r="r" b="b"/>
              <a:pathLst>
                <a:path w="309486" h="334869">
                  <a:moveTo>
                    <a:pt x="157840" y="0"/>
                  </a:moveTo>
                  <a:cubicBezTo>
                    <a:pt x="205615" y="720"/>
                    <a:pt x="242734" y="17376"/>
                    <a:pt x="269197" y="49965"/>
                  </a:cubicBezTo>
                  <a:cubicBezTo>
                    <a:pt x="295660" y="82555"/>
                    <a:pt x="309089" y="126754"/>
                    <a:pt x="309486" y="182564"/>
                  </a:cubicBezTo>
                  <a:lnTo>
                    <a:pt x="38928" y="182564"/>
                  </a:lnTo>
                  <a:cubicBezTo>
                    <a:pt x="42863" y="216445"/>
                    <a:pt x="55740" y="244247"/>
                    <a:pt x="77559" y="265969"/>
                  </a:cubicBezTo>
                  <a:cubicBezTo>
                    <a:pt x="99377" y="287692"/>
                    <a:pt x="126963" y="298921"/>
                    <a:pt x="160317" y="299656"/>
                  </a:cubicBezTo>
                  <a:cubicBezTo>
                    <a:pt x="181013" y="299488"/>
                    <a:pt x="201090" y="295797"/>
                    <a:pt x="220547" y="288582"/>
                  </a:cubicBezTo>
                  <a:cubicBezTo>
                    <a:pt x="240005" y="281367"/>
                    <a:pt x="255436" y="271635"/>
                    <a:pt x="266842" y="259387"/>
                  </a:cubicBezTo>
                  <a:lnTo>
                    <a:pt x="290950" y="285407"/>
                  </a:lnTo>
                  <a:cubicBezTo>
                    <a:pt x="276534" y="300459"/>
                    <a:pt x="257271" y="312414"/>
                    <a:pt x="233160" y="321273"/>
                  </a:cubicBezTo>
                  <a:cubicBezTo>
                    <a:pt x="209050" y="330132"/>
                    <a:pt x="184975" y="334664"/>
                    <a:pt x="160937" y="334869"/>
                  </a:cubicBezTo>
                  <a:cubicBezTo>
                    <a:pt x="132043" y="334568"/>
                    <a:pt x="105473" y="327127"/>
                    <a:pt x="81227" y="312548"/>
                  </a:cubicBezTo>
                  <a:cubicBezTo>
                    <a:pt x="56980" y="297968"/>
                    <a:pt x="37482" y="278056"/>
                    <a:pt x="22732" y="252812"/>
                  </a:cubicBezTo>
                  <a:cubicBezTo>
                    <a:pt x="7982" y="227567"/>
                    <a:pt x="405" y="198797"/>
                    <a:pt x="0" y="166502"/>
                  </a:cubicBezTo>
                  <a:cubicBezTo>
                    <a:pt x="343" y="134622"/>
                    <a:pt x="7561" y="106198"/>
                    <a:pt x="21654" y="81230"/>
                  </a:cubicBezTo>
                  <a:cubicBezTo>
                    <a:pt x="35746" y="56262"/>
                    <a:pt x="54656" y="36557"/>
                    <a:pt x="78382" y="22115"/>
                  </a:cubicBezTo>
                  <a:cubicBezTo>
                    <a:pt x="102109" y="7673"/>
                    <a:pt x="128595" y="301"/>
                    <a:pt x="157840" y="0"/>
                  </a:cubicBezTo>
                  <a:close/>
                  <a:moveTo>
                    <a:pt x="159079" y="35212"/>
                  </a:moveTo>
                  <a:cubicBezTo>
                    <a:pt x="127505" y="35742"/>
                    <a:pt x="100848" y="46145"/>
                    <a:pt x="79107" y="66423"/>
                  </a:cubicBezTo>
                  <a:cubicBezTo>
                    <a:pt x="57366" y="86700"/>
                    <a:pt x="44179" y="113676"/>
                    <a:pt x="39547" y="147351"/>
                  </a:cubicBezTo>
                  <a:lnTo>
                    <a:pt x="271796" y="147351"/>
                  </a:lnTo>
                  <a:cubicBezTo>
                    <a:pt x="268881" y="114489"/>
                    <a:pt x="257836" y="87745"/>
                    <a:pt x="238663" y="67120"/>
                  </a:cubicBezTo>
                  <a:cubicBezTo>
                    <a:pt x="219489" y="46494"/>
                    <a:pt x="192961" y="35858"/>
                    <a:pt x="159079"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2" name="Freeform: Shape 81">
              <a:extLst>
                <a:ext uri="{FF2B5EF4-FFF2-40B4-BE49-F238E27FC236}">
                  <a16:creationId xmlns:a16="http://schemas.microsoft.com/office/drawing/2014/main" id="{8A50D27D-9134-4260-9625-A03ACB43BB75}"/>
                </a:ext>
              </a:extLst>
            </p:cNvPr>
            <p:cNvSpPr/>
            <p:nvPr/>
          </p:nvSpPr>
          <p:spPr>
            <a:xfrm>
              <a:off x="7784908" y="2379151"/>
              <a:ext cx="162134" cy="327439"/>
            </a:xfrm>
            <a:custGeom>
              <a:avLst/>
              <a:gdLst/>
              <a:ahLst/>
              <a:cxnLst/>
              <a:rect l="l" t="t" r="r" b="b"/>
              <a:pathLst>
                <a:path w="162134" h="327439">
                  <a:moveTo>
                    <a:pt x="162134" y="0"/>
                  </a:moveTo>
                  <a:lnTo>
                    <a:pt x="162134" y="35212"/>
                  </a:lnTo>
                  <a:cubicBezTo>
                    <a:pt x="125283" y="35792"/>
                    <a:pt x="95591" y="46396"/>
                    <a:pt x="73057" y="67025"/>
                  </a:cubicBezTo>
                  <a:cubicBezTo>
                    <a:pt x="50523" y="87655"/>
                    <a:pt x="38941" y="114831"/>
                    <a:pt x="38309" y="148556"/>
                  </a:cubicBezTo>
                  <a:lnTo>
                    <a:pt x="38309" y="327439"/>
                  </a:lnTo>
                  <a:lnTo>
                    <a:pt x="0" y="327439"/>
                  </a:lnTo>
                  <a:lnTo>
                    <a:pt x="0" y="7429"/>
                  </a:lnTo>
                  <a:lnTo>
                    <a:pt x="38309" y="7429"/>
                  </a:lnTo>
                  <a:lnTo>
                    <a:pt x="38309" y="74217"/>
                  </a:lnTo>
                  <a:cubicBezTo>
                    <a:pt x="47338" y="51898"/>
                    <a:pt x="62713" y="34035"/>
                    <a:pt x="84434" y="20628"/>
                  </a:cubicBezTo>
                  <a:cubicBezTo>
                    <a:pt x="106154" y="7222"/>
                    <a:pt x="132054" y="345"/>
                    <a:pt x="162134"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3" name="Freeform: Shape 82">
              <a:extLst>
                <a:ext uri="{FF2B5EF4-FFF2-40B4-BE49-F238E27FC236}">
                  <a16:creationId xmlns:a16="http://schemas.microsoft.com/office/drawing/2014/main" id="{8AD9AAAC-AEE1-41E7-98D0-8AAAA66A65F2}"/>
                </a:ext>
              </a:extLst>
            </p:cNvPr>
            <p:cNvSpPr/>
            <p:nvPr/>
          </p:nvSpPr>
          <p:spPr>
            <a:xfrm>
              <a:off x="7992696" y="2379151"/>
              <a:ext cx="330536" cy="334869"/>
            </a:xfrm>
            <a:custGeom>
              <a:avLst/>
              <a:gdLst/>
              <a:ahLst/>
              <a:cxnLst/>
              <a:rect l="l" t="t" r="r" b="b"/>
              <a:pathLst>
                <a:path w="330536" h="334869">
                  <a:moveTo>
                    <a:pt x="165267" y="0"/>
                  </a:moveTo>
                  <a:cubicBezTo>
                    <a:pt x="195773" y="366"/>
                    <a:pt x="223451" y="8019"/>
                    <a:pt x="248301" y="22960"/>
                  </a:cubicBezTo>
                  <a:cubicBezTo>
                    <a:pt x="273151" y="37901"/>
                    <a:pt x="292978" y="57935"/>
                    <a:pt x="307782" y="83060"/>
                  </a:cubicBezTo>
                  <a:cubicBezTo>
                    <a:pt x="322585" y="108185"/>
                    <a:pt x="330170" y="136207"/>
                    <a:pt x="330536" y="167125"/>
                  </a:cubicBezTo>
                  <a:cubicBezTo>
                    <a:pt x="330170" y="198051"/>
                    <a:pt x="322585" y="226126"/>
                    <a:pt x="307782" y="251351"/>
                  </a:cubicBezTo>
                  <a:cubicBezTo>
                    <a:pt x="292978" y="276575"/>
                    <a:pt x="273151" y="296708"/>
                    <a:pt x="248301" y="311748"/>
                  </a:cubicBezTo>
                  <a:cubicBezTo>
                    <a:pt x="223451" y="326788"/>
                    <a:pt x="195773" y="334495"/>
                    <a:pt x="165267" y="334869"/>
                  </a:cubicBezTo>
                  <a:cubicBezTo>
                    <a:pt x="134762" y="334495"/>
                    <a:pt x="107084" y="326788"/>
                    <a:pt x="82234" y="311748"/>
                  </a:cubicBezTo>
                  <a:cubicBezTo>
                    <a:pt x="57384" y="296708"/>
                    <a:pt x="37557" y="276575"/>
                    <a:pt x="22754" y="251351"/>
                  </a:cubicBezTo>
                  <a:cubicBezTo>
                    <a:pt x="7951" y="226126"/>
                    <a:pt x="366" y="198051"/>
                    <a:pt x="0" y="167125"/>
                  </a:cubicBezTo>
                  <a:cubicBezTo>
                    <a:pt x="366" y="136207"/>
                    <a:pt x="7951" y="108185"/>
                    <a:pt x="22754" y="83060"/>
                  </a:cubicBezTo>
                  <a:cubicBezTo>
                    <a:pt x="37557" y="57935"/>
                    <a:pt x="57384" y="37901"/>
                    <a:pt x="82234" y="22960"/>
                  </a:cubicBezTo>
                  <a:cubicBezTo>
                    <a:pt x="107084" y="8019"/>
                    <a:pt x="134762" y="366"/>
                    <a:pt x="165267" y="0"/>
                  </a:cubicBezTo>
                  <a:close/>
                  <a:moveTo>
                    <a:pt x="165267" y="35212"/>
                  </a:moveTo>
                  <a:cubicBezTo>
                    <a:pt x="129954" y="36180"/>
                    <a:pt x="100407" y="49108"/>
                    <a:pt x="76628" y="73997"/>
                  </a:cubicBezTo>
                  <a:cubicBezTo>
                    <a:pt x="52849" y="98885"/>
                    <a:pt x="40489" y="129928"/>
                    <a:pt x="39547" y="167125"/>
                  </a:cubicBezTo>
                  <a:cubicBezTo>
                    <a:pt x="40489" y="204348"/>
                    <a:pt x="52849" y="235494"/>
                    <a:pt x="76628" y="260563"/>
                  </a:cubicBezTo>
                  <a:cubicBezTo>
                    <a:pt x="100407" y="285632"/>
                    <a:pt x="129954" y="298663"/>
                    <a:pt x="165267" y="299656"/>
                  </a:cubicBezTo>
                  <a:cubicBezTo>
                    <a:pt x="200581" y="298663"/>
                    <a:pt x="230128" y="285632"/>
                    <a:pt x="253907" y="260563"/>
                  </a:cubicBezTo>
                  <a:cubicBezTo>
                    <a:pt x="277686" y="235494"/>
                    <a:pt x="290047" y="204348"/>
                    <a:pt x="290989" y="167125"/>
                  </a:cubicBezTo>
                  <a:cubicBezTo>
                    <a:pt x="290047" y="129928"/>
                    <a:pt x="277686" y="98885"/>
                    <a:pt x="253907" y="73997"/>
                  </a:cubicBezTo>
                  <a:cubicBezTo>
                    <a:pt x="230128" y="49108"/>
                    <a:pt x="200581" y="36180"/>
                    <a:pt x="165267"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4" name="Freeform: Shape 83">
              <a:extLst>
                <a:ext uri="{FF2B5EF4-FFF2-40B4-BE49-F238E27FC236}">
                  <a16:creationId xmlns:a16="http://schemas.microsoft.com/office/drawing/2014/main" id="{05D99233-8B51-431E-B7AE-9CFD2F67C3E6}"/>
                </a:ext>
              </a:extLst>
            </p:cNvPr>
            <p:cNvSpPr/>
            <p:nvPr/>
          </p:nvSpPr>
          <p:spPr>
            <a:xfrm>
              <a:off x="8404653" y="2379151"/>
              <a:ext cx="303913" cy="433929"/>
            </a:xfrm>
            <a:custGeom>
              <a:avLst/>
              <a:gdLst/>
              <a:ahLst/>
              <a:cxnLst/>
              <a:rect l="l" t="t" r="r" b="b"/>
              <a:pathLst>
                <a:path w="303913" h="433929">
                  <a:moveTo>
                    <a:pt x="157842" y="0"/>
                  </a:moveTo>
                  <a:cubicBezTo>
                    <a:pt x="199966" y="1002"/>
                    <a:pt x="234608" y="16936"/>
                    <a:pt x="261767" y="47802"/>
                  </a:cubicBezTo>
                  <a:cubicBezTo>
                    <a:pt x="288926" y="78669"/>
                    <a:pt x="302975" y="118456"/>
                    <a:pt x="303913" y="167163"/>
                  </a:cubicBezTo>
                  <a:cubicBezTo>
                    <a:pt x="302975" y="216136"/>
                    <a:pt x="288926" y="256082"/>
                    <a:pt x="261767" y="287003"/>
                  </a:cubicBezTo>
                  <a:cubicBezTo>
                    <a:pt x="234608" y="317924"/>
                    <a:pt x="199966" y="333879"/>
                    <a:pt x="157842" y="334869"/>
                  </a:cubicBezTo>
                  <a:cubicBezTo>
                    <a:pt x="131378" y="334665"/>
                    <a:pt x="107972" y="328432"/>
                    <a:pt x="87624" y="316172"/>
                  </a:cubicBezTo>
                  <a:cubicBezTo>
                    <a:pt x="67276" y="303912"/>
                    <a:pt x="50837" y="286849"/>
                    <a:pt x="38308" y="264985"/>
                  </a:cubicBezTo>
                  <a:lnTo>
                    <a:pt x="38308" y="433929"/>
                  </a:lnTo>
                  <a:lnTo>
                    <a:pt x="0" y="433929"/>
                  </a:lnTo>
                  <a:lnTo>
                    <a:pt x="0" y="7429"/>
                  </a:lnTo>
                  <a:lnTo>
                    <a:pt x="38308" y="7429"/>
                  </a:lnTo>
                  <a:lnTo>
                    <a:pt x="38308" y="69894"/>
                  </a:lnTo>
                  <a:cubicBezTo>
                    <a:pt x="50837" y="48025"/>
                    <a:pt x="67276" y="30959"/>
                    <a:pt x="87624" y="18698"/>
                  </a:cubicBezTo>
                  <a:cubicBezTo>
                    <a:pt x="107972" y="6437"/>
                    <a:pt x="131378" y="204"/>
                    <a:pt x="157842" y="0"/>
                  </a:cubicBezTo>
                  <a:close/>
                  <a:moveTo>
                    <a:pt x="150410" y="35212"/>
                  </a:moveTo>
                  <a:cubicBezTo>
                    <a:pt x="117017" y="35870"/>
                    <a:pt x="90127" y="48179"/>
                    <a:pt x="69740" y="72139"/>
                  </a:cubicBezTo>
                  <a:cubicBezTo>
                    <a:pt x="49354" y="96098"/>
                    <a:pt x="38876" y="127760"/>
                    <a:pt x="38308" y="167125"/>
                  </a:cubicBezTo>
                  <a:cubicBezTo>
                    <a:pt x="38876" y="206515"/>
                    <a:pt x="49354" y="238281"/>
                    <a:pt x="69740" y="262421"/>
                  </a:cubicBezTo>
                  <a:cubicBezTo>
                    <a:pt x="90127" y="286561"/>
                    <a:pt x="117017" y="298972"/>
                    <a:pt x="150410" y="299656"/>
                  </a:cubicBezTo>
                  <a:cubicBezTo>
                    <a:pt x="183312" y="298856"/>
                    <a:pt x="210253" y="286212"/>
                    <a:pt x="231233" y="261724"/>
                  </a:cubicBezTo>
                  <a:cubicBezTo>
                    <a:pt x="252213" y="237235"/>
                    <a:pt x="263051" y="205703"/>
                    <a:pt x="263747" y="167125"/>
                  </a:cubicBezTo>
                  <a:cubicBezTo>
                    <a:pt x="263051" y="128573"/>
                    <a:pt x="252213" y="97143"/>
                    <a:pt x="231233" y="72836"/>
                  </a:cubicBezTo>
                  <a:cubicBezTo>
                    <a:pt x="210253" y="48528"/>
                    <a:pt x="183312" y="35987"/>
                    <a:pt x="150410"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5" name="Freeform: Shape 84">
              <a:extLst>
                <a:ext uri="{FF2B5EF4-FFF2-40B4-BE49-F238E27FC236}">
                  <a16:creationId xmlns:a16="http://schemas.microsoft.com/office/drawing/2014/main" id="{99B1F118-34ED-4FB8-A180-737A1399C241}"/>
                </a:ext>
              </a:extLst>
            </p:cNvPr>
            <p:cNvSpPr/>
            <p:nvPr/>
          </p:nvSpPr>
          <p:spPr>
            <a:xfrm>
              <a:off x="8764222" y="2379151"/>
              <a:ext cx="330535" cy="334869"/>
            </a:xfrm>
            <a:custGeom>
              <a:avLst/>
              <a:gdLst/>
              <a:ahLst/>
              <a:cxnLst/>
              <a:rect l="l" t="t" r="r" b="b"/>
              <a:pathLst>
                <a:path w="330535" h="334869">
                  <a:moveTo>
                    <a:pt x="165267" y="0"/>
                  </a:moveTo>
                  <a:cubicBezTo>
                    <a:pt x="195773" y="366"/>
                    <a:pt x="223451" y="8019"/>
                    <a:pt x="248301" y="22960"/>
                  </a:cubicBezTo>
                  <a:cubicBezTo>
                    <a:pt x="273151" y="37901"/>
                    <a:pt x="292978" y="57935"/>
                    <a:pt x="307781" y="83060"/>
                  </a:cubicBezTo>
                  <a:cubicBezTo>
                    <a:pt x="322585" y="108185"/>
                    <a:pt x="330169" y="136207"/>
                    <a:pt x="330535" y="167125"/>
                  </a:cubicBezTo>
                  <a:cubicBezTo>
                    <a:pt x="330169" y="198051"/>
                    <a:pt x="322585" y="226126"/>
                    <a:pt x="307781" y="251351"/>
                  </a:cubicBezTo>
                  <a:cubicBezTo>
                    <a:pt x="292978" y="276575"/>
                    <a:pt x="273151" y="296708"/>
                    <a:pt x="248301" y="311748"/>
                  </a:cubicBezTo>
                  <a:cubicBezTo>
                    <a:pt x="223451" y="326788"/>
                    <a:pt x="195773" y="334495"/>
                    <a:pt x="165267" y="334869"/>
                  </a:cubicBezTo>
                  <a:cubicBezTo>
                    <a:pt x="134761" y="334495"/>
                    <a:pt x="107083" y="326788"/>
                    <a:pt x="82234" y="311748"/>
                  </a:cubicBezTo>
                  <a:cubicBezTo>
                    <a:pt x="57383" y="296708"/>
                    <a:pt x="37557" y="276575"/>
                    <a:pt x="22754" y="251351"/>
                  </a:cubicBezTo>
                  <a:cubicBezTo>
                    <a:pt x="7951" y="226126"/>
                    <a:pt x="366" y="198051"/>
                    <a:pt x="0" y="167125"/>
                  </a:cubicBezTo>
                  <a:cubicBezTo>
                    <a:pt x="366" y="136207"/>
                    <a:pt x="7951" y="108185"/>
                    <a:pt x="22754" y="83060"/>
                  </a:cubicBezTo>
                  <a:cubicBezTo>
                    <a:pt x="37557" y="57935"/>
                    <a:pt x="57383" y="37901"/>
                    <a:pt x="82234" y="22960"/>
                  </a:cubicBezTo>
                  <a:cubicBezTo>
                    <a:pt x="107083" y="8019"/>
                    <a:pt x="134761" y="366"/>
                    <a:pt x="165267" y="0"/>
                  </a:cubicBezTo>
                  <a:close/>
                  <a:moveTo>
                    <a:pt x="165267" y="35212"/>
                  </a:moveTo>
                  <a:cubicBezTo>
                    <a:pt x="129954" y="36180"/>
                    <a:pt x="100407" y="49108"/>
                    <a:pt x="76628" y="73997"/>
                  </a:cubicBezTo>
                  <a:cubicBezTo>
                    <a:pt x="52849" y="98885"/>
                    <a:pt x="40489" y="129928"/>
                    <a:pt x="39547" y="167125"/>
                  </a:cubicBezTo>
                  <a:cubicBezTo>
                    <a:pt x="40489" y="204348"/>
                    <a:pt x="52849" y="235494"/>
                    <a:pt x="76628" y="260563"/>
                  </a:cubicBezTo>
                  <a:cubicBezTo>
                    <a:pt x="100407" y="285632"/>
                    <a:pt x="129954" y="298663"/>
                    <a:pt x="165267" y="299656"/>
                  </a:cubicBezTo>
                  <a:cubicBezTo>
                    <a:pt x="200581" y="298663"/>
                    <a:pt x="230128" y="285632"/>
                    <a:pt x="253907" y="260563"/>
                  </a:cubicBezTo>
                  <a:cubicBezTo>
                    <a:pt x="277686" y="235494"/>
                    <a:pt x="290047" y="204348"/>
                    <a:pt x="290989" y="167125"/>
                  </a:cubicBezTo>
                  <a:cubicBezTo>
                    <a:pt x="290047" y="129928"/>
                    <a:pt x="277686" y="98885"/>
                    <a:pt x="253907" y="73997"/>
                  </a:cubicBezTo>
                  <a:cubicBezTo>
                    <a:pt x="230128" y="49108"/>
                    <a:pt x="200581" y="36180"/>
                    <a:pt x="165267"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6" name="Freeform: Shape 85">
              <a:extLst>
                <a:ext uri="{FF2B5EF4-FFF2-40B4-BE49-F238E27FC236}">
                  <a16:creationId xmlns:a16="http://schemas.microsoft.com/office/drawing/2014/main" id="{99817CB1-DAD9-42CD-BEDA-3ADB122B8709}"/>
                </a:ext>
              </a:extLst>
            </p:cNvPr>
            <p:cNvSpPr/>
            <p:nvPr/>
          </p:nvSpPr>
          <p:spPr>
            <a:xfrm>
              <a:off x="9443830" y="2379151"/>
              <a:ext cx="247572" cy="334869"/>
            </a:xfrm>
            <a:custGeom>
              <a:avLst/>
              <a:gdLst/>
              <a:ahLst/>
              <a:cxnLst/>
              <a:rect l="l" t="t" r="r" b="b"/>
              <a:pathLst>
                <a:path w="247572" h="334869">
                  <a:moveTo>
                    <a:pt x="127498" y="0"/>
                  </a:moveTo>
                  <a:cubicBezTo>
                    <a:pt x="147218" y="103"/>
                    <a:pt x="166934" y="3295"/>
                    <a:pt x="186644" y="9575"/>
                  </a:cubicBezTo>
                  <a:cubicBezTo>
                    <a:pt x="206354" y="15856"/>
                    <a:pt x="224810" y="24609"/>
                    <a:pt x="242012" y="35833"/>
                  </a:cubicBezTo>
                  <a:lnTo>
                    <a:pt x="222857" y="65559"/>
                  </a:lnTo>
                  <a:cubicBezTo>
                    <a:pt x="206974" y="55624"/>
                    <a:pt x="190931" y="48089"/>
                    <a:pt x="174726" y="42954"/>
                  </a:cubicBezTo>
                  <a:cubicBezTo>
                    <a:pt x="158521" y="37819"/>
                    <a:pt x="142778" y="35238"/>
                    <a:pt x="127498" y="35212"/>
                  </a:cubicBezTo>
                  <a:cubicBezTo>
                    <a:pt x="107457" y="35367"/>
                    <a:pt x="90706" y="39857"/>
                    <a:pt x="77246" y="48683"/>
                  </a:cubicBezTo>
                  <a:cubicBezTo>
                    <a:pt x="63786" y="57508"/>
                    <a:pt x="56792" y="69739"/>
                    <a:pt x="56263" y="85377"/>
                  </a:cubicBezTo>
                  <a:cubicBezTo>
                    <a:pt x="56004" y="99440"/>
                    <a:pt x="62715" y="110949"/>
                    <a:pt x="76394" y="119903"/>
                  </a:cubicBezTo>
                  <a:cubicBezTo>
                    <a:pt x="90074" y="128857"/>
                    <a:pt x="112270" y="138198"/>
                    <a:pt x="142984" y="147927"/>
                  </a:cubicBezTo>
                  <a:cubicBezTo>
                    <a:pt x="173358" y="156519"/>
                    <a:pt x="198222" y="167667"/>
                    <a:pt x="217578" y="181369"/>
                  </a:cubicBezTo>
                  <a:cubicBezTo>
                    <a:pt x="236933" y="195071"/>
                    <a:pt x="246931" y="215508"/>
                    <a:pt x="247572" y="242680"/>
                  </a:cubicBezTo>
                  <a:cubicBezTo>
                    <a:pt x="246802" y="270365"/>
                    <a:pt x="235668" y="292542"/>
                    <a:pt x="214171" y="309212"/>
                  </a:cubicBezTo>
                  <a:cubicBezTo>
                    <a:pt x="192674" y="325881"/>
                    <a:pt x="165434" y="334434"/>
                    <a:pt x="132453" y="334869"/>
                  </a:cubicBezTo>
                  <a:cubicBezTo>
                    <a:pt x="109819" y="334780"/>
                    <a:pt x="86962" y="330634"/>
                    <a:pt x="63881" y="322433"/>
                  </a:cubicBezTo>
                  <a:cubicBezTo>
                    <a:pt x="40800" y="314231"/>
                    <a:pt x="19507" y="302510"/>
                    <a:pt x="0" y="287270"/>
                  </a:cubicBezTo>
                  <a:lnTo>
                    <a:pt x="21044" y="258782"/>
                  </a:lnTo>
                  <a:cubicBezTo>
                    <a:pt x="39390" y="272136"/>
                    <a:pt x="58025" y="282277"/>
                    <a:pt x="76948" y="289205"/>
                  </a:cubicBezTo>
                  <a:cubicBezTo>
                    <a:pt x="95870" y="296134"/>
                    <a:pt x="114372" y="299618"/>
                    <a:pt x="132453" y="299656"/>
                  </a:cubicBezTo>
                  <a:cubicBezTo>
                    <a:pt x="155166" y="299372"/>
                    <a:pt x="173543" y="294366"/>
                    <a:pt x="187584" y="284638"/>
                  </a:cubicBezTo>
                  <a:cubicBezTo>
                    <a:pt x="201624" y="274910"/>
                    <a:pt x="208851" y="262162"/>
                    <a:pt x="209264" y="246396"/>
                  </a:cubicBezTo>
                  <a:cubicBezTo>
                    <a:pt x="208942" y="229481"/>
                    <a:pt x="201224" y="216244"/>
                    <a:pt x="186112" y="206683"/>
                  </a:cubicBezTo>
                  <a:cubicBezTo>
                    <a:pt x="171000" y="197123"/>
                    <a:pt x="150430" y="188685"/>
                    <a:pt x="124401" y="181369"/>
                  </a:cubicBezTo>
                  <a:cubicBezTo>
                    <a:pt x="86371" y="170622"/>
                    <a:pt x="59031" y="158210"/>
                    <a:pt x="42382" y="144133"/>
                  </a:cubicBezTo>
                  <a:cubicBezTo>
                    <a:pt x="25733" y="130057"/>
                    <a:pt x="17590" y="111917"/>
                    <a:pt x="17954" y="89712"/>
                  </a:cubicBezTo>
                  <a:cubicBezTo>
                    <a:pt x="18686" y="62673"/>
                    <a:pt x="29278" y="41063"/>
                    <a:pt x="49729" y="24883"/>
                  </a:cubicBezTo>
                  <a:cubicBezTo>
                    <a:pt x="70181" y="8703"/>
                    <a:pt x="96104" y="409"/>
                    <a:pt x="127498"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7" name="Freeform: Shape 86">
              <a:extLst>
                <a:ext uri="{FF2B5EF4-FFF2-40B4-BE49-F238E27FC236}">
                  <a16:creationId xmlns:a16="http://schemas.microsoft.com/office/drawing/2014/main" id="{8965CEB0-3B0E-4C5D-82CE-B28C6B20C2B1}"/>
                </a:ext>
              </a:extLst>
            </p:cNvPr>
            <p:cNvSpPr/>
            <p:nvPr/>
          </p:nvSpPr>
          <p:spPr>
            <a:xfrm>
              <a:off x="10449527" y="2379151"/>
              <a:ext cx="305770" cy="433929"/>
            </a:xfrm>
            <a:custGeom>
              <a:avLst/>
              <a:gdLst/>
              <a:ahLst/>
              <a:cxnLst/>
              <a:rect l="l" t="t" r="r" b="b"/>
              <a:pathLst>
                <a:path w="305770" h="433929">
                  <a:moveTo>
                    <a:pt x="144833" y="0"/>
                  </a:moveTo>
                  <a:cubicBezTo>
                    <a:pt x="172238" y="138"/>
                    <a:pt x="196392" y="6193"/>
                    <a:pt x="217295" y="18166"/>
                  </a:cubicBezTo>
                  <a:cubicBezTo>
                    <a:pt x="238197" y="30138"/>
                    <a:pt x="254920" y="47197"/>
                    <a:pt x="267462" y="69342"/>
                  </a:cubicBezTo>
                  <a:lnTo>
                    <a:pt x="267462" y="7429"/>
                  </a:lnTo>
                  <a:lnTo>
                    <a:pt x="305770" y="7429"/>
                  </a:lnTo>
                  <a:lnTo>
                    <a:pt x="305770" y="293411"/>
                  </a:lnTo>
                  <a:cubicBezTo>
                    <a:pt x="304987" y="335306"/>
                    <a:pt x="290628" y="369024"/>
                    <a:pt x="262693" y="394562"/>
                  </a:cubicBezTo>
                  <a:cubicBezTo>
                    <a:pt x="234759" y="420100"/>
                    <a:pt x="197950" y="433223"/>
                    <a:pt x="152265" y="433929"/>
                  </a:cubicBezTo>
                  <a:cubicBezTo>
                    <a:pt x="126743" y="433698"/>
                    <a:pt x="102539" y="429681"/>
                    <a:pt x="79653" y="421880"/>
                  </a:cubicBezTo>
                  <a:cubicBezTo>
                    <a:pt x="56767" y="414078"/>
                    <a:pt x="37837" y="403878"/>
                    <a:pt x="22863" y="391281"/>
                  </a:cubicBezTo>
                  <a:lnTo>
                    <a:pt x="40165" y="360299"/>
                  </a:lnTo>
                  <a:cubicBezTo>
                    <a:pt x="53533" y="372201"/>
                    <a:pt x="69687" y="381547"/>
                    <a:pt x="88629" y="388337"/>
                  </a:cubicBezTo>
                  <a:cubicBezTo>
                    <a:pt x="107569" y="395128"/>
                    <a:pt x="127130" y="398587"/>
                    <a:pt x="147310" y="398716"/>
                  </a:cubicBezTo>
                  <a:cubicBezTo>
                    <a:pt x="184561" y="398393"/>
                    <a:pt x="213799" y="388971"/>
                    <a:pt x="235023" y="370449"/>
                  </a:cubicBezTo>
                  <a:cubicBezTo>
                    <a:pt x="256249" y="351928"/>
                    <a:pt x="267062" y="326249"/>
                    <a:pt x="267462" y="293411"/>
                  </a:cubicBezTo>
                  <a:lnTo>
                    <a:pt x="267462" y="234017"/>
                  </a:lnTo>
                  <a:cubicBezTo>
                    <a:pt x="254843" y="256428"/>
                    <a:pt x="237965" y="273648"/>
                    <a:pt x="216830" y="285678"/>
                  </a:cubicBezTo>
                  <a:cubicBezTo>
                    <a:pt x="195696" y="297707"/>
                    <a:pt x="171696" y="303786"/>
                    <a:pt x="144833" y="303913"/>
                  </a:cubicBezTo>
                  <a:cubicBezTo>
                    <a:pt x="102761" y="303026"/>
                    <a:pt x="68325" y="288564"/>
                    <a:pt x="41527" y="260527"/>
                  </a:cubicBezTo>
                  <a:cubicBezTo>
                    <a:pt x="14729" y="232489"/>
                    <a:pt x="886" y="196196"/>
                    <a:pt x="0" y="151646"/>
                  </a:cubicBezTo>
                  <a:cubicBezTo>
                    <a:pt x="886" y="107393"/>
                    <a:pt x="14729" y="71281"/>
                    <a:pt x="41527" y="43308"/>
                  </a:cubicBezTo>
                  <a:cubicBezTo>
                    <a:pt x="68325" y="15335"/>
                    <a:pt x="102761" y="899"/>
                    <a:pt x="144833" y="0"/>
                  </a:cubicBezTo>
                  <a:close/>
                  <a:moveTo>
                    <a:pt x="152265" y="35212"/>
                  </a:moveTo>
                  <a:cubicBezTo>
                    <a:pt x="119685" y="35921"/>
                    <a:pt x="93028" y="47045"/>
                    <a:pt x="72294" y="68583"/>
                  </a:cubicBezTo>
                  <a:cubicBezTo>
                    <a:pt x="51559" y="90122"/>
                    <a:pt x="40849" y="117823"/>
                    <a:pt x="40165" y="151685"/>
                  </a:cubicBezTo>
                  <a:cubicBezTo>
                    <a:pt x="40849" y="185815"/>
                    <a:pt x="51559" y="213675"/>
                    <a:pt x="72294" y="235267"/>
                  </a:cubicBezTo>
                  <a:cubicBezTo>
                    <a:pt x="93028" y="256859"/>
                    <a:pt x="119685" y="268003"/>
                    <a:pt x="152265" y="268700"/>
                  </a:cubicBezTo>
                  <a:cubicBezTo>
                    <a:pt x="186057" y="268120"/>
                    <a:pt x="213540" y="257207"/>
                    <a:pt x="234714" y="235959"/>
                  </a:cubicBezTo>
                  <a:cubicBezTo>
                    <a:pt x="255888" y="214711"/>
                    <a:pt x="266804" y="186607"/>
                    <a:pt x="267462" y="151646"/>
                  </a:cubicBezTo>
                  <a:cubicBezTo>
                    <a:pt x="266804" y="116989"/>
                    <a:pt x="255888" y="89068"/>
                    <a:pt x="234714" y="67882"/>
                  </a:cubicBezTo>
                  <a:cubicBezTo>
                    <a:pt x="213540" y="46696"/>
                    <a:pt x="186057" y="35806"/>
                    <a:pt x="152265"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8" name="Freeform: Shape 87">
              <a:extLst>
                <a:ext uri="{FF2B5EF4-FFF2-40B4-BE49-F238E27FC236}">
                  <a16:creationId xmlns:a16="http://schemas.microsoft.com/office/drawing/2014/main" id="{2C78B23A-632F-4FF2-B1DB-D62779A331A5}"/>
                </a:ext>
              </a:extLst>
            </p:cNvPr>
            <p:cNvSpPr/>
            <p:nvPr/>
          </p:nvSpPr>
          <p:spPr>
            <a:xfrm>
              <a:off x="9327958" y="2386580"/>
              <a:ext cx="38308" cy="320010"/>
            </a:xfrm>
            <a:custGeom>
              <a:avLst/>
              <a:gdLst/>
              <a:ahLst/>
              <a:cxnLst/>
              <a:rect l="l" t="t" r="r" b="b"/>
              <a:pathLst>
                <a:path w="38308" h="320010">
                  <a:moveTo>
                    <a:pt x="0" y="0"/>
                  </a:moveTo>
                  <a:lnTo>
                    <a:pt x="38308" y="0"/>
                  </a:lnTo>
                  <a:lnTo>
                    <a:pt x="38308" y="320010"/>
                  </a:lnTo>
                  <a:lnTo>
                    <a:pt x="0" y="320010"/>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9" name="Freeform: Shape 88">
              <a:extLst>
                <a:ext uri="{FF2B5EF4-FFF2-40B4-BE49-F238E27FC236}">
                  <a16:creationId xmlns:a16="http://schemas.microsoft.com/office/drawing/2014/main" id="{624329D5-649B-4928-85CD-14362B04489C}"/>
                </a:ext>
              </a:extLst>
            </p:cNvPr>
            <p:cNvSpPr/>
            <p:nvPr/>
          </p:nvSpPr>
          <p:spPr>
            <a:xfrm>
              <a:off x="10328084" y="2386580"/>
              <a:ext cx="38309" cy="320010"/>
            </a:xfrm>
            <a:custGeom>
              <a:avLst/>
              <a:gdLst/>
              <a:ahLst/>
              <a:cxnLst/>
              <a:rect l="l" t="t" r="r" b="b"/>
              <a:pathLst>
                <a:path w="38309" h="320010">
                  <a:moveTo>
                    <a:pt x="0" y="0"/>
                  </a:moveTo>
                  <a:lnTo>
                    <a:pt x="38309" y="0"/>
                  </a:lnTo>
                  <a:lnTo>
                    <a:pt x="38309" y="320010"/>
                  </a:lnTo>
                  <a:lnTo>
                    <a:pt x="0" y="320010"/>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grpSp>
        <p:nvGrpSpPr>
          <p:cNvPr id="90" name="Group 89">
            <a:extLst>
              <a:ext uri="{FF2B5EF4-FFF2-40B4-BE49-F238E27FC236}">
                <a16:creationId xmlns:a16="http://schemas.microsoft.com/office/drawing/2014/main" id="{164E83D4-30F6-4C59-8FFA-AD2FC2966221}"/>
              </a:ext>
            </a:extLst>
          </p:cNvPr>
          <p:cNvGrpSpPr/>
          <p:nvPr userDrawn="1"/>
        </p:nvGrpSpPr>
        <p:grpSpPr>
          <a:xfrm>
            <a:off x="672634" y="2225997"/>
            <a:ext cx="3022640" cy="546070"/>
            <a:chOff x="2656324" y="2163854"/>
            <a:chExt cx="3021853" cy="546070"/>
          </a:xfrm>
        </p:grpSpPr>
        <p:sp>
          <p:nvSpPr>
            <p:cNvPr id="91" name="TextBox 90">
              <a:extLst>
                <a:ext uri="{FF2B5EF4-FFF2-40B4-BE49-F238E27FC236}">
                  <a16:creationId xmlns:a16="http://schemas.microsoft.com/office/drawing/2014/main" id="{F3051B0B-E539-41DA-BF1C-88B850B08AC1}"/>
                </a:ext>
              </a:extLst>
            </p:cNvPr>
            <p:cNvSpPr txBox="1">
              <a:spLocks/>
            </p:cNvSpPr>
            <p:nvPr/>
          </p:nvSpPr>
          <p:spPr>
            <a:xfrm>
              <a:off x="5302274" y="2163854"/>
              <a:ext cx="61293" cy="61294"/>
            </a:xfrm>
            <a:custGeom>
              <a:avLst/>
              <a:gdLst/>
              <a:ahLst/>
              <a:cxnLst/>
              <a:rect l="l" t="t" r="r" b="b"/>
              <a:pathLst>
                <a:path w="61293" h="61294">
                  <a:moveTo>
                    <a:pt x="30956" y="0"/>
                  </a:moveTo>
                  <a:cubicBezTo>
                    <a:pt x="39211" y="0"/>
                    <a:pt x="46331" y="2993"/>
                    <a:pt x="52316" y="8978"/>
                  </a:cubicBezTo>
                  <a:cubicBezTo>
                    <a:pt x="58301" y="14963"/>
                    <a:pt x="61293" y="22083"/>
                    <a:pt x="61293" y="30338"/>
                  </a:cubicBezTo>
                  <a:cubicBezTo>
                    <a:pt x="61293" y="38592"/>
                    <a:pt x="58301" y="45816"/>
                    <a:pt x="52316" y="52007"/>
                  </a:cubicBezTo>
                  <a:cubicBezTo>
                    <a:pt x="46331" y="58198"/>
                    <a:pt x="39211" y="61294"/>
                    <a:pt x="30956" y="61294"/>
                  </a:cubicBezTo>
                  <a:cubicBezTo>
                    <a:pt x="22288" y="61294"/>
                    <a:pt x="14962" y="58198"/>
                    <a:pt x="8977" y="52007"/>
                  </a:cubicBezTo>
                  <a:cubicBezTo>
                    <a:pt x="2992" y="45816"/>
                    <a:pt x="0" y="38592"/>
                    <a:pt x="0" y="30338"/>
                  </a:cubicBezTo>
                  <a:cubicBezTo>
                    <a:pt x="0" y="22083"/>
                    <a:pt x="2992" y="14963"/>
                    <a:pt x="8977" y="8978"/>
                  </a:cubicBezTo>
                  <a:cubicBezTo>
                    <a:pt x="14962" y="2993"/>
                    <a:pt x="22288" y="0"/>
                    <a:pt x="30956"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sz="4900"/>
            </a:p>
          </p:txBody>
        </p:sp>
        <p:sp>
          <p:nvSpPr>
            <p:cNvPr id="92" name="TextBox 91">
              <a:extLst>
                <a:ext uri="{FF2B5EF4-FFF2-40B4-BE49-F238E27FC236}">
                  <a16:creationId xmlns:a16="http://schemas.microsoft.com/office/drawing/2014/main" id="{E869A88A-B6ED-41AF-A29B-C30FFF486BB6}"/>
                </a:ext>
              </a:extLst>
            </p:cNvPr>
            <p:cNvSpPr txBox="1">
              <a:spLocks/>
            </p:cNvSpPr>
            <p:nvPr/>
          </p:nvSpPr>
          <p:spPr>
            <a:xfrm>
              <a:off x="5157303" y="2170665"/>
              <a:ext cx="46434" cy="432768"/>
            </a:xfrm>
            <a:custGeom>
              <a:avLst/>
              <a:gdLst/>
              <a:ahLst/>
              <a:cxnLst/>
              <a:rect l="l" t="t" r="r" b="b"/>
              <a:pathLst>
                <a:path w="46434" h="432768">
                  <a:moveTo>
                    <a:pt x="0" y="0"/>
                  </a:moveTo>
                  <a:lnTo>
                    <a:pt x="46434" y="0"/>
                  </a:lnTo>
                  <a:lnTo>
                    <a:pt x="46434" y="432768"/>
                  </a:lnTo>
                  <a:lnTo>
                    <a:pt x="0" y="432768"/>
                  </a:lnTo>
                  <a:lnTo>
                    <a:pt x="0" y="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sz="4900"/>
            </a:p>
          </p:txBody>
        </p:sp>
        <p:sp>
          <p:nvSpPr>
            <p:cNvPr id="93" name="TextBox 92">
              <a:extLst>
                <a:ext uri="{FF2B5EF4-FFF2-40B4-BE49-F238E27FC236}">
                  <a16:creationId xmlns:a16="http://schemas.microsoft.com/office/drawing/2014/main" id="{2801540C-5A6C-4A54-B0C6-6C0846EC4390}"/>
                </a:ext>
              </a:extLst>
            </p:cNvPr>
            <p:cNvSpPr txBox="1">
              <a:spLocks/>
            </p:cNvSpPr>
            <p:nvPr/>
          </p:nvSpPr>
          <p:spPr>
            <a:xfrm>
              <a:off x="2656324" y="2178095"/>
              <a:ext cx="412337" cy="425339"/>
            </a:xfrm>
            <a:custGeom>
              <a:avLst/>
              <a:gdLst/>
              <a:ahLst/>
              <a:cxnLst/>
              <a:rect l="l" t="t" r="r" b="b"/>
              <a:pathLst>
                <a:path w="412337" h="425339">
                  <a:moveTo>
                    <a:pt x="0" y="0"/>
                  </a:moveTo>
                  <a:lnTo>
                    <a:pt x="48291" y="0"/>
                  </a:lnTo>
                  <a:lnTo>
                    <a:pt x="206168" y="296561"/>
                  </a:lnTo>
                  <a:lnTo>
                    <a:pt x="364045" y="0"/>
                  </a:lnTo>
                  <a:lnTo>
                    <a:pt x="412337" y="0"/>
                  </a:lnTo>
                  <a:lnTo>
                    <a:pt x="412337" y="425339"/>
                  </a:lnTo>
                  <a:lnTo>
                    <a:pt x="364045" y="425339"/>
                  </a:lnTo>
                  <a:lnTo>
                    <a:pt x="364045" y="104013"/>
                  </a:lnTo>
                  <a:lnTo>
                    <a:pt x="206168" y="400574"/>
                  </a:lnTo>
                  <a:lnTo>
                    <a:pt x="48291" y="104013"/>
                  </a:lnTo>
                  <a:lnTo>
                    <a:pt x="48291" y="425339"/>
                  </a:lnTo>
                  <a:lnTo>
                    <a:pt x="0" y="425339"/>
                  </a:lnTo>
                  <a:lnTo>
                    <a:pt x="0" y="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sz="4900"/>
            </a:p>
          </p:txBody>
        </p:sp>
        <p:sp>
          <p:nvSpPr>
            <p:cNvPr id="94" name="TextBox 93">
              <a:extLst>
                <a:ext uri="{FF2B5EF4-FFF2-40B4-BE49-F238E27FC236}">
                  <a16:creationId xmlns:a16="http://schemas.microsoft.com/office/drawing/2014/main" id="{B91D5C56-2A21-48F7-9A01-6B21056777FC}"/>
                </a:ext>
              </a:extLst>
            </p:cNvPr>
            <p:cNvSpPr txBox="1">
              <a:spLocks/>
            </p:cNvSpPr>
            <p:nvPr/>
          </p:nvSpPr>
          <p:spPr>
            <a:xfrm>
              <a:off x="3506716" y="2195431"/>
              <a:ext cx="187595" cy="415433"/>
            </a:xfrm>
            <a:custGeom>
              <a:avLst/>
              <a:gdLst/>
              <a:ahLst/>
              <a:cxnLst/>
              <a:rect l="l" t="t" r="r" b="b"/>
              <a:pathLst>
                <a:path w="187595" h="415433">
                  <a:moveTo>
                    <a:pt x="50149" y="0"/>
                  </a:moveTo>
                  <a:lnTo>
                    <a:pt x="96583" y="0"/>
                  </a:lnTo>
                  <a:lnTo>
                    <a:pt x="96583" y="87916"/>
                  </a:lnTo>
                  <a:lnTo>
                    <a:pt x="175212" y="87916"/>
                  </a:lnTo>
                  <a:lnTo>
                    <a:pt x="175212" y="129397"/>
                  </a:lnTo>
                  <a:lnTo>
                    <a:pt x="96583" y="129397"/>
                  </a:lnTo>
                  <a:lnTo>
                    <a:pt x="96583" y="333708"/>
                  </a:lnTo>
                  <a:cubicBezTo>
                    <a:pt x="96583" y="345265"/>
                    <a:pt x="99988" y="354862"/>
                    <a:pt x="106799" y="362497"/>
                  </a:cubicBezTo>
                  <a:cubicBezTo>
                    <a:pt x="113609" y="370133"/>
                    <a:pt x="121761" y="373951"/>
                    <a:pt x="131254" y="373951"/>
                  </a:cubicBezTo>
                  <a:cubicBezTo>
                    <a:pt x="138271" y="373951"/>
                    <a:pt x="144669" y="372713"/>
                    <a:pt x="150447" y="370237"/>
                  </a:cubicBezTo>
                  <a:cubicBezTo>
                    <a:pt x="156226" y="367760"/>
                    <a:pt x="160972" y="364664"/>
                    <a:pt x="164687" y="360950"/>
                  </a:cubicBezTo>
                  <a:lnTo>
                    <a:pt x="187595" y="395002"/>
                  </a:lnTo>
                  <a:cubicBezTo>
                    <a:pt x="170259" y="408622"/>
                    <a:pt x="150447" y="415433"/>
                    <a:pt x="128158" y="415433"/>
                  </a:cubicBezTo>
                  <a:cubicBezTo>
                    <a:pt x="105457" y="415433"/>
                    <a:pt x="86780" y="407797"/>
                    <a:pt x="72128" y="392525"/>
                  </a:cubicBezTo>
                  <a:cubicBezTo>
                    <a:pt x="57475" y="377253"/>
                    <a:pt x="50149" y="357648"/>
                    <a:pt x="50149" y="333708"/>
                  </a:cubicBezTo>
                  <a:lnTo>
                    <a:pt x="50149" y="129397"/>
                  </a:lnTo>
                  <a:lnTo>
                    <a:pt x="0" y="129397"/>
                  </a:lnTo>
                  <a:lnTo>
                    <a:pt x="0" y="87916"/>
                  </a:lnTo>
                  <a:lnTo>
                    <a:pt x="50149" y="87916"/>
                  </a:lnTo>
                  <a:lnTo>
                    <a:pt x="50149" y="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sz="4900"/>
            </a:p>
          </p:txBody>
        </p:sp>
        <p:sp>
          <p:nvSpPr>
            <p:cNvPr id="95" name="TextBox 94">
              <a:extLst>
                <a:ext uri="{FF2B5EF4-FFF2-40B4-BE49-F238E27FC236}">
                  <a16:creationId xmlns:a16="http://schemas.microsoft.com/office/drawing/2014/main" id="{938751F7-5AB7-4F81-9DD2-C1AE3EE50FDD}"/>
                </a:ext>
              </a:extLst>
            </p:cNvPr>
            <p:cNvSpPr txBox="1">
              <a:spLocks/>
            </p:cNvSpPr>
            <p:nvPr/>
          </p:nvSpPr>
          <p:spPr>
            <a:xfrm>
              <a:off x="3159005" y="2275917"/>
              <a:ext cx="309563" cy="334947"/>
            </a:xfrm>
            <a:custGeom>
              <a:avLst/>
              <a:gdLst/>
              <a:ahLst/>
              <a:cxnLst/>
              <a:rect l="l" t="t" r="r" b="b"/>
              <a:pathLst>
                <a:path w="309563" h="334947">
                  <a:moveTo>
                    <a:pt x="157877" y="0"/>
                  </a:moveTo>
                  <a:cubicBezTo>
                    <a:pt x="205757" y="0"/>
                    <a:pt x="243007" y="16716"/>
                    <a:pt x="269629" y="50149"/>
                  </a:cubicBezTo>
                  <a:cubicBezTo>
                    <a:pt x="296252" y="83582"/>
                    <a:pt x="309563" y="128572"/>
                    <a:pt x="309563" y="185118"/>
                  </a:cubicBezTo>
                  <a:lnTo>
                    <a:pt x="47673" y="185118"/>
                  </a:lnTo>
                  <a:cubicBezTo>
                    <a:pt x="50975" y="216900"/>
                    <a:pt x="63048" y="242903"/>
                    <a:pt x="83892" y="263128"/>
                  </a:cubicBezTo>
                  <a:cubicBezTo>
                    <a:pt x="104736" y="283353"/>
                    <a:pt x="130636" y="293465"/>
                    <a:pt x="161592" y="293465"/>
                  </a:cubicBezTo>
                  <a:cubicBezTo>
                    <a:pt x="180579" y="293465"/>
                    <a:pt x="199669" y="289751"/>
                    <a:pt x="218861" y="282321"/>
                  </a:cubicBezTo>
                  <a:cubicBezTo>
                    <a:pt x="238054" y="274892"/>
                    <a:pt x="252604" y="265811"/>
                    <a:pt x="262509" y="255080"/>
                  </a:cubicBezTo>
                  <a:lnTo>
                    <a:pt x="290989" y="285417"/>
                  </a:lnTo>
                  <a:cubicBezTo>
                    <a:pt x="277368" y="300276"/>
                    <a:pt x="258279" y="312245"/>
                    <a:pt x="233720" y="321326"/>
                  </a:cubicBezTo>
                  <a:cubicBezTo>
                    <a:pt x="209162" y="330406"/>
                    <a:pt x="185326" y="334947"/>
                    <a:pt x="162211" y="334947"/>
                  </a:cubicBezTo>
                  <a:cubicBezTo>
                    <a:pt x="133732" y="334947"/>
                    <a:pt x="107109" y="327724"/>
                    <a:pt x="82344" y="313277"/>
                  </a:cubicBezTo>
                  <a:cubicBezTo>
                    <a:pt x="57579" y="298831"/>
                    <a:pt x="37664" y="278709"/>
                    <a:pt x="22599" y="252913"/>
                  </a:cubicBezTo>
                  <a:cubicBezTo>
                    <a:pt x="7533" y="227116"/>
                    <a:pt x="0" y="198326"/>
                    <a:pt x="0" y="166545"/>
                  </a:cubicBezTo>
                  <a:cubicBezTo>
                    <a:pt x="0" y="135588"/>
                    <a:pt x="7120" y="107315"/>
                    <a:pt x="21361" y="81725"/>
                  </a:cubicBezTo>
                  <a:cubicBezTo>
                    <a:pt x="35600" y="56134"/>
                    <a:pt x="54793" y="36116"/>
                    <a:pt x="78939" y="21669"/>
                  </a:cubicBezTo>
                  <a:cubicBezTo>
                    <a:pt x="103085" y="7223"/>
                    <a:pt x="129398" y="0"/>
                    <a:pt x="157877" y="0"/>
                  </a:cubicBezTo>
                  <a:close/>
                  <a:moveTo>
                    <a:pt x="159735" y="41481"/>
                  </a:moveTo>
                  <a:cubicBezTo>
                    <a:pt x="130842" y="41481"/>
                    <a:pt x="106077" y="50871"/>
                    <a:pt x="85440" y="69652"/>
                  </a:cubicBezTo>
                  <a:cubicBezTo>
                    <a:pt x="64802" y="88432"/>
                    <a:pt x="52420" y="113094"/>
                    <a:pt x="48292" y="143637"/>
                  </a:cubicBezTo>
                  <a:lnTo>
                    <a:pt x="263748" y="143637"/>
                  </a:lnTo>
                  <a:cubicBezTo>
                    <a:pt x="260446" y="113094"/>
                    <a:pt x="249921" y="88432"/>
                    <a:pt x="232172" y="69652"/>
                  </a:cubicBezTo>
                  <a:cubicBezTo>
                    <a:pt x="214424" y="50871"/>
                    <a:pt x="190278" y="41481"/>
                    <a:pt x="159735" y="41481"/>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sz="4900"/>
            </a:p>
          </p:txBody>
        </p:sp>
        <p:sp>
          <p:nvSpPr>
            <p:cNvPr id="96" name="TextBox 95">
              <a:extLst>
                <a:ext uri="{FF2B5EF4-FFF2-40B4-BE49-F238E27FC236}">
                  <a16:creationId xmlns:a16="http://schemas.microsoft.com/office/drawing/2014/main" id="{2977B035-ADE6-4A4C-86F9-E9355E9D8122}"/>
                </a:ext>
              </a:extLst>
            </p:cNvPr>
            <p:cNvSpPr txBox="1">
              <a:spLocks/>
            </p:cNvSpPr>
            <p:nvPr/>
          </p:nvSpPr>
          <p:spPr>
            <a:xfrm>
              <a:off x="3757128" y="2275917"/>
              <a:ext cx="170259" cy="327517"/>
            </a:xfrm>
            <a:custGeom>
              <a:avLst/>
              <a:gdLst/>
              <a:ahLst/>
              <a:cxnLst/>
              <a:rect l="l" t="t" r="r" b="b"/>
              <a:pathLst>
                <a:path w="170259" h="327517">
                  <a:moveTo>
                    <a:pt x="170259" y="0"/>
                  </a:moveTo>
                  <a:lnTo>
                    <a:pt x="170259" y="41481"/>
                  </a:lnTo>
                  <a:cubicBezTo>
                    <a:pt x="146320" y="41481"/>
                    <a:pt x="124960" y="46022"/>
                    <a:pt x="106180" y="55102"/>
                  </a:cubicBezTo>
                  <a:cubicBezTo>
                    <a:pt x="87400" y="64183"/>
                    <a:pt x="72747" y="76875"/>
                    <a:pt x="62222" y="93178"/>
                  </a:cubicBezTo>
                  <a:cubicBezTo>
                    <a:pt x="51697" y="109482"/>
                    <a:pt x="46434" y="127953"/>
                    <a:pt x="46434" y="148590"/>
                  </a:cubicBezTo>
                  <a:lnTo>
                    <a:pt x="46434" y="327517"/>
                  </a:lnTo>
                  <a:lnTo>
                    <a:pt x="0" y="327517"/>
                  </a:lnTo>
                  <a:lnTo>
                    <a:pt x="0" y="7430"/>
                  </a:lnTo>
                  <a:lnTo>
                    <a:pt x="46434" y="7430"/>
                  </a:lnTo>
                  <a:lnTo>
                    <a:pt x="46434" y="69961"/>
                  </a:lnTo>
                  <a:cubicBezTo>
                    <a:pt x="55927" y="48498"/>
                    <a:pt x="71612" y="31472"/>
                    <a:pt x="93488" y="18883"/>
                  </a:cubicBezTo>
                  <a:cubicBezTo>
                    <a:pt x="115364" y="6294"/>
                    <a:pt x="140954" y="0"/>
                    <a:pt x="170259"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sz="4900"/>
            </a:p>
          </p:txBody>
        </p:sp>
        <p:sp>
          <p:nvSpPr>
            <p:cNvPr id="97" name="TextBox 96">
              <a:extLst>
                <a:ext uri="{FF2B5EF4-FFF2-40B4-BE49-F238E27FC236}">
                  <a16:creationId xmlns:a16="http://schemas.microsoft.com/office/drawing/2014/main" id="{B5491C69-6B3D-4C4E-A712-AAE6470473FA}"/>
                </a:ext>
              </a:extLst>
            </p:cNvPr>
            <p:cNvSpPr txBox="1">
              <a:spLocks/>
            </p:cNvSpPr>
            <p:nvPr/>
          </p:nvSpPr>
          <p:spPr>
            <a:xfrm>
              <a:off x="3976917" y="2275917"/>
              <a:ext cx="329994" cy="334947"/>
            </a:xfrm>
            <a:custGeom>
              <a:avLst/>
              <a:gdLst/>
              <a:ahLst/>
              <a:cxnLst/>
              <a:rect l="l" t="t" r="r" b="b"/>
              <a:pathLst>
                <a:path w="329994" h="334947">
                  <a:moveTo>
                    <a:pt x="165307" y="0"/>
                  </a:moveTo>
                  <a:cubicBezTo>
                    <a:pt x="195025" y="0"/>
                    <a:pt x="222473" y="7533"/>
                    <a:pt x="247650" y="22598"/>
                  </a:cubicBezTo>
                  <a:cubicBezTo>
                    <a:pt x="272828" y="37663"/>
                    <a:pt x="292847" y="57991"/>
                    <a:pt x="307706" y="83582"/>
                  </a:cubicBezTo>
                  <a:cubicBezTo>
                    <a:pt x="322565" y="109172"/>
                    <a:pt x="329994" y="137033"/>
                    <a:pt x="329994" y="167164"/>
                  </a:cubicBezTo>
                  <a:cubicBezTo>
                    <a:pt x="329994" y="197295"/>
                    <a:pt x="322565" y="225258"/>
                    <a:pt x="307706" y="251055"/>
                  </a:cubicBezTo>
                  <a:cubicBezTo>
                    <a:pt x="292847" y="276852"/>
                    <a:pt x="272828" y="297283"/>
                    <a:pt x="247650" y="312349"/>
                  </a:cubicBezTo>
                  <a:cubicBezTo>
                    <a:pt x="222473" y="327414"/>
                    <a:pt x="195025" y="334947"/>
                    <a:pt x="165307" y="334947"/>
                  </a:cubicBezTo>
                  <a:cubicBezTo>
                    <a:pt x="135589" y="334947"/>
                    <a:pt x="108038" y="327414"/>
                    <a:pt x="82654" y="312349"/>
                  </a:cubicBezTo>
                  <a:cubicBezTo>
                    <a:pt x="57270" y="297283"/>
                    <a:pt x="37148" y="276852"/>
                    <a:pt x="22289" y="251055"/>
                  </a:cubicBezTo>
                  <a:cubicBezTo>
                    <a:pt x="7430" y="225258"/>
                    <a:pt x="0" y="197295"/>
                    <a:pt x="0" y="167164"/>
                  </a:cubicBezTo>
                  <a:cubicBezTo>
                    <a:pt x="0" y="137033"/>
                    <a:pt x="7430" y="109172"/>
                    <a:pt x="22289" y="83582"/>
                  </a:cubicBezTo>
                  <a:cubicBezTo>
                    <a:pt x="37148" y="57991"/>
                    <a:pt x="57270" y="37663"/>
                    <a:pt x="82654" y="22598"/>
                  </a:cubicBezTo>
                  <a:cubicBezTo>
                    <a:pt x="108038" y="7533"/>
                    <a:pt x="135589" y="0"/>
                    <a:pt x="165307" y="0"/>
                  </a:cubicBezTo>
                  <a:close/>
                  <a:moveTo>
                    <a:pt x="165307" y="41481"/>
                  </a:moveTo>
                  <a:cubicBezTo>
                    <a:pt x="144257" y="41481"/>
                    <a:pt x="124754" y="47157"/>
                    <a:pt x="106799" y="58507"/>
                  </a:cubicBezTo>
                  <a:cubicBezTo>
                    <a:pt x="88845" y="69858"/>
                    <a:pt x="74605" y="85130"/>
                    <a:pt x="64080" y="104323"/>
                  </a:cubicBezTo>
                  <a:cubicBezTo>
                    <a:pt x="53555" y="123515"/>
                    <a:pt x="48292" y="144463"/>
                    <a:pt x="48292" y="167164"/>
                  </a:cubicBezTo>
                  <a:cubicBezTo>
                    <a:pt x="48292" y="189865"/>
                    <a:pt x="53555" y="210915"/>
                    <a:pt x="64080" y="230314"/>
                  </a:cubicBezTo>
                  <a:cubicBezTo>
                    <a:pt x="74605" y="249714"/>
                    <a:pt x="88845" y="265089"/>
                    <a:pt x="106799" y="276439"/>
                  </a:cubicBezTo>
                  <a:cubicBezTo>
                    <a:pt x="124754" y="287790"/>
                    <a:pt x="144257" y="293465"/>
                    <a:pt x="165307" y="293465"/>
                  </a:cubicBezTo>
                  <a:cubicBezTo>
                    <a:pt x="186357" y="293465"/>
                    <a:pt x="205756" y="287790"/>
                    <a:pt x="223505" y="276439"/>
                  </a:cubicBezTo>
                  <a:cubicBezTo>
                    <a:pt x="241253" y="265089"/>
                    <a:pt x="255390" y="249714"/>
                    <a:pt x="265915" y="230314"/>
                  </a:cubicBezTo>
                  <a:cubicBezTo>
                    <a:pt x="276440" y="210915"/>
                    <a:pt x="281702" y="189865"/>
                    <a:pt x="281702" y="167164"/>
                  </a:cubicBezTo>
                  <a:cubicBezTo>
                    <a:pt x="281702" y="144463"/>
                    <a:pt x="276440" y="123515"/>
                    <a:pt x="265915" y="104323"/>
                  </a:cubicBezTo>
                  <a:cubicBezTo>
                    <a:pt x="255390" y="85130"/>
                    <a:pt x="241253" y="69858"/>
                    <a:pt x="223505" y="58507"/>
                  </a:cubicBezTo>
                  <a:cubicBezTo>
                    <a:pt x="205756" y="47157"/>
                    <a:pt x="186357" y="41481"/>
                    <a:pt x="165307" y="41481"/>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sz="4900"/>
            </a:p>
          </p:txBody>
        </p:sp>
        <p:sp>
          <p:nvSpPr>
            <p:cNvPr id="98" name="TextBox 97">
              <a:extLst>
                <a:ext uri="{FF2B5EF4-FFF2-40B4-BE49-F238E27FC236}">
                  <a16:creationId xmlns:a16="http://schemas.microsoft.com/office/drawing/2014/main" id="{ED07AB51-93C8-42B3-BDB7-A2C7B1E8F5E3}"/>
                </a:ext>
              </a:extLst>
            </p:cNvPr>
            <p:cNvSpPr txBox="1">
              <a:spLocks/>
            </p:cNvSpPr>
            <p:nvPr/>
          </p:nvSpPr>
          <p:spPr>
            <a:xfrm>
              <a:off x="4385778" y="2275917"/>
              <a:ext cx="310182" cy="434007"/>
            </a:xfrm>
            <a:custGeom>
              <a:avLst/>
              <a:gdLst/>
              <a:ahLst/>
              <a:cxnLst/>
              <a:rect l="l" t="t" r="r" b="b"/>
              <a:pathLst>
                <a:path w="310182" h="434007">
                  <a:moveTo>
                    <a:pt x="162830" y="0"/>
                  </a:moveTo>
                  <a:cubicBezTo>
                    <a:pt x="190484" y="0"/>
                    <a:pt x="215559" y="7120"/>
                    <a:pt x="238053" y="21360"/>
                  </a:cubicBezTo>
                  <a:cubicBezTo>
                    <a:pt x="260548" y="35600"/>
                    <a:pt x="278193" y="55412"/>
                    <a:pt x="290989" y="80796"/>
                  </a:cubicBezTo>
                  <a:cubicBezTo>
                    <a:pt x="303784" y="106180"/>
                    <a:pt x="310182" y="134969"/>
                    <a:pt x="310182" y="167164"/>
                  </a:cubicBezTo>
                  <a:cubicBezTo>
                    <a:pt x="310182" y="199358"/>
                    <a:pt x="303784" y="228251"/>
                    <a:pt x="290989" y="253841"/>
                  </a:cubicBezTo>
                  <a:cubicBezTo>
                    <a:pt x="278193" y="279432"/>
                    <a:pt x="260548" y="299347"/>
                    <a:pt x="238053" y="313587"/>
                  </a:cubicBezTo>
                  <a:cubicBezTo>
                    <a:pt x="215559" y="327827"/>
                    <a:pt x="190484" y="334947"/>
                    <a:pt x="162830" y="334947"/>
                  </a:cubicBezTo>
                  <a:cubicBezTo>
                    <a:pt x="137652" y="334947"/>
                    <a:pt x="115054" y="329065"/>
                    <a:pt x="95035" y="317302"/>
                  </a:cubicBezTo>
                  <a:cubicBezTo>
                    <a:pt x="75018" y="305538"/>
                    <a:pt x="58817" y="288925"/>
                    <a:pt x="46434" y="267462"/>
                  </a:cubicBezTo>
                  <a:lnTo>
                    <a:pt x="46434" y="434007"/>
                  </a:lnTo>
                  <a:lnTo>
                    <a:pt x="0" y="434007"/>
                  </a:lnTo>
                  <a:lnTo>
                    <a:pt x="0" y="7430"/>
                  </a:lnTo>
                  <a:lnTo>
                    <a:pt x="46434" y="7430"/>
                  </a:lnTo>
                  <a:lnTo>
                    <a:pt x="46434" y="67485"/>
                  </a:lnTo>
                  <a:cubicBezTo>
                    <a:pt x="58817" y="46022"/>
                    <a:pt x="75018" y="29408"/>
                    <a:pt x="95035" y="17645"/>
                  </a:cubicBezTo>
                  <a:cubicBezTo>
                    <a:pt x="115054" y="5882"/>
                    <a:pt x="137652" y="0"/>
                    <a:pt x="162830" y="0"/>
                  </a:cubicBezTo>
                  <a:close/>
                  <a:moveTo>
                    <a:pt x="154162" y="41481"/>
                  </a:moveTo>
                  <a:cubicBezTo>
                    <a:pt x="133525" y="41481"/>
                    <a:pt x="114951" y="46847"/>
                    <a:pt x="98441" y="57579"/>
                  </a:cubicBezTo>
                  <a:cubicBezTo>
                    <a:pt x="81931" y="68310"/>
                    <a:pt x="69136" y="83169"/>
                    <a:pt x="60055" y="102156"/>
                  </a:cubicBezTo>
                  <a:cubicBezTo>
                    <a:pt x="50974" y="121142"/>
                    <a:pt x="46434" y="142812"/>
                    <a:pt x="46434" y="167164"/>
                  </a:cubicBezTo>
                  <a:cubicBezTo>
                    <a:pt x="46434" y="191516"/>
                    <a:pt x="50974" y="213289"/>
                    <a:pt x="60055" y="232481"/>
                  </a:cubicBezTo>
                  <a:cubicBezTo>
                    <a:pt x="69136" y="251674"/>
                    <a:pt x="81931" y="266637"/>
                    <a:pt x="98441" y="277368"/>
                  </a:cubicBezTo>
                  <a:cubicBezTo>
                    <a:pt x="114951" y="288100"/>
                    <a:pt x="133525" y="293465"/>
                    <a:pt x="154162" y="293465"/>
                  </a:cubicBezTo>
                  <a:cubicBezTo>
                    <a:pt x="174799" y="293465"/>
                    <a:pt x="193270" y="288100"/>
                    <a:pt x="209574" y="277368"/>
                  </a:cubicBezTo>
                  <a:cubicBezTo>
                    <a:pt x="225877" y="266637"/>
                    <a:pt x="238569" y="251674"/>
                    <a:pt x="247650" y="232481"/>
                  </a:cubicBezTo>
                  <a:cubicBezTo>
                    <a:pt x="256731" y="213289"/>
                    <a:pt x="261271" y="191516"/>
                    <a:pt x="261271" y="167164"/>
                  </a:cubicBezTo>
                  <a:cubicBezTo>
                    <a:pt x="261271" y="142812"/>
                    <a:pt x="256731" y="121142"/>
                    <a:pt x="247650" y="102156"/>
                  </a:cubicBezTo>
                  <a:cubicBezTo>
                    <a:pt x="238569" y="83169"/>
                    <a:pt x="225877" y="68310"/>
                    <a:pt x="209574" y="57579"/>
                  </a:cubicBezTo>
                  <a:cubicBezTo>
                    <a:pt x="193270" y="46847"/>
                    <a:pt x="174799" y="41481"/>
                    <a:pt x="154162" y="41481"/>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sz="4900"/>
            </a:p>
          </p:txBody>
        </p:sp>
        <p:sp>
          <p:nvSpPr>
            <p:cNvPr id="99" name="TextBox 98">
              <a:extLst>
                <a:ext uri="{FF2B5EF4-FFF2-40B4-BE49-F238E27FC236}">
                  <a16:creationId xmlns:a16="http://schemas.microsoft.com/office/drawing/2014/main" id="{047A2D20-1802-410D-9F0E-D83DA9A2E647}"/>
                </a:ext>
              </a:extLst>
            </p:cNvPr>
            <p:cNvSpPr txBox="1">
              <a:spLocks/>
            </p:cNvSpPr>
            <p:nvPr/>
          </p:nvSpPr>
          <p:spPr>
            <a:xfrm>
              <a:off x="4748442" y="2275917"/>
              <a:ext cx="329994" cy="334947"/>
            </a:xfrm>
            <a:custGeom>
              <a:avLst/>
              <a:gdLst/>
              <a:ahLst/>
              <a:cxnLst/>
              <a:rect l="l" t="t" r="r" b="b"/>
              <a:pathLst>
                <a:path w="329994" h="334947">
                  <a:moveTo>
                    <a:pt x="165307" y="0"/>
                  </a:moveTo>
                  <a:cubicBezTo>
                    <a:pt x="195025" y="0"/>
                    <a:pt x="222472" y="7533"/>
                    <a:pt x="247651" y="22598"/>
                  </a:cubicBezTo>
                  <a:cubicBezTo>
                    <a:pt x="272828" y="37663"/>
                    <a:pt x="292847" y="57991"/>
                    <a:pt x="307706" y="83582"/>
                  </a:cubicBezTo>
                  <a:cubicBezTo>
                    <a:pt x="322565" y="109172"/>
                    <a:pt x="329994" y="137033"/>
                    <a:pt x="329994" y="167164"/>
                  </a:cubicBezTo>
                  <a:cubicBezTo>
                    <a:pt x="329994" y="197295"/>
                    <a:pt x="322565" y="225258"/>
                    <a:pt x="307706" y="251055"/>
                  </a:cubicBezTo>
                  <a:cubicBezTo>
                    <a:pt x="292847" y="276852"/>
                    <a:pt x="272828" y="297283"/>
                    <a:pt x="247651" y="312349"/>
                  </a:cubicBezTo>
                  <a:cubicBezTo>
                    <a:pt x="222472" y="327414"/>
                    <a:pt x="195025" y="334947"/>
                    <a:pt x="165307" y="334947"/>
                  </a:cubicBezTo>
                  <a:cubicBezTo>
                    <a:pt x="135589" y="334947"/>
                    <a:pt x="108038" y="327414"/>
                    <a:pt x="82654" y="312349"/>
                  </a:cubicBezTo>
                  <a:cubicBezTo>
                    <a:pt x="57269" y="297283"/>
                    <a:pt x="37148" y="276852"/>
                    <a:pt x="22289" y="251055"/>
                  </a:cubicBezTo>
                  <a:cubicBezTo>
                    <a:pt x="7430" y="225258"/>
                    <a:pt x="0" y="197295"/>
                    <a:pt x="0" y="167164"/>
                  </a:cubicBezTo>
                  <a:cubicBezTo>
                    <a:pt x="0" y="137033"/>
                    <a:pt x="7430" y="109172"/>
                    <a:pt x="22289" y="83582"/>
                  </a:cubicBezTo>
                  <a:cubicBezTo>
                    <a:pt x="37148" y="57991"/>
                    <a:pt x="57269" y="37663"/>
                    <a:pt x="82654" y="22598"/>
                  </a:cubicBezTo>
                  <a:cubicBezTo>
                    <a:pt x="108038" y="7533"/>
                    <a:pt x="135589" y="0"/>
                    <a:pt x="165307" y="0"/>
                  </a:cubicBezTo>
                  <a:close/>
                  <a:moveTo>
                    <a:pt x="165307" y="41481"/>
                  </a:moveTo>
                  <a:cubicBezTo>
                    <a:pt x="144257" y="41481"/>
                    <a:pt x="124754" y="47157"/>
                    <a:pt x="106800" y="58507"/>
                  </a:cubicBezTo>
                  <a:cubicBezTo>
                    <a:pt x="88845" y="69858"/>
                    <a:pt x="74605" y="85130"/>
                    <a:pt x="64080" y="104323"/>
                  </a:cubicBezTo>
                  <a:cubicBezTo>
                    <a:pt x="53555" y="123515"/>
                    <a:pt x="48292" y="144463"/>
                    <a:pt x="48292" y="167164"/>
                  </a:cubicBezTo>
                  <a:cubicBezTo>
                    <a:pt x="48292" y="189865"/>
                    <a:pt x="53555" y="210915"/>
                    <a:pt x="64080" y="230314"/>
                  </a:cubicBezTo>
                  <a:cubicBezTo>
                    <a:pt x="74605" y="249714"/>
                    <a:pt x="88845" y="265089"/>
                    <a:pt x="106800" y="276439"/>
                  </a:cubicBezTo>
                  <a:cubicBezTo>
                    <a:pt x="124754" y="287790"/>
                    <a:pt x="144257" y="293465"/>
                    <a:pt x="165307" y="293465"/>
                  </a:cubicBezTo>
                  <a:cubicBezTo>
                    <a:pt x="186357" y="293465"/>
                    <a:pt x="205756" y="287790"/>
                    <a:pt x="223505" y="276439"/>
                  </a:cubicBezTo>
                  <a:cubicBezTo>
                    <a:pt x="241253" y="265089"/>
                    <a:pt x="255390" y="249714"/>
                    <a:pt x="265915" y="230314"/>
                  </a:cubicBezTo>
                  <a:cubicBezTo>
                    <a:pt x="276440" y="210915"/>
                    <a:pt x="281702" y="189865"/>
                    <a:pt x="281702" y="167164"/>
                  </a:cubicBezTo>
                  <a:cubicBezTo>
                    <a:pt x="281702" y="144463"/>
                    <a:pt x="276440" y="123515"/>
                    <a:pt x="265915" y="104323"/>
                  </a:cubicBezTo>
                  <a:cubicBezTo>
                    <a:pt x="255390" y="85130"/>
                    <a:pt x="241253" y="69858"/>
                    <a:pt x="223505" y="58507"/>
                  </a:cubicBezTo>
                  <a:cubicBezTo>
                    <a:pt x="205756" y="47157"/>
                    <a:pt x="186357" y="41481"/>
                    <a:pt x="165307" y="41481"/>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sz="4900"/>
            </a:p>
          </p:txBody>
        </p:sp>
        <p:sp>
          <p:nvSpPr>
            <p:cNvPr id="100" name="TextBox 99">
              <a:extLst>
                <a:ext uri="{FF2B5EF4-FFF2-40B4-BE49-F238E27FC236}">
                  <a16:creationId xmlns:a16="http://schemas.microsoft.com/office/drawing/2014/main" id="{C0F960C2-D281-4BC9-BACA-B4004C0AB29F}"/>
                </a:ext>
              </a:extLst>
            </p:cNvPr>
            <p:cNvSpPr txBox="1">
              <a:spLocks/>
            </p:cNvSpPr>
            <p:nvPr/>
          </p:nvSpPr>
          <p:spPr>
            <a:xfrm>
              <a:off x="5428671" y="2275917"/>
              <a:ext cx="249506" cy="334947"/>
            </a:xfrm>
            <a:custGeom>
              <a:avLst/>
              <a:gdLst/>
              <a:ahLst/>
              <a:cxnLst/>
              <a:rect l="l" t="t" r="r" b="b"/>
              <a:pathLst>
                <a:path w="249506" h="334947">
                  <a:moveTo>
                    <a:pt x="127539" y="0"/>
                  </a:moveTo>
                  <a:cubicBezTo>
                    <a:pt x="146938" y="0"/>
                    <a:pt x="166544" y="3199"/>
                    <a:pt x="186356" y="9596"/>
                  </a:cubicBezTo>
                  <a:cubicBezTo>
                    <a:pt x="206168" y="15994"/>
                    <a:pt x="224742" y="24765"/>
                    <a:pt x="242077" y="35909"/>
                  </a:cubicBezTo>
                  <a:lnTo>
                    <a:pt x="219789" y="71819"/>
                  </a:lnTo>
                  <a:cubicBezTo>
                    <a:pt x="188007" y="51594"/>
                    <a:pt x="157257" y="41481"/>
                    <a:pt x="127539" y="41481"/>
                  </a:cubicBezTo>
                  <a:cubicBezTo>
                    <a:pt x="108553" y="41481"/>
                    <a:pt x="92868" y="45609"/>
                    <a:pt x="80486" y="53864"/>
                  </a:cubicBezTo>
                  <a:cubicBezTo>
                    <a:pt x="68103" y="62119"/>
                    <a:pt x="61912" y="73676"/>
                    <a:pt x="61912" y="88535"/>
                  </a:cubicBezTo>
                  <a:cubicBezTo>
                    <a:pt x="61912" y="97615"/>
                    <a:pt x="64594" y="105045"/>
                    <a:pt x="69960" y="110823"/>
                  </a:cubicBezTo>
                  <a:cubicBezTo>
                    <a:pt x="75326" y="116602"/>
                    <a:pt x="83375" y="121761"/>
                    <a:pt x="94107" y="126302"/>
                  </a:cubicBezTo>
                  <a:cubicBezTo>
                    <a:pt x="104838" y="130842"/>
                    <a:pt x="121761" y="136827"/>
                    <a:pt x="144875" y="144256"/>
                  </a:cubicBezTo>
                  <a:cubicBezTo>
                    <a:pt x="167576" y="151273"/>
                    <a:pt x="185943" y="158083"/>
                    <a:pt x="199977" y="164687"/>
                  </a:cubicBezTo>
                  <a:cubicBezTo>
                    <a:pt x="214010" y="171291"/>
                    <a:pt x="225774" y="180475"/>
                    <a:pt x="235267" y="192238"/>
                  </a:cubicBezTo>
                  <a:cubicBezTo>
                    <a:pt x="244760" y="204002"/>
                    <a:pt x="249506" y="219377"/>
                    <a:pt x="249506" y="238363"/>
                  </a:cubicBezTo>
                  <a:cubicBezTo>
                    <a:pt x="249506" y="267256"/>
                    <a:pt x="238466" y="290576"/>
                    <a:pt x="216383" y="308324"/>
                  </a:cubicBezTo>
                  <a:cubicBezTo>
                    <a:pt x="194301" y="326073"/>
                    <a:pt x="166338" y="334947"/>
                    <a:pt x="132492" y="334947"/>
                  </a:cubicBezTo>
                  <a:cubicBezTo>
                    <a:pt x="109791" y="334947"/>
                    <a:pt x="86780" y="330819"/>
                    <a:pt x="63460" y="322564"/>
                  </a:cubicBezTo>
                  <a:cubicBezTo>
                    <a:pt x="40139" y="314309"/>
                    <a:pt x="18986" y="302546"/>
                    <a:pt x="0" y="287274"/>
                  </a:cubicBezTo>
                  <a:lnTo>
                    <a:pt x="24145" y="253222"/>
                  </a:lnTo>
                  <a:cubicBezTo>
                    <a:pt x="60880" y="280051"/>
                    <a:pt x="96995" y="293465"/>
                    <a:pt x="132492" y="293465"/>
                  </a:cubicBezTo>
                  <a:cubicBezTo>
                    <a:pt x="153543" y="293465"/>
                    <a:pt x="170568" y="288925"/>
                    <a:pt x="183570" y="279845"/>
                  </a:cubicBezTo>
                  <a:cubicBezTo>
                    <a:pt x="196572" y="270764"/>
                    <a:pt x="203073" y="258588"/>
                    <a:pt x="203073" y="243316"/>
                  </a:cubicBezTo>
                  <a:cubicBezTo>
                    <a:pt x="203073" y="232585"/>
                    <a:pt x="199564" y="223607"/>
                    <a:pt x="192547" y="216384"/>
                  </a:cubicBezTo>
                  <a:cubicBezTo>
                    <a:pt x="185531" y="209161"/>
                    <a:pt x="176760" y="203486"/>
                    <a:pt x="166235" y="199358"/>
                  </a:cubicBezTo>
                  <a:cubicBezTo>
                    <a:pt x="155709" y="195231"/>
                    <a:pt x="141160" y="190484"/>
                    <a:pt x="122586" y="185118"/>
                  </a:cubicBezTo>
                  <a:cubicBezTo>
                    <a:pt x="83375" y="173974"/>
                    <a:pt x="55721" y="161695"/>
                    <a:pt x="39624" y="148280"/>
                  </a:cubicBezTo>
                  <a:cubicBezTo>
                    <a:pt x="23526" y="134866"/>
                    <a:pt x="15478" y="116808"/>
                    <a:pt x="15478" y="94107"/>
                  </a:cubicBezTo>
                  <a:cubicBezTo>
                    <a:pt x="15478" y="65627"/>
                    <a:pt x="26003" y="42823"/>
                    <a:pt x="47053" y="25694"/>
                  </a:cubicBezTo>
                  <a:cubicBezTo>
                    <a:pt x="68103" y="8565"/>
                    <a:pt x="94932" y="0"/>
                    <a:pt x="127539"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sz="4900"/>
            </a:p>
          </p:txBody>
        </p:sp>
        <p:sp>
          <p:nvSpPr>
            <p:cNvPr id="101" name="TextBox 100">
              <a:extLst>
                <a:ext uri="{FF2B5EF4-FFF2-40B4-BE49-F238E27FC236}">
                  <a16:creationId xmlns:a16="http://schemas.microsoft.com/office/drawing/2014/main" id="{EAD02CAE-EA62-46F9-AF21-428066FCE7DE}"/>
                </a:ext>
              </a:extLst>
            </p:cNvPr>
            <p:cNvSpPr txBox="1">
              <a:spLocks/>
            </p:cNvSpPr>
            <p:nvPr/>
          </p:nvSpPr>
          <p:spPr>
            <a:xfrm>
              <a:off x="5309703" y="2283347"/>
              <a:ext cx="46435" cy="320087"/>
            </a:xfrm>
            <a:custGeom>
              <a:avLst/>
              <a:gdLst/>
              <a:ahLst/>
              <a:cxnLst/>
              <a:rect l="l" t="t" r="r" b="b"/>
              <a:pathLst>
                <a:path w="46435" h="320087">
                  <a:moveTo>
                    <a:pt x="0" y="0"/>
                  </a:moveTo>
                  <a:lnTo>
                    <a:pt x="46435" y="0"/>
                  </a:lnTo>
                  <a:lnTo>
                    <a:pt x="46435" y="320087"/>
                  </a:lnTo>
                  <a:lnTo>
                    <a:pt x="0" y="320087"/>
                  </a:lnTo>
                  <a:lnTo>
                    <a:pt x="0" y="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sz="4900"/>
            </a:p>
          </p:txBody>
        </p:sp>
      </p:grpSp>
    </p:spTree>
    <p:extLst>
      <p:ext uri="{BB962C8B-B14F-4D97-AF65-F5344CB8AC3E}">
        <p14:creationId xmlns:p14="http://schemas.microsoft.com/office/powerpoint/2010/main" val="24101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8442F8FF-5DB1-44B3-AF2C-1A531EA36FEA}"/>
              </a:ext>
            </a:extLst>
          </p:cNvPr>
          <p:cNvGrpSpPr/>
          <p:nvPr userDrawn="1"/>
        </p:nvGrpSpPr>
        <p:grpSpPr bwMode="gray">
          <a:xfrm>
            <a:off x="0" y="0"/>
            <a:ext cx="12192001" cy="6858004"/>
            <a:chOff x="0" y="-4"/>
            <a:chExt cx="12188826" cy="6858004"/>
          </a:xfrm>
        </p:grpSpPr>
        <p:grpSp>
          <p:nvGrpSpPr>
            <p:cNvPr id="61" name="Group 60">
              <a:extLst>
                <a:ext uri="{FF2B5EF4-FFF2-40B4-BE49-F238E27FC236}">
                  <a16:creationId xmlns:a16="http://schemas.microsoft.com/office/drawing/2014/main" id="{E2F285D2-B641-461F-87F0-20A9C65B2EF7}"/>
                </a:ext>
              </a:extLst>
            </p:cNvPr>
            <p:cNvGrpSpPr/>
            <p:nvPr/>
          </p:nvGrpSpPr>
          <p:grpSpPr bwMode="gray">
            <a:xfrm>
              <a:off x="609441" y="1600198"/>
              <a:ext cx="10055941" cy="4580469"/>
              <a:chOff x="609441" y="1600198"/>
              <a:chExt cx="10055941" cy="4580469"/>
            </a:xfrm>
          </p:grpSpPr>
          <p:sp>
            <p:nvSpPr>
              <p:cNvPr id="110" name="Rectangle 109">
                <a:extLst>
                  <a:ext uri="{FF2B5EF4-FFF2-40B4-BE49-F238E27FC236}">
                    <a16:creationId xmlns:a16="http://schemas.microsoft.com/office/drawing/2014/main" id="{115EE1AC-AAA1-4CAF-886B-474B1A0C95C4}"/>
                  </a:ext>
                </a:extLst>
              </p:cNvPr>
              <p:cNvSpPr/>
              <p:nvPr/>
            </p:nvSpPr>
            <p:spPr bwMode="gray">
              <a:xfrm>
                <a:off x="609441" y="1600199"/>
                <a:ext cx="914203"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1" name="Rectangle 110">
                <a:extLst>
                  <a:ext uri="{FF2B5EF4-FFF2-40B4-BE49-F238E27FC236}">
                    <a16:creationId xmlns:a16="http://schemas.microsoft.com/office/drawing/2014/main" id="{7037B7F2-249C-4DB7-A4FF-AD7E08892A0F}"/>
                  </a:ext>
                </a:extLst>
              </p:cNvPr>
              <p:cNvSpPr/>
              <p:nvPr/>
            </p:nvSpPr>
            <p:spPr bwMode="gray">
              <a:xfrm>
                <a:off x="2436448" y="1600198"/>
                <a:ext cx="915282"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2" name="Rectangle 111">
                <a:extLst>
                  <a:ext uri="{FF2B5EF4-FFF2-40B4-BE49-F238E27FC236}">
                    <a16:creationId xmlns:a16="http://schemas.microsoft.com/office/drawing/2014/main" id="{6B02FE08-2379-4E6C-AE27-D7D2ECAB18B8}"/>
                  </a:ext>
                </a:extLst>
              </p:cNvPr>
              <p:cNvSpPr/>
              <p:nvPr/>
            </p:nvSpPr>
            <p:spPr bwMode="gray">
              <a:xfrm>
                <a:off x="4263453" y="1600198"/>
                <a:ext cx="920909"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3" name="Rectangle 112">
                <a:extLst>
                  <a:ext uri="{FF2B5EF4-FFF2-40B4-BE49-F238E27FC236}">
                    <a16:creationId xmlns:a16="http://schemas.microsoft.com/office/drawing/2014/main" id="{D7C17E9A-3B70-4668-8EAE-9C7D73BACCA1}"/>
                  </a:ext>
                </a:extLst>
              </p:cNvPr>
              <p:cNvSpPr/>
              <p:nvPr/>
            </p:nvSpPr>
            <p:spPr bwMode="gray">
              <a:xfrm>
                <a:off x="6090459" y="1600198"/>
                <a:ext cx="920909"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4" name="Rectangle 113">
                <a:extLst>
                  <a:ext uri="{FF2B5EF4-FFF2-40B4-BE49-F238E27FC236}">
                    <a16:creationId xmlns:a16="http://schemas.microsoft.com/office/drawing/2014/main" id="{E02751E5-34AD-4357-BC67-2269F668FD57}"/>
                  </a:ext>
                </a:extLst>
              </p:cNvPr>
              <p:cNvSpPr/>
              <p:nvPr/>
            </p:nvSpPr>
            <p:spPr bwMode="gray">
              <a:xfrm>
                <a:off x="7921943" y="1600198"/>
                <a:ext cx="916431"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5" name="Rectangle 114">
                <a:extLst>
                  <a:ext uri="{FF2B5EF4-FFF2-40B4-BE49-F238E27FC236}">
                    <a16:creationId xmlns:a16="http://schemas.microsoft.com/office/drawing/2014/main" id="{452A85DA-B39F-40AB-B423-9F7CCB3D0D63}"/>
                  </a:ext>
                </a:extLst>
              </p:cNvPr>
              <p:cNvSpPr/>
              <p:nvPr/>
            </p:nvSpPr>
            <p:spPr bwMode="gray">
              <a:xfrm>
                <a:off x="9750028" y="1600198"/>
                <a:ext cx="915354"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grpSp>
        <p:grpSp>
          <p:nvGrpSpPr>
            <p:cNvPr id="62" name="Group 61">
              <a:extLst>
                <a:ext uri="{FF2B5EF4-FFF2-40B4-BE49-F238E27FC236}">
                  <a16:creationId xmlns:a16="http://schemas.microsoft.com/office/drawing/2014/main" id="{C5C1459D-4F6E-4671-8566-3143311EA541}"/>
                </a:ext>
              </a:extLst>
            </p:cNvPr>
            <p:cNvGrpSpPr/>
            <p:nvPr userDrawn="1"/>
          </p:nvGrpSpPr>
          <p:grpSpPr bwMode="gray">
            <a:xfrm>
              <a:off x="0" y="-4"/>
              <a:ext cx="12188826" cy="6858004"/>
              <a:chOff x="0" y="-4"/>
              <a:chExt cx="12188826" cy="6858004"/>
            </a:xfrm>
          </p:grpSpPr>
          <p:grpSp>
            <p:nvGrpSpPr>
              <p:cNvPr id="63" name="Group 62">
                <a:extLst>
                  <a:ext uri="{FF2B5EF4-FFF2-40B4-BE49-F238E27FC236}">
                    <a16:creationId xmlns:a16="http://schemas.microsoft.com/office/drawing/2014/main" id="{015AFD00-19E3-4F92-9570-1F3E8AEC3EC4}"/>
                  </a:ext>
                </a:extLst>
              </p:cNvPr>
              <p:cNvGrpSpPr/>
              <p:nvPr>
                <p:custDataLst>
                  <p:tags r:id="rId1"/>
                </p:custDataLst>
              </p:nvPr>
            </p:nvGrpSpPr>
            <p:grpSpPr bwMode="gray">
              <a:xfrm>
                <a:off x="0" y="-4"/>
                <a:ext cx="12188826" cy="6858004"/>
                <a:chOff x="0" y="1"/>
                <a:chExt cx="12188826" cy="6858004"/>
              </a:xfrm>
            </p:grpSpPr>
            <p:grpSp>
              <p:nvGrpSpPr>
                <p:cNvPr id="65" name="Group 64">
                  <a:extLst>
                    <a:ext uri="{FF2B5EF4-FFF2-40B4-BE49-F238E27FC236}">
                      <a16:creationId xmlns:a16="http://schemas.microsoft.com/office/drawing/2014/main" id="{56B51E9A-9BC0-4A23-95C7-9E14C94FDF8A}"/>
                    </a:ext>
                  </a:extLst>
                </p:cNvPr>
                <p:cNvGrpSpPr/>
                <p:nvPr/>
              </p:nvGrpSpPr>
              <p:grpSpPr bwMode="gray">
                <a:xfrm>
                  <a:off x="609601" y="2684"/>
                  <a:ext cx="10962504" cy="6855315"/>
                  <a:chOff x="0" y="0"/>
                  <a:chExt cx="10962504" cy="6858000"/>
                </a:xfrm>
              </p:grpSpPr>
              <p:cxnSp>
                <p:nvCxnSpPr>
                  <p:cNvPr id="85" name="Straight Connector 84">
                    <a:extLst>
                      <a:ext uri="{FF2B5EF4-FFF2-40B4-BE49-F238E27FC236}">
                        <a16:creationId xmlns:a16="http://schemas.microsoft.com/office/drawing/2014/main" id="{5B6B4CFD-041A-4081-89A4-C2B194E6465E}"/>
                      </a:ext>
                    </a:extLst>
                  </p:cNvPr>
                  <p:cNvCxnSpPr/>
                  <p:nvPr/>
                </p:nvCxnSpPr>
                <p:spPr bwMode="gray">
                  <a:xfrm>
                    <a:off x="0" y="0"/>
                    <a:ext cx="0" cy="6858000"/>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63B978F-4215-434A-A0BE-E77776CE37B1}"/>
                      </a:ext>
                    </a:extLst>
                  </p:cNvPr>
                  <p:cNvCxnSpPr/>
                  <p:nvPr/>
                </p:nvCxnSpPr>
                <p:spPr bwMode="gray">
                  <a:xfrm>
                    <a:off x="914043"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09EEB78C-3DA9-4AD7-BFB1-207EDE403F9D}"/>
                      </a:ext>
                    </a:extLst>
                  </p:cNvPr>
                  <p:cNvCxnSpPr/>
                  <p:nvPr/>
                </p:nvCxnSpPr>
                <p:spPr bwMode="gray">
                  <a:xfrm>
                    <a:off x="1371064"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062D7CE-4A4A-4C41-833F-B30B3E74AEAC}"/>
                      </a:ext>
                    </a:extLst>
                  </p:cNvPr>
                  <p:cNvCxnSpPr/>
                  <p:nvPr/>
                </p:nvCxnSpPr>
                <p:spPr bwMode="gray">
                  <a:xfrm>
                    <a:off x="1828085"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9C628EF-969E-4429-A992-9AD0AFECF81E}"/>
                      </a:ext>
                    </a:extLst>
                  </p:cNvPr>
                  <p:cNvCxnSpPr/>
                  <p:nvPr/>
                </p:nvCxnSpPr>
                <p:spPr bwMode="gray">
                  <a:xfrm>
                    <a:off x="2285107"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C7BD383-0D5C-4E3A-99F7-4DC5A51DF948}"/>
                      </a:ext>
                    </a:extLst>
                  </p:cNvPr>
                  <p:cNvCxnSpPr/>
                  <p:nvPr/>
                </p:nvCxnSpPr>
                <p:spPr bwMode="gray">
                  <a:xfrm>
                    <a:off x="2742128"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AA2EE63-4F24-4A26-9268-D15D92D5B068}"/>
                      </a:ext>
                    </a:extLst>
                  </p:cNvPr>
                  <p:cNvCxnSpPr/>
                  <p:nvPr/>
                </p:nvCxnSpPr>
                <p:spPr bwMode="gray">
                  <a:xfrm>
                    <a:off x="3199149"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64BB08D-864A-44D4-88F6-679DBAE518B7}"/>
                      </a:ext>
                    </a:extLst>
                  </p:cNvPr>
                  <p:cNvCxnSpPr/>
                  <p:nvPr/>
                </p:nvCxnSpPr>
                <p:spPr bwMode="gray">
                  <a:xfrm>
                    <a:off x="3656171"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FA3F8A1-60DA-47E1-92DD-967475B2DF58}"/>
                      </a:ext>
                    </a:extLst>
                  </p:cNvPr>
                  <p:cNvCxnSpPr/>
                  <p:nvPr/>
                </p:nvCxnSpPr>
                <p:spPr bwMode="gray">
                  <a:xfrm>
                    <a:off x="4113192"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DECF40D-CC60-45F8-B236-F9FAC1F3E8CF}"/>
                      </a:ext>
                    </a:extLst>
                  </p:cNvPr>
                  <p:cNvCxnSpPr/>
                  <p:nvPr/>
                </p:nvCxnSpPr>
                <p:spPr bwMode="gray">
                  <a:xfrm>
                    <a:off x="4570213"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23BAEC6-A3C2-4892-9093-BD8EA8A7E0F6}"/>
                      </a:ext>
                    </a:extLst>
                  </p:cNvPr>
                  <p:cNvCxnSpPr/>
                  <p:nvPr/>
                </p:nvCxnSpPr>
                <p:spPr bwMode="gray">
                  <a:xfrm>
                    <a:off x="5027235"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D4E16FB9-EDCA-4CA6-9212-0AEBFCE175D7}"/>
                      </a:ext>
                    </a:extLst>
                  </p:cNvPr>
                  <p:cNvCxnSpPr/>
                  <p:nvPr/>
                </p:nvCxnSpPr>
                <p:spPr bwMode="gray">
                  <a:xfrm>
                    <a:off x="5484256"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3AE637F-804F-4244-9AA9-FF4A629A143C}"/>
                      </a:ext>
                    </a:extLst>
                  </p:cNvPr>
                  <p:cNvCxnSpPr/>
                  <p:nvPr/>
                </p:nvCxnSpPr>
                <p:spPr bwMode="gray">
                  <a:xfrm>
                    <a:off x="5941277"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EFB8414-3949-428A-B700-7C38A44425B2}"/>
                      </a:ext>
                    </a:extLst>
                  </p:cNvPr>
                  <p:cNvCxnSpPr/>
                  <p:nvPr/>
                </p:nvCxnSpPr>
                <p:spPr bwMode="gray">
                  <a:xfrm>
                    <a:off x="6398299"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BA61D1AB-B7D2-4169-B38F-56371D50E1DA}"/>
                      </a:ext>
                    </a:extLst>
                  </p:cNvPr>
                  <p:cNvCxnSpPr/>
                  <p:nvPr/>
                </p:nvCxnSpPr>
                <p:spPr bwMode="gray">
                  <a:xfrm>
                    <a:off x="6855320"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D00C4593-A442-4B6C-8E9D-80BFEB1746D6}"/>
                      </a:ext>
                    </a:extLst>
                  </p:cNvPr>
                  <p:cNvCxnSpPr/>
                  <p:nvPr/>
                </p:nvCxnSpPr>
                <p:spPr bwMode="gray">
                  <a:xfrm>
                    <a:off x="7312342"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5B5E413-FAFF-430F-B105-4D122D50AEE1}"/>
                      </a:ext>
                    </a:extLst>
                  </p:cNvPr>
                  <p:cNvCxnSpPr/>
                  <p:nvPr/>
                </p:nvCxnSpPr>
                <p:spPr bwMode="gray">
                  <a:xfrm>
                    <a:off x="7769363"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B845328-662D-4D12-A209-6A0B1E78DF14}"/>
                      </a:ext>
                    </a:extLst>
                  </p:cNvPr>
                  <p:cNvCxnSpPr/>
                  <p:nvPr/>
                </p:nvCxnSpPr>
                <p:spPr bwMode="gray">
                  <a:xfrm>
                    <a:off x="8226384"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2AC19B5D-D919-4A48-953C-03994329E19B}"/>
                      </a:ext>
                    </a:extLst>
                  </p:cNvPr>
                  <p:cNvCxnSpPr/>
                  <p:nvPr/>
                </p:nvCxnSpPr>
                <p:spPr bwMode="gray">
                  <a:xfrm>
                    <a:off x="9140427"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C81C8DC-CB2F-445A-8F7B-5A864393B553}"/>
                      </a:ext>
                    </a:extLst>
                  </p:cNvPr>
                  <p:cNvCxnSpPr/>
                  <p:nvPr/>
                </p:nvCxnSpPr>
                <p:spPr bwMode="gray">
                  <a:xfrm>
                    <a:off x="8683406"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F3CD9F68-6C35-4B43-B8E1-1ABF75D8D588}"/>
                      </a:ext>
                    </a:extLst>
                  </p:cNvPr>
                  <p:cNvCxnSpPr/>
                  <p:nvPr/>
                </p:nvCxnSpPr>
                <p:spPr bwMode="gray">
                  <a:xfrm>
                    <a:off x="9597448"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BBCE95B-721C-44A5-8B94-8F0E42FF53FE}"/>
                      </a:ext>
                    </a:extLst>
                  </p:cNvPr>
                  <p:cNvCxnSpPr/>
                  <p:nvPr/>
                </p:nvCxnSpPr>
                <p:spPr bwMode="gray">
                  <a:xfrm>
                    <a:off x="10054470"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3B934F61-1ED7-4209-A1E3-04C68085B10E}"/>
                      </a:ext>
                    </a:extLst>
                  </p:cNvPr>
                  <p:cNvCxnSpPr/>
                  <p:nvPr/>
                </p:nvCxnSpPr>
                <p:spPr bwMode="gray">
                  <a:xfrm>
                    <a:off x="10511491"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8F636E46-095E-439D-B78B-EBC72DB23290}"/>
                      </a:ext>
                    </a:extLst>
                  </p:cNvPr>
                  <p:cNvCxnSpPr/>
                  <p:nvPr/>
                </p:nvCxnSpPr>
                <p:spPr bwMode="gray">
                  <a:xfrm>
                    <a:off x="457021"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61497272-E949-488B-B9F6-FD10BA6526BF}"/>
                      </a:ext>
                    </a:extLst>
                  </p:cNvPr>
                  <p:cNvCxnSpPr/>
                  <p:nvPr/>
                </p:nvCxnSpPr>
                <p:spPr bwMode="gray">
                  <a:xfrm>
                    <a:off x="10962504" y="0"/>
                    <a:ext cx="0" cy="6858000"/>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B645DFBA-090A-4E89-BFE2-570C1D04D7A5}"/>
                    </a:ext>
                  </a:extLst>
                </p:cNvPr>
                <p:cNvGrpSpPr/>
                <p:nvPr/>
              </p:nvGrpSpPr>
              <p:grpSpPr bwMode="gray">
                <a:xfrm>
                  <a:off x="0" y="1"/>
                  <a:ext cx="12188826" cy="6858004"/>
                  <a:chOff x="0" y="1"/>
                  <a:chExt cx="12188826" cy="6858004"/>
                </a:xfrm>
              </p:grpSpPr>
              <p:cxnSp>
                <p:nvCxnSpPr>
                  <p:cNvPr id="67" name="Straight Connector 66">
                    <a:extLst>
                      <a:ext uri="{FF2B5EF4-FFF2-40B4-BE49-F238E27FC236}">
                        <a16:creationId xmlns:a16="http://schemas.microsoft.com/office/drawing/2014/main" id="{E34689D4-9BAE-40BF-B953-E1A0CA4F5C15}"/>
                      </a:ext>
                    </a:extLst>
                  </p:cNvPr>
                  <p:cNvCxnSpPr/>
                  <p:nvPr/>
                </p:nvCxnSpPr>
                <p:spPr bwMode="gray">
                  <a:xfrm rot="5400000">
                    <a:off x="6094413" y="-6094412"/>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74A3364-6F4C-4749-A110-B336801330E0}"/>
                      </a:ext>
                    </a:extLst>
                  </p:cNvPr>
                  <p:cNvCxnSpPr/>
                  <p:nvPr/>
                </p:nvCxnSpPr>
                <p:spPr bwMode="gray">
                  <a:xfrm rot="5400000">
                    <a:off x="6094413" y="-5637211"/>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90EC6B6-039D-4549-B1B1-8FF8A3FC2F66}"/>
                      </a:ext>
                    </a:extLst>
                  </p:cNvPr>
                  <p:cNvCxnSpPr/>
                  <p:nvPr/>
                </p:nvCxnSpPr>
                <p:spPr bwMode="gray">
                  <a:xfrm rot="5400000">
                    <a:off x="6094413" y="-5180011"/>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55F4FAC-9412-45E9-99EC-FDC351D60453}"/>
                      </a:ext>
                    </a:extLst>
                  </p:cNvPr>
                  <p:cNvCxnSpPr/>
                  <p:nvPr/>
                </p:nvCxnSpPr>
                <p:spPr bwMode="gray">
                  <a:xfrm rot="5400000">
                    <a:off x="6094413" y="-31202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A0C0A33-67B3-48C9-9B83-C39DFDEF5E0A}"/>
                      </a:ext>
                    </a:extLst>
                  </p:cNvPr>
                  <p:cNvCxnSpPr/>
                  <p:nvPr/>
                </p:nvCxnSpPr>
                <p:spPr bwMode="gray">
                  <a:xfrm rot="5400000">
                    <a:off x="6094413" y="-26630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87FF284-D960-4A05-8053-9886608C6599}"/>
                      </a:ext>
                    </a:extLst>
                  </p:cNvPr>
                  <p:cNvCxnSpPr/>
                  <p:nvPr/>
                </p:nvCxnSpPr>
                <p:spPr bwMode="gray">
                  <a:xfrm rot="5400000">
                    <a:off x="6094413" y="-22058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BA61019-342C-4EDD-97C6-EDA59774644E}"/>
                      </a:ext>
                    </a:extLst>
                  </p:cNvPr>
                  <p:cNvCxnSpPr/>
                  <p:nvPr/>
                </p:nvCxnSpPr>
                <p:spPr bwMode="gray">
                  <a:xfrm rot="5400000">
                    <a:off x="6094413" y="-17486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34785CB-17D0-49DD-8DC9-3C93626DC776}"/>
                      </a:ext>
                    </a:extLst>
                  </p:cNvPr>
                  <p:cNvCxnSpPr/>
                  <p:nvPr/>
                </p:nvCxnSpPr>
                <p:spPr bwMode="gray">
                  <a:xfrm rot="5400000">
                    <a:off x="6094413" y="-1291437"/>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25DB222-E3A0-48A3-BBD5-FD2616577D2D}"/>
                      </a:ext>
                    </a:extLst>
                  </p:cNvPr>
                  <p:cNvCxnSpPr/>
                  <p:nvPr/>
                </p:nvCxnSpPr>
                <p:spPr bwMode="gray">
                  <a:xfrm rot="5400000">
                    <a:off x="6094413" y="-834237"/>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C433E4E5-A945-4652-B574-37C6580344B0}"/>
                      </a:ext>
                    </a:extLst>
                  </p:cNvPr>
                  <p:cNvCxnSpPr>
                    <a:cxnSpLocks/>
                  </p:cNvCxnSpPr>
                  <p:nvPr/>
                </p:nvCxnSpPr>
                <p:spPr bwMode="gray">
                  <a:xfrm flipH="1">
                    <a:off x="1" y="5717376"/>
                    <a:ext cx="12188825" cy="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352A597B-2B35-4BD4-B07E-D8CEF25A597D}"/>
                      </a:ext>
                    </a:extLst>
                  </p:cNvPr>
                  <p:cNvCxnSpPr/>
                  <p:nvPr/>
                </p:nvCxnSpPr>
                <p:spPr bwMode="gray">
                  <a:xfrm rot="5400000">
                    <a:off x="6094413" y="763592"/>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9351C336-9D65-42C9-A33F-6971E6322E46}"/>
                      </a:ext>
                    </a:extLst>
                  </p:cNvPr>
                  <p:cNvCxnSpPr/>
                  <p:nvPr/>
                </p:nvCxnSpPr>
                <p:spPr bwMode="gray">
                  <a:xfrm rot="5400000">
                    <a:off x="6094413" y="-5637212"/>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CAD9518-36D4-43F7-839D-D8FE389DF1F1}"/>
                      </a:ext>
                    </a:extLst>
                  </p:cNvPr>
                  <p:cNvCxnSpPr/>
                  <p:nvPr/>
                </p:nvCxnSpPr>
                <p:spPr bwMode="gray">
                  <a:xfrm rot="5400000">
                    <a:off x="6094413" y="-4951411"/>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5575B3F-2A8B-4175-B6A5-D60652B87ED0}"/>
                      </a:ext>
                    </a:extLst>
                  </p:cNvPr>
                  <p:cNvCxnSpPr/>
                  <p:nvPr/>
                </p:nvCxnSpPr>
                <p:spPr bwMode="gray">
                  <a:xfrm rot="5400000">
                    <a:off x="6094413" y="86257"/>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CCC90FC-8476-4A2A-8DF1-ECAB053A24FD}"/>
                      </a:ext>
                    </a:extLst>
                  </p:cNvPr>
                  <p:cNvCxnSpPr/>
                  <p:nvPr/>
                </p:nvCxnSpPr>
                <p:spPr bwMode="gray">
                  <a:xfrm rot="5400000">
                    <a:off x="6094413" y="30638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FB03C8E-4661-465A-B25F-147D497525A0}"/>
                      </a:ext>
                    </a:extLst>
                  </p:cNvPr>
                  <p:cNvCxnSpPr/>
                  <p:nvPr/>
                </p:nvCxnSpPr>
                <p:spPr bwMode="gray">
                  <a:xfrm rot="5400000">
                    <a:off x="6094413" y="-40346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8C8E030-5491-4C40-9E10-B197BD5CD587}"/>
                      </a:ext>
                    </a:extLst>
                  </p:cNvPr>
                  <p:cNvCxnSpPr/>
                  <p:nvPr/>
                </p:nvCxnSpPr>
                <p:spPr bwMode="gray">
                  <a:xfrm rot="5400000">
                    <a:off x="6094413" y="-35774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0EBA261-0409-41DC-98E2-4BF8173333E9}"/>
                      </a:ext>
                    </a:extLst>
                  </p:cNvPr>
                  <p:cNvCxnSpPr>
                    <a:cxnSpLocks/>
                  </p:cNvCxnSpPr>
                  <p:nvPr/>
                </p:nvCxnSpPr>
                <p:spPr bwMode="gray">
                  <a:xfrm rot="5400000">
                    <a:off x="6094413" y="-4494211"/>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64" name="TextBox 63">
                <a:extLst>
                  <a:ext uri="{FF2B5EF4-FFF2-40B4-BE49-F238E27FC236}">
                    <a16:creationId xmlns:a16="http://schemas.microsoft.com/office/drawing/2014/main" id="{B119DAC7-36FB-491E-A6EB-B78E57CAECBF}"/>
                  </a:ext>
                </a:extLst>
              </p:cNvPr>
              <p:cNvSpPr txBox="1"/>
              <p:nvPr userDrawn="1"/>
            </p:nvSpPr>
            <p:spPr bwMode="gray">
              <a:xfrm>
                <a:off x="592866" y="5723466"/>
                <a:ext cx="7329077" cy="474133"/>
              </a:xfrm>
              <a:prstGeom prst="rect">
                <a:avLst/>
              </a:prstGeom>
              <a:noFill/>
            </p:spPr>
            <p:txBody>
              <a:bodyPr wrap="square" lIns="0" tIns="0" rIns="0" bIns="0" rtlCol="0" anchor="b">
                <a:noAutofit/>
              </a:bodyPr>
              <a:lstStyle/>
              <a:p>
                <a:pPr>
                  <a:lnSpc>
                    <a:spcPct val="90000"/>
                  </a:lnSpc>
                </a:pPr>
                <a:r>
                  <a:rPr lang="en-US" sz="700"/>
                  <a:t>Footnote: Lorem ipsum dolor sit amet, consectetur adipiscing elit. Maecenas dui magna, sagittis at feugiat eget, viverra eu libero. Vestibulum a justo mi. Etiam blandit tempus odio. Fusce orci lectus, tincidunt eget hendrerit quis, blandit non</a:t>
                </a:r>
              </a:p>
            </p:txBody>
          </p:sp>
        </p:grpSp>
      </p:grpSp>
    </p:spTree>
    <p:extLst>
      <p:ext uri="{BB962C8B-B14F-4D97-AF65-F5344CB8AC3E}">
        <p14:creationId xmlns:p14="http://schemas.microsoft.com/office/powerpoint/2010/main" val="117616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56" name="TextBox 755">
            <a:extLst>
              <a:ext uri="{FF2B5EF4-FFF2-40B4-BE49-F238E27FC236}">
                <a16:creationId xmlns:a16="http://schemas.microsoft.com/office/drawing/2014/main" id="{2387BAEF-04D4-4DE9-B7A0-5B5AD8C8A831}"/>
              </a:ext>
            </a:extLst>
          </p:cNvPr>
          <p:cNvSpPr txBox="1"/>
          <p:nvPr userDrawn="1"/>
        </p:nvSpPr>
        <p:spPr>
          <a:xfrm>
            <a:off x="608171" y="1261595"/>
            <a:ext cx="1934368" cy="534891"/>
          </a:xfrm>
          <a:prstGeom prst="rect">
            <a:avLst/>
          </a:prstGeom>
          <a:noFill/>
        </p:spPr>
        <p:txBody>
          <a:bodyPr wrap="square" lIns="0" tIns="0" rIns="0" bIns="0" rtlCol="0">
            <a:noAutofit/>
          </a:bodyPr>
          <a:lstStyle/>
          <a:p>
            <a:pPr>
              <a:lnSpc>
                <a:spcPct val="90000"/>
              </a:lnSpc>
            </a:pPr>
            <a:r>
              <a:rPr lang="en-US" sz="3200">
                <a:solidFill>
                  <a:schemeClr val="accent2"/>
                </a:solidFill>
                <a:latin typeface="+mj-lt"/>
              </a:rPr>
              <a:t>Agenda</a:t>
            </a:r>
          </a:p>
        </p:txBody>
      </p:sp>
      <p:sp>
        <p:nvSpPr>
          <p:cNvPr id="730" name="TextBox 729">
            <a:extLst>
              <a:ext uri="{FF2B5EF4-FFF2-40B4-BE49-F238E27FC236}">
                <a16:creationId xmlns:a16="http://schemas.microsoft.com/office/drawing/2014/main" id="{AB8D1A6B-3CE6-468D-804E-6300F8B6DC81}"/>
              </a:ext>
            </a:extLst>
          </p:cNvPr>
          <p:cNvSpPr txBox="1"/>
          <p:nvPr userDrawn="1"/>
        </p:nvSpPr>
        <p:spPr>
          <a:xfrm>
            <a:off x="11493934" y="6388100"/>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sz="1800">
              <a:solidFill>
                <a:schemeClr val="tx1"/>
              </a:solidFill>
              <a:latin typeface="+mj-lt"/>
            </a:endParaRPr>
          </a:p>
        </p:txBody>
      </p:sp>
      <p:sp>
        <p:nvSpPr>
          <p:cNvPr id="16" name="Text Placeholder 757">
            <a:extLst>
              <a:ext uri="{FF2B5EF4-FFF2-40B4-BE49-F238E27FC236}">
                <a16:creationId xmlns:a16="http://schemas.microsoft.com/office/drawing/2014/main" id="{B29EB907-51A5-4D60-B03A-85DECB7627F9}"/>
              </a:ext>
            </a:extLst>
          </p:cNvPr>
          <p:cNvSpPr>
            <a:spLocks noGrp="1"/>
          </p:cNvSpPr>
          <p:nvPr>
            <p:ph type="body" sz="quarter" idx="23"/>
          </p:nvPr>
        </p:nvSpPr>
        <p:spPr>
          <a:xfrm>
            <a:off x="2894767" y="1359908"/>
            <a:ext cx="7317105" cy="4322783"/>
          </a:xfrm>
        </p:spPr>
        <p:txBody>
          <a:bodyPr anchor="t"/>
          <a:lstStyle>
            <a:lvl1pPr marL="0" indent="0">
              <a:spcBef>
                <a:spcPts val="1800"/>
              </a:spcBef>
              <a:buClr>
                <a:schemeClr val="accent2"/>
              </a:buClr>
              <a:buFont typeface="Open Sans" panose="020B0606030504020204" pitchFamily="34" charset="0"/>
              <a:buChar char="​"/>
              <a:defRPr>
                <a:solidFill>
                  <a:schemeClr val="accent4"/>
                </a:solidFill>
              </a:defRPr>
            </a:lvl1pPr>
            <a:lvl2pPr marL="0" indent="0">
              <a:spcBef>
                <a:spcPts val="600"/>
              </a:spcBef>
              <a:buFont typeface="Open Sans" panose="020B0606030504020204" pitchFamily="34" charset="0"/>
              <a:buChar char="​"/>
              <a:defRPr/>
            </a:lvl2pPr>
            <a:lvl3pPr marL="342900" indent="0">
              <a:buFont typeface="Open Sans" panose="020B0606030504020204" pitchFamily="34" charset="0"/>
              <a:buNone/>
              <a:defRPr sz="1800"/>
            </a:lvl3pPr>
            <a:lvl4pPr marL="342900" indent="0">
              <a:buFont typeface="Open Sans" panose="020B0606030504020204" pitchFamily="34" charset="0"/>
              <a:buChar char="​"/>
              <a:tabLst/>
              <a:defRPr sz="1800">
                <a:solidFill>
                  <a:schemeClr val="tx2"/>
                </a:solidFill>
              </a:defRPr>
            </a:lvl4pPr>
            <a:lvl5pPr marL="342900" indent="0">
              <a:buFont typeface="Open Sans" panose="020B0606030504020204" pitchFamily="34" charset="0"/>
              <a:buChar char="​"/>
              <a:tabLst/>
              <a:defRPr sz="1800">
                <a:solidFill>
                  <a:schemeClr val="tx2"/>
                </a:solidFill>
              </a:defRPr>
            </a:lvl5pPr>
            <a:lvl6pPr marL="342900" indent="0">
              <a:buFont typeface="Open Sans" panose="020B0606030504020204" pitchFamily="34" charset="0"/>
              <a:buChar char="​"/>
              <a:defRPr sz="1800">
                <a:solidFill>
                  <a:schemeClr val="tx2"/>
                </a:solidFill>
              </a:defRPr>
            </a:lvl6pPr>
            <a:lvl7pPr marL="342900" indent="0">
              <a:buFont typeface="Open Sans" panose="020B0606030504020204" pitchFamily="34" charset="0"/>
              <a:buChar char="​"/>
              <a:defRPr sz="1800">
                <a:solidFill>
                  <a:schemeClr val="tx2"/>
                </a:solidFill>
              </a:defRPr>
            </a:lvl7pPr>
            <a:lvl8pPr marL="342900" indent="0">
              <a:buFont typeface="Open Sans" panose="020B0606030504020204" pitchFamily="34" charset="0"/>
              <a:buChar char="​"/>
              <a:defRPr sz="1800">
                <a:solidFill>
                  <a:schemeClr val="tx2"/>
                </a:solidFill>
              </a:defRPr>
            </a:lvl8pPr>
            <a:lvl9pPr marL="342900" indent="0">
              <a:buFont typeface="Open Sans" panose="020B0606030504020204" pitchFamily="34" charset="0"/>
              <a:buChar char="​"/>
              <a:defRPr sz="1800">
                <a:solidFill>
                  <a:schemeClr val="tx2"/>
                </a:solidFill>
              </a:defRPr>
            </a:lvl9pPr>
          </a:lstStyle>
          <a:p>
            <a:pPr lvl="0"/>
            <a:r>
              <a:rPr lang="en-US"/>
              <a:t>Edit Master text styles</a:t>
            </a:r>
          </a:p>
          <a:p>
            <a:pPr lvl="1"/>
            <a:r>
              <a:rPr lang="en-US"/>
              <a:t>Second level</a:t>
            </a:r>
          </a:p>
        </p:txBody>
      </p:sp>
    </p:spTree>
    <p:extLst>
      <p:ext uri="{BB962C8B-B14F-4D97-AF65-F5344CB8AC3E}">
        <p14:creationId xmlns:p14="http://schemas.microsoft.com/office/powerpoint/2010/main" val="205121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O NOT US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535B2D-9361-4E88-8BBD-C6E1EB066B37}"/>
              </a:ext>
            </a:extLst>
          </p:cNvPr>
          <p:cNvSpPr/>
          <p:nvPr userDrawn="1"/>
        </p:nvSpPr>
        <p:spPr>
          <a:xfrm>
            <a:off x="1" y="0"/>
            <a:ext cx="12192000" cy="6858000"/>
          </a:xfrm>
          <a:prstGeom prst="rect">
            <a:avLst/>
          </a:prstGeom>
          <a:solidFill>
            <a:srgbClr val="F8981D"/>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accent2"/>
              </a:solidFill>
            </a:endParaRPr>
          </a:p>
        </p:txBody>
      </p:sp>
      <p:sp>
        <p:nvSpPr>
          <p:cNvPr id="6" name="TextBox 5">
            <a:extLst>
              <a:ext uri="{FF2B5EF4-FFF2-40B4-BE49-F238E27FC236}">
                <a16:creationId xmlns:a16="http://schemas.microsoft.com/office/drawing/2014/main" id="{D5AED08D-D489-4C23-BFE9-9C4A6A94C4DA}"/>
              </a:ext>
            </a:extLst>
          </p:cNvPr>
          <p:cNvSpPr txBox="1"/>
          <p:nvPr userDrawn="1"/>
        </p:nvSpPr>
        <p:spPr>
          <a:xfrm>
            <a:off x="606551" y="721895"/>
            <a:ext cx="10879380" cy="4880008"/>
          </a:xfrm>
          <a:prstGeom prst="rect">
            <a:avLst/>
          </a:prstGeom>
          <a:noFill/>
        </p:spPr>
        <p:txBody>
          <a:bodyPr wrap="square" lIns="0" tIns="0" rIns="0" bIns="0" rtlCol="0" anchor="ctr">
            <a:noAutofit/>
          </a:bodyPr>
          <a:lstStyle/>
          <a:p>
            <a:pPr algn="ctr">
              <a:lnSpc>
                <a:spcPct val="90000"/>
              </a:lnSpc>
            </a:pPr>
            <a:r>
              <a:rPr lang="en-US" sz="5400" spc="300">
                <a:solidFill>
                  <a:schemeClr val="bg1"/>
                </a:solidFill>
              </a:rPr>
              <a:t>DO NOT USE </a:t>
            </a:r>
          </a:p>
          <a:p>
            <a:pPr algn="ctr">
              <a:lnSpc>
                <a:spcPct val="90000"/>
              </a:lnSpc>
            </a:pPr>
            <a:endParaRPr lang="en-US" sz="5400" spc="300">
              <a:solidFill>
                <a:schemeClr val="bg1"/>
              </a:solidFill>
            </a:endParaRPr>
          </a:p>
          <a:p>
            <a:pPr algn="ctr">
              <a:lnSpc>
                <a:spcPct val="90000"/>
              </a:lnSpc>
            </a:pPr>
            <a:r>
              <a:rPr lang="en-US" sz="5400" spc="300">
                <a:solidFill>
                  <a:schemeClr val="bg1"/>
                </a:solidFill>
              </a:rPr>
              <a:t>ALL LAYOUTS PAST THIS ARE NOT PART OF THIS TEMPLATE</a:t>
            </a:r>
          </a:p>
        </p:txBody>
      </p:sp>
    </p:spTree>
    <p:extLst>
      <p:ext uri="{BB962C8B-B14F-4D97-AF65-F5344CB8AC3E}">
        <p14:creationId xmlns:p14="http://schemas.microsoft.com/office/powerpoint/2010/main" val="3064171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a:xfrm>
            <a:off x="4038065" y="7352031"/>
            <a:ext cx="4115872"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1256" y="7352031"/>
            <a:ext cx="2742326" cy="365125"/>
          </a:xfrm>
          <a:prstGeom prst="rect">
            <a:avLst/>
          </a:prstGeom>
        </p:spPr>
        <p:txBody>
          <a:bodyPr/>
          <a:lstStyle/>
          <a:p>
            <a:fld id="{6EA6D8CF-3CDE-4807-BCD2-C9F2B831AAA5}" type="slidenum">
              <a:rPr lang="en-US" smtClean="0"/>
              <a:t>‹#›</a:t>
            </a:fld>
            <a:endParaRPr lang="en-US"/>
          </a:p>
        </p:txBody>
      </p:sp>
    </p:spTree>
    <p:extLst>
      <p:ext uri="{BB962C8B-B14F-4D97-AF65-F5344CB8AC3E}">
        <p14:creationId xmlns:p14="http://schemas.microsoft.com/office/powerpoint/2010/main" val="1524586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Blank">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bwMode="auto">
          <a:xfrm>
            <a:off x="1" y="430071"/>
            <a:ext cx="12192000" cy="540060"/>
          </a:xfrm>
          <a:prstGeom prst="rect">
            <a:avLst/>
          </a:prstGeom>
          <a:solidFill>
            <a:schemeClr val="bg1"/>
          </a:solidFill>
          <a:ln w="19050">
            <a:noFill/>
            <a:round/>
            <a:headEnd/>
            <a:tailEnd/>
          </a:ln>
        </p:spPr>
        <p:txBody>
          <a:bodyPr wrap="none" lIns="0" tIns="0" rIns="0" bIns="0" rtlCol="0" anchor="ctr"/>
          <a:lstStyle/>
          <a:p>
            <a:pPr marL="0" marR="0" indent="0" algn="ctr" defTabSz="914240" eaLnBrk="1" latinLnBrk="0" hangingPunct="1">
              <a:lnSpc>
                <a:spcPct val="100000"/>
              </a:lnSpc>
              <a:buClrTx/>
              <a:buSzTx/>
              <a:buFontTx/>
              <a:buNone/>
              <a:tabLst/>
            </a:pPr>
            <a:endParaRPr lang="en-SG" sz="1800" dirty="0" err="1">
              <a:solidFill>
                <a:srgbClr val="FFFFFF"/>
              </a:solidFill>
            </a:endParaRPr>
          </a:p>
        </p:txBody>
      </p:sp>
    </p:spTree>
    <p:extLst>
      <p:ext uri="{BB962C8B-B14F-4D97-AF65-F5344CB8AC3E}">
        <p14:creationId xmlns:p14="http://schemas.microsoft.com/office/powerpoint/2010/main" val="1504034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Section Header with Photo">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0533" y="3450868"/>
            <a:ext cx="5962789" cy="1229360"/>
          </a:xfrm>
        </p:spPr>
        <p:txBody>
          <a:bodyPr wrap="square" anchor="b"/>
          <a:lstStyle>
            <a:lvl1pPr algn="l">
              <a:defRPr sz="3599" b="0" cap="none" baseline="0">
                <a:solidFill>
                  <a:schemeClr val="bg1"/>
                </a:solidFill>
              </a:defRPr>
            </a:lvl1pPr>
          </a:lstStyle>
          <a:p>
            <a:r>
              <a:rPr lang="en-US"/>
              <a:t>Click to Edit Master Title Style</a:t>
            </a:r>
            <a:endParaRPr lang="en-US" dirty="0"/>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3123" y="4768725"/>
            <a:ext cx="6864836" cy="700882"/>
          </a:xfrm>
        </p:spPr>
        <p:txBody>
          <a:bodyPr/>
          <a:lstStyle>
            <a:lvl1pPr marL="0" indent="0" algn="l">
              <a:buNone/>
              <a:defRPr sz="2399">
                <a:solidFill>
                  <a:schemeClr val="bg1"/>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en-US" dirty="0"/>
          </a:p>
        </p:txBody>
      </p:sp>
      <p:sp>
        <p:nvSpPr>
          <p:cNvPr id="15" name="TextBox 14">
            <a:extLst>
              <a:ext uri="{FF2B5EF4-FFF2-40B4-BE49-F238E27FC236}">
                <a16:creationId xmlns:a16="http://schemas.microsoft.com/office/drawing/2014/main" id="{7EAC21F4-620C-4207-A01D-C082619C707B}"/>
              </a:ext>
            </a:extLst>
          </p:cNvPr>
          <p:cNvSpPr txBox="1"/>
          <p:nvPr userDrawn="1"/>
        </p:nvSpPr>
        <p:spPr bwMode="white">
          <a:xfrm>
            <a:off x="11493934" y="6388102"/>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bg1"/>
                </a:solidFill>
                <a:latin typeface="+mj-lt"/>
              </a:rPr>
              <a:pPr algn="r">
                <a:lnSpc>
                  <a:spcPct val="90000"/>
                </a:lnSpc>
              </a:pPr>
              <a:t>‹#›</a:t>
            </a:fld>
            <a:endParaRPr lang="en-US" sz="1799" dirty="0">
              <a:solidFill>
                <a:schemeClr val="bg1"/>
              </a:solidFill>
              <a:latin typeface="+mj-lt"/>
            </a:endParaRPr>
          </a:p>
        </p:txBody>
      </p:sp>
      <p:pic>
        <p:nvPicPr>
          <p:cNvPr id="14" name="Picture 13">
            <a:extLst>
              <a:ext uri="{FF2B5EF4-FFF2-40B4-BE49-F238E27FC236}">
                <a16:creationId xmlns:a16="http://schemas.microsoft.com/office/drawing/2014/main" id="{4CB09CED-B4F1-4D41-9093-8376E7762D42}"/>
              </a:ext>
            </a:extLst>
          </p:cNvPr>
          <p:cNvPicPr>
            <a:picLocks noChangeAspect="1"/>
          </p:cNvPicPr>
          <p:nvPr userDrawn="1"/>
        </p:nvPicPr>
        <p:blipFill rotWithShape="1">
          <a:blip r:embed="rId3" cstate="screen">
            <a:alphaModFix amt="70000"/>
            <a:extLst>
              <a:ext uri="{28A0092B-C50C-407E-A947-70E740481C1C}">
                <a14:useLocalDpi xmlns:a14="http://schemas.microsoft.com/office/drawing/2010/main"/>
              </a:ext>
            </a:extLst>
          </a:blip>
          <a:srcRect l="34772"/>
          <a:stretch/>
        </p:blipFill>
        <p:spPr bwMode="ltGray">
          <a:xfrm>
            <a:off x="4239675" y="0"/>
            <a:ext cx="7951444" cy="6858000"/>
          </a:xfrm>
          <a:prstGeom prst="rect">
            <a:avLst/>
          </a:prstGeom>
        </p:spPr>
      </p:pic>
    </p:spTree>
    <p:extLst>
      <p:ext uri="{BB962C8B-B14F-4D97-AF65-F5344CB8AC3E}">
        <p14:creationId xmlns:p14="http://schemas.microsoft.com/office/powerpoint/2010/main" val="1960187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Big Statem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6567F8-257F-483B-B2D4-ACC66C513D8B}"/>
              </a:ext>
            </a:extLst>
          </p:cNvPr>
          <p:cNvSpPr/>
          <p:nvPr userDrawn="1"/>
        </p:nvSpPr>
        <p:spPr bwMode="gray">
          <a:xfrm>
            <a:off x="4847465" y="-27162"/>
            <a:ext cx="7376522" cy="6793722"/>
          </a:xfrm>
          <a:prstGeom prst="rect">
            <a:avLst/>
          </a:prstGeom>
          <a:solidFill>
            <a:srgbClr val="C6C6C8">
              <a:lumMod val="40000"/>
              <a:lumOff val="60000"/>
            </a:srgb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sz="1799" b="0" i="0" u="none" strike="noStrike" kern="0" cap="none" spc="0" normalizeH="0" baseline="0" dirty="0">
              <a:ln>
                <a:noFill/>
              </a:ln>
              <a:solidFill>
                <a:prstClr val="white"/>
              </a:solidFill>
              <a:effectLst/>
              <a:uLnTx/>
              <a:uFillTx/>
              <a:latin typeface="Verdana"/>
            </a:endParaRPr>
          </a:p>
        </p:txBody>
      </p:sp>
      <p:sp>
        <p:nvSpPr>
          <p:cNvPr id="664" name="Right Triangle 663">
            <a:extLst>
              <a:ext uri="{FF2B5EF4-FFF2-40B4-BE49-F238E27FC236}">
                <a16:creationId xmlns:a16="http://schemas.microsoft.com/office/drawing/2014/main" id="{2C5A75DF-B9C1-4A5D-8693-A417E8858D63}"/>
              </a:ext>
            </a:extLst>
          </p:cNvPr>
          <p:cNvSpPr/>
          <p:nvPr/>
        </p:nvSpPr>
        <p:spPr bwMode="gray">
          <a:xfrm>
            <a:off x="6787454" y="5795358"/>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65" name="Right Triangle 664">
            <a:extLst>
              <a:ext uri="{FF2B5EF4-FFF2-40B4-BE49-F238E27FC236}">
                <a16:creationId xmlns:a16="http://schemas.microsoft.com/office/drawing/2014/main" id="{A90A1136-1EEB-4C77-AFF4-9E0972EF13B5}"/>
              </a:ext>
            </a:extLst>
          </p:cNvPr>
          <p:cNvSpPr/>
          <p:nvPr/>
        </p:nvSpPr>
        <p:spPr bwMode="gray">
          <a:xfrm rot="10800000">
            <a:off x="6787454" y="5795358"/>
            <a:ext cx="971456" cy="971203"/>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66" name="Right Triangle 665">
            <a:extLst>
              <a:ext uri="{FF2B5EF4-FFF2-40B4-BE49-F238E27FC236}">
                <a16:creationId xmlns:a16="http://schemas.microsoft.com/office/drawing/2014/main" id="{B4FDC405-07DE-49A2-92C3-22D7CCC2B1FD}"/>
              </a:ext>
            </a:extLst>
          </p:cNvPr>
          <p:cNvSpPr/>
          <p:nvPr/>
        </p:nvSpPr>
        <p:spPr bwMode="gray">
          <a:xfrm flipV="1">
            <a:off x="6787454" y="3850992"/>
            <a:ext cx="971456" cy="971203"/>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67" name="Right Triangle 666">
            <a:extLst>
              <a:ext uri="{FF2B5EF4-FFF2-40B4-BE49-F238E27FC236}">
                <a16:creationId xmlns:a16="http://schemas.microsoft.com/office/drawing/2014/main" id="{317C1343-52C5-4AAB-A6B1-5E64545CFC16}"/>
              </a:ext>
            </a:extLst>
          </p:cNvPr>
          <p:cNvSpPr/>
          <p:nvPr/>
        </p:nvSpPr>
        <p:spPr bwMode="gray">
          <a:xfrm>
            <a:off x="6787454" y="4823072"/>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68" name="Right Triangle 667">
            <a:extLst>
              <a:ext uri="{FF2B5EF4-FFF2-40B4-BE49-F238E27FC236}">
                <a16:creationId xmlns:a16="http://schemas.microsoft.com/office/drawing/2014/main" id="{180F82F4-4FF4-4115-A2EE-359EF0AAF35B}"/>
              </a:ext>
            </a:extLst>
          </p:cNvPr>
          <p:cNvSpPr/>
          <p:nvPr/>
        </p:nvSpPr>
        <p:spPr bwMode="gray">
          <a:xfrm rot="10800000">
            <a:off x="6787454" y="4823072"/>
            <a:ext cx="971456" cy="971203"/>
          </a:xfrm>
          <a:prstGeom prst="rtTriangle">
            <a:avLst/>
          </a:prstGeom>
          <a:solidFill>
            <a:sysClr val="window" lastClr="FFFFFF">
              <a:alpha val="10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69" name="Right Triangle 668">
            <a:extLst>
              <a:ext uri="{FF2B5EF4-FFF2-40B4-BE49-F238E27FC236}">
                <a16:creationId xmlns:a16="http://schemas.microsoft.com/office/drawing/2014/main" id="{D31F4E0E-C07A-465F-A7E0-9B67B9FBB38F}"/>
              </a:ext>
            </a:extLst>
          </p:cNvPr>
          <p:cNvSpPr/>
          <p:nvPr/>
        </p:nvSpPr>
        <p:spPr bwMode="gray">
          <a:xfrm>
            <a:off x="6787454" y="2882360"/>
            <a:ext cx="971456" cy="971203"/>
          </a:xfrm>
          <a:prstGeom prst="rtTriangle">
            <a:avLst/>
          </a:prstGeom>
          <a:solidFill>
            <a:sysClr val="window" lastClr="FFFFFF">
              <a:alpha val="8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70" name="Right Triangle 669">
            <a:extLst>
              <a:ext uri="{FF2B5EF4-FFF2-40B4-BE49-F238E27FC236}">
                <a16:creationId xmlns:a16="http://schemas.microsoft.com/office/drawing/2014/main" id="{9660FF54-EE5F-469D-A717-B169EBB5113A}"/>
              </a:ext>
            </a:extLst>
          </p:cNvPr>
          <p:cNvSpPr/>
          <p:nvPr/>
        </p:nvSpPr>
        <p:spPr bwMode="gray">
          <a:xfrm flipV="1">
            <a:off x="6787454" y="941665"/>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71" name="Right Triangle 670">
            <a:extLst>
              <a:ext uri="{FF2B5EF4-FFF2-40B4-BE49-F238E27FC236}">
                <a16:creationId xmlns:a16="http://schemas.microsoft.com/office/drawing/2014/main" id="{A262CDFD-0FF1-428E-96C5-E87AE98B3FAB}"/>
              </a:ext>
            </a:extLst>
          </p:cNvPr>
          <p:cNvSpPr/>
          <p:nvPr/>
        </p:nvSpPr>
        <p:spPr bwMode="gray">
          <a:xfrm>
            <a:off x="6787454" y="1913746"/>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72" name="Right Triangle 671">
            <a:extLst>
              <a:ext uri="{FF2B5EF4-FFF2-40B4-BE49-F238E27FC236}">
                <a16:creationId xmlns:a16="http://schemas.microsoft.com/office/drawing/2014/main" id="{9FB9B9C6-14C5-44EC-8357-E491F4166AC7}"/>
              </a:ext>
            </a:extLst>
          </p:cNvPr>
          <p:cNvSpPr/>
          <p:nvPr/>
        </p:nvSpPr>
        <p:spPr bwMode="gray">
          <a:xfrm rot="10800000">
            <a:off x="6787455" y="1913746"/>
            <a:ext cx="971456" cy="971203"/>
          </a:xfrm>
          <a:prstGeom prst="rtTriangle">
            <a:avLst/>
          </a:prstGeom>
          <a:solidFill>
            <a:sysClr val="window" lastClr="FFFFFF">
              <a:alpha val="11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73" name="Right Triangle 672">
            <a:extLst>
              <a:ext uri="{FF2B5EF4-FFF2-40B4-BE49-F238E27FC236}">
                <a16:creationId xmlns:a16="http://schemas.microsoft.com/office/drawing/2014/main" id="{D115A183-5DEE-4557-906C-841E8BF4AD8A}"/>
              </a:ext>
            </a:extLst>
          </p:cNvPr>
          <p:cNvSpPr/>
          <p:nvPr/>
        </p:nvSpPr>
        <p:spPr bwMode="gray">
          <a:xfrm>
            <a:off x="6787454" y="-27163"/>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74" name="Right Triangle 673">
            <a:extLst>
              <a:ext uri="{FF2B5EF4-FFF2-40B4-BE49-F238E27FC236}">
                <a16:creationId xmlns:a16="http://schemas.microsoft.com/office/drawing/2014/main" id="{D4CB3AC0-7B72-4B5F-9C38-87217C5E0053}"/>
              </a:ext>
            </a:extLst>
          </p:cNvPr>
          <p:cNvSpPr/>
          <p:nvPr/>
        </p:nvSpPr>
        <p:spPr bwMode="gray">
          <a:xfrm rot="10800000">
            <a:off x="6787454" y="-22208"/>
            <a:ext cx="971456" cy="971203"/>
          </a:xfrm>
          <a:prstGeom prst="rtTriangle">
            <a:avLst/>
          </a:prstGeom>
          <a:solidFill>
            <a:sysClr val="window" lastClr="FFFFFF">
              <a:alpha val="1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76" name="Right Triangle 675">
            <a:extLst>
              <a:ext uri="{FF2B5EF4-FFF2-40B4-BE49-F238E27FC236}">
                <a16:creationId xmlns:a16="http://schemas.microsoft.com/office/drawing/2014/main" id="{070D0D90-434D-4A79-8FAF-A28B596E8BA5}"/>
              </a:ext>
            </a:extLst>
          </p:cNvPr>
          <p:cNvSpPr/>
          <p:nvPr/>
        </p:nvSpPr>
        <p:spPr bwMode="gray">
          <a:xfrm flipH="1">
            <a:off x="7758910" y="5795358"/>
            <a:ext cx="971456" cy="971203"/>
          </a:xfrm>
          <a:prstGeom prst="rtTriangle">
            <a:avLst/>
          </a:prstGeom>
          <a:solidFill>
            <a:sysClr val="window" lastClr="FFFFFF">
              <a:alpha val="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77" name="Right Triangle 676">
            <a:extLst>
              <a:ext uri="{FF2B5EF4-FFF2-40B4-BE49-F238E27FC236}">
                <a16:creationId xmlns:a16="http://schemas.microsoft.com/office/drawing/2014/main" id="{E0272DA3-CBE0-4928-B3BE-526A7132B020}"/>
              </a:ext>
            </a:extLst>
          </p:cNvPr>
          <p:cNvSpPr/>
          <p:nvPr/>
        </p:nvSpPr>
        <p:spPr bwMode="gray">
          <a:xfrm flipH="1" flipV="1">
            <a:off x="7758910" y="3850992"/>
            <a:ext cx="971456" cy="971203"/>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78" name="Right Triangle 677">
            <a:extLst>
              <a:ext uri="{FF2B5EF4-FFF2-40B4-BE49-F238E27FC236}">
                <a16:creationId xmlns:a16="http://schemas.microsoft.com/office/drawing/2014/main" id="{2B259B49-A833-4074-9BC3-732A6ADC9E90}"/>
              </a:ext>
            </a:extLst>
          </p:cNvPr>
          <p:cNvSpPr/>
          <p:nvPr/>
        </p:nvSpPr>
        <p:spPr bwMode="gray">
          <a:xfrm rot="10800000" flipH="1" flipV="1">
            <a:off x="7758911" y="3850992"/>
            <a:ext cx="971456" cy="971203"/>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79" name="Right Triangle 678">
            <a:extLst>
              <a:ext uri="{FF2B5EF4-FFF2-40B4-BE49-F238E27FC236}">
                <a16:creationId xmlns:a16="http://schemas.microsoft.com/office/drawing/2014/main" id="{9DA52803-4D1C-4646-A426-92E685974004}"/>
              </a:ext>
            </a:extLst>
          </p:cNvPr>
          <p:cNvSpPr/>
          <p:nvPr/>
        </p:nvSpPr>
        <p:spPr bwMode="gray">
          <a:xfrm flipH="1">
            <a:off x="7758910" y="4823072"/>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80" name="Right Triangle 679">
            <a:extLst>
              <a:ext uri="{FF2B5EF4-FFF2-40B4-BE49-F238E27FC236}">
                <a16:creationId xmlns:a16="http://schemas.microsoft.com/office/drawing/2014/main" id="{44F2694C-C7FB-42C2-A130-87A3444CDB1A}"/>
              </a:ext>
            </a:extLst>
          </p:cNvPr>
          <p:cNvSpPr/>
          <p:nvPr/>
        </p:nvSpPr>
        <p:spPr bwMode="gray">
          <a:xfrm flipH="1">
            <a:off x="7758910" y="2882360"/>
            <a:ext cx="971456" cy="971203"/>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81" name="Right Triangle 680">
            <a:extLst>
              <a:ext uri="{FF2B5EF4-FFF2-40B4-BE49-F238E27FC236}">
                <a16:creationId xmlns:a16="http://schemas.microsoft.com/office/drawing/2014/main" id="{0C0C2D22-DB2D-42C3-9C39-02B032BE37E1}"/>
              </a:ext>
            </a:extLst>
          </p:cNvPr>
          <p:cNvSpPr/>
          <p:nvPr/>
        </p:nvSpPr>
        <p:spPr bwMode="gray">
          <a:xfrm rot="10800000" flipH="1">
            <a:off x="7758911" y="2882360"/>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82" name="Right Triangle 681">
            <a:extLst>
              <a:ext uri="{FF2B5EF4-FFF2-40B4-BE49-F238E27FC236}">
                <a16:creationId xmlns:a16="http://schemas.microsoft.com/office/drawing/2014/main" id="{2B091DFD-235A-4F82-8400-3D2D23513EED}"/>
              </a:ext>
            </a:extLst>
          </p:cNvPr>
          <p:cNvSpPr/>
          <p:nvPr/>
        </p:nvSpPr>
        <p:spPr bwMode="gray">
          <a:xfrm flipH="1" flipV="1">
            <a:off x="7758910" y="941665"/>
            <a:ext cx="971456" cy="971203"/>
          </a:xfrm>
          <a:prstGeom prst="rtTriangle">
            <a:avLst/>
          </a:prstGeom>
          <a:solidFill>
            <a:sysClr val="window" lastClr="FFFFFF">
              <a:alpha val="12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83" name="Right Triangle 682">
            <a:extLst>
              <a:ext uri="{FF2B5EF4-FFF2-40B4-BE49-F238E27FC236}">
                <a16:creationId xmlns:a16="http://schemas.microsoft.com/office/drawing/2014/main" id="{9F1ACCCB-E98E-4873-86E7-F06C490CFDAF}"/>
              </a:ext>
            </a:extLst>
          </p:cNvPr>
          <p:cNvSpPr/>
          <p:nvPr/>
        </p:nvSpPr>
        <p:spPr bwMode="gray">
          <a:xfrm rot="10800000" flipH="1" flipV="1">
            <a:off x="7758910" y="941666"/>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84" name="Right Triangle 683">
            <a:extLst>
              <a:ext uri="{FF2B5EF4-FFF2-40B4-BE49-F238E27FC236}">
                <a16:creationId xmlns:a16="http://schemas.microsoft.com/office/drawing/2014/main" id="{4E5AC737-AE04-405D-9369-4528A38149C6}"/>
              </a:ext>
            </a:extLst>
          </p:cNvPr>
          <p:cNvSpPr/>
          <p:nvPr/>
        </p:nvSpPr>
        <p:spPr bwMode="gray">
          <a:xfrm flipH="1">
            <a:off x="7758910" y="1913746"/>
            <a:ext cx="971456" cy="971203"/>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85" name="Right Triangle 684">
            <a:extLst>
              <a:ext uri="{FF2B5EF4-FFF2-40B4-BE49-F238E27FC236}">
                <a16:creationId xmlns:a16="http://schemas.microsoft.com/office/drawing/2014/main" id="{5075BADC-B414-49AE-AD6B-CCF5D545CD37}"/>
              </a:ext>
            </a:extLst>
          </p:cNvPr>
          <p:cNvSpPr/>
          <p:nvPr/>
        </p:nvSpPr>
        <p:spPr bwMode="gray">
          <a:xfrm rot="10800000" flipH="1">
            <a:off x="7758911" y="1913746"/>
            <a:ext cx="971456" cy="971203"/>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86" name="Right Triangle 685">
            <a:extLst>
              <a:ext uri="{FF2B5EF4-FFF2-40B4-BE49-F238E27FC236}">
                <a16:creationId xmlns:a16="http://schemas.microsoft.com/office/drawing/2014/main" id="{14A93DDE-9D44-4F70-94E3-4445B9184CD9}"/>
              </a:ext>
            </a:extLst>
          </p:cNvPr>
          <p:cNvSpPr/>
          <p:nvPr/>
        </p:nvSpPr>
        <p:spPr bwMode="gray">
          <a:xfrm flipH="1">
            <a:off x="7758910" y="-27163"/>
            <a:ext cx="971456" cy="971203"/>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87" name="Right Triangle 686">
            <a:extLst>
              <a:ext uri="{FF2B5EF4-FFF2-40B4-BE49-F238E27FC236}">
                <a16:creationId xmlns:a16="http://schemas.microsoft.com/office/drawing/2014/main" id="{A592FFE6-CF46-4EBE-BA58-E0E350F196F9}"/>
              </a:ext>
            </a:extLst>
          </p:cNvPr>
          <p:cNvSpPr/>
          <p:nvPr/>
        </p:nvSpPr>
        <p:spPr bwMode="gray">
          <a:xfrm rot="10800000" flipH="1">
            <a:off x="7758910" y="-22208"/>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89" name="Right Triangle 688">
            <a:extLst>
              <a:ext uri="{FF2B5EF4-FFF2-40B4-BE49-F238E27FC236}">
                <a16:creationId xmlns:a16="http://schemas.microsoft.com/office/drawing/2014/main" id="{173D5322-E331-4813-93EC-69B856F13151}"/>
              </a:ext>
            </a:extLst>
          </p:cNvPr>
          <p:cNvSpPr/>
          <p:nvPr/>
        </p:nvSpPr>
        <p:spPr bwMode="gray">
          <a:xfrm>
            <a:off x="8730365" y="5795358"/>
            <a:ext cx="971456" cy="971203"/>
          </a:xfrm>
          <a:prstGeom prst="rtTriangle">
            <a:avLst/>
          </a:prstGeom>
          <a:solidFill>
            <a:sysClr val="window" lastClr="FFFFFF">
              <a:alpha val="10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90" name="Right Triangle 689">
            <a:extLst>
              <a:ext uri="{FF2B5EF4-FFF2-40B4-BE49-F238E27FC236}">
                <a16:creationId xmlns:a16="http://schemas.microsoft.com/office/drawing/2014/main" id="{7087EB5C-B6C9-40F5-AAA9-8BF7A0F05F2D}"/>
              </a:ext>
            </a:extLst>
          </p:cNvPr>
          <p:cNvSpPr/>
          <p:nvPr/>
        </p:nvSpPr>
        <p:spPr bwMode="gray">
          <a:xfrm rot="10800000">
            <a:off x="8730365" y="5795358"/>
            <a:ext cx="971456" cy="971203"/>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91" name="Right Triangle 690">
            <a:extLst>
              <a:ext uri="{FF2B5EF4-FFF2-40B4-BE49-F238E27FC236}">
                <a16:creationId xmlns:a16="http://schemas.microsoft.com/office/drawing/2014/main" id="{6AB551A9-231E-452E-95A3-E890EF780EB2}"/>
              </a:ext>
            </a:extLst>
          </p:cNvPr>
          <p:cNvSpPr/>
          <p:nvPr/>
        </p:nvSpPr>
        <p:spPr bwMode="gray">
          <a:xfrm flipV="1">
            <a:off x="8730365" y="3850992"/>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92" name="Right Triangle 691">
            <a:extLst>
              <a:ext uri="{FF2B5EF4-FFF2-40B4-BE49-F238E27FC236}">
                <a16:creationId xmlns:a16="http://schemas.microsoft.com/office/drawing/2014/main" id="{21F04599-4599-4390-A8BB-A75F20BA9AF8}"/>
              </a:ext>
            </a:extLst>
          </p:cNvPr>
          <p:cNvSpPr/>
          <p:nvPr/>
        </p:nvSpPr>
        <p:spPr bwMode="gray">
          <a:xfrm>
            <a:off x="8730365" y="4823072"/>
            <a:ext cx="971456" cy="971203"/>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93" name="Right Triangle 692">
            <a:extLst>
              <a:ext uri="{FF2B5EF4-FFF2-40B4-BE49-F238E27FC236}">
                <a16:creationId xmlns:a16="http://schemas.microsoft.com/office/drawing/2014/main" id="{F1BB26B7-3C77-4B97-82F4-557B9675DD69}"/>
              </a:ext>
            </a:extLst>
          </p:cNvPr>
          <p:cNvSpPr/>
          <p:nvPr/>
        </p:nvSpPr>
        <p:spPr bwMode="gray">
          <a:xfrm rot="10800000">
            <a:off x="8730366" y="4823072"/>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94" name="Right Triangle 693">
            <a:extLst>
              <a:ext uri="{FF2B5EF4-FFF2-40B4-BE49-F238E27FC236}">
                <a16:creationId xmlns:a16="http://schemas.microsoft.com/office/drawing/2014/main" id="{0776ED34-7278-4000-8E07-3C3FCCF35AD1}"/>
              </a:ext>
            </a:extLst>
          </p:cNvPr>
          <p:cNvSpPr/>
          <p:nvPr/>
        </p:nvSpPr>
        <p:spPr bwMode="gray">
          <a:xfrm>
            <a:off x="8730365" y="2882360"/>
            <a:ext cx="971456" cy="971203"/>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95" name="Right Triangle 694">
            <a:extLst>
              <a:ext uri="{FF2B5EF4-FFF2-40B4-BE49-F238E27FC236}">
                <a16:creationId xmlns:a16="http://schemas.microsoft.com/office/drawing/2014/main" id="{86D8E87C-B42C-4B03-8D84-C3999BCAC26C}"/>
              </a:ext>
            </a:extLst>
          </p:cNvPr>
          <p:cNvSpPr/>
          <p:nvPr/>
        </p:nvSpPr>
        <p:spPr bwMode="gray">
          <a:xfrm rot="10800000">
            <a:off x="8730365" y="2882360"/>
            <a:ext cx="971456" cy="971203"/>
          </a:xfrm>
          <a:prstGeom prst="rtTriangle">
            <a:avLst/>
          </a:prstGeom>
          <a:solidFill>
            <a:sysClr val="window" lastClr="FFFFFF">
              <a:alpha val="9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96" name="Right Triangle 695">
            <a:extLst>
              <a:ext uri="{FF2B5EF4-FFF2-40B4-BE49-F238E27FC236}">
                <a16:creationId xmlns:a16="http://schemas.microsoft.com/office/drawing/2014/main" id="{9445DD0C-B2B3-493E-82CD-A24EF1FA983A}"/>
              </a:ext>
            </a:extLst>
          </p:cNvPr>
          <p:cNvSpPr/>
          <p:nvPr/>
        </p:nvSpPr>
        <p:spPr bwMode="gray">
          <a:xfrm flipV="1">
            <a:off x="8730365" y="941665"/>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97" name="Right Triangle 696">
            <a:extLst>
              <a:ext uri="{FF2B5EF4-FFF2-40B4-BE49-F238E27FC236}">
                <a16:creationId xmlns:a16="http://schemas.microsoft.com/office/drawing/2014/main" id="{BC80C5D1-DF00-4032-B44A-1F21057F0197}"/>
              </a:ext>
            </a:extLst>
          </p:cNvPr>
          <p:cNvSpPr/>
          <p:nvPr/>
        </p:nvSpPr>
        <p:spPr bwMode="gray">
          <a:xfrm rot="10800000">
            <a:off x="8730365" y="1913746"/>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98" name="Right Triangle 697">
            <a:extLst>
              <a:ext uri="{FF2B5EF4-FFF2-40B4-BE49-F238E27FC236}">
                <a16:creationId xmlns:a16="http://schemas.microsoft.com/office/drawing/2014/main" id="{C14A4699-BC04-4EE4-8BAA-34ED5DF9C577}"/>
              </a:ext>
            </a:extLst>
          </p:cNvPr>
          <p:cNvSpPr/>
          <p:nvPr/>
        </p:nvSpPr>
        <p:spPr bwMode="gray">
          <a:xfrm>
            <a:off x="8730365" y="-27163"/>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99" name="Right Triangle 698">
            <a:extLst>
              <a:ext uri="{FF2B5EF4-FFF2-40B4-BE49-F238E27FC236}">
                <a16:creationId xmlns:a16="http://schemas.microsoft.com/office/drawing/2014/main" id="{925537A2-4317-4E47-9FE1-6B7803BBDE5F}"/>
              </a:ext>
            </a:extLst>
          </p:cNvPr>
          <p:cNvSpPr/>
          <p:nvPr/>
        </p:nvSpPr>
        <p:spPr bwMode="gray">
          <a:xfrm rot="10800000">
            <a:off x="8730365" y="-22208"/>
            <a:ext cx="971456" cy="971203"/>
          </a:xfrm>
          <a:prstGeom prst="rtTriangle">
            <a:avLst/>
          </a:prstGeom>
          <a:solidFill>
            <a:sysClr val="window" lastClr="FFFFFF">
              <a:alpha val="15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01" name="Right Triangle 700">
            <a:extLst>
              <a:ext uri="{FF2B5EF4-FFF2-40B4-BE49-F238E27FC236}">
                <a16:creationId xmlns:a16="http://schemas.microsoft.com/office/drawing/2014/main" id="{1B607426-67FE-42D5-BCD6-19FDC482EA97}"/>
              </a:ext>
            </a:extLst>
          </p:cNvPr>
          <p:cNvSpPr/>
          <p:nvPr/>
        </p:nvSpPr>
        <p:spPr bwMode="gray">
          <a:xfrm flipH="1">
            <a:off x="9701822" y="5795358"/>
            <a:ext cx="971456" cy="971203"/>
          </a:xfrm>
          <a:prstGeom prst="rtTriangle">
            <a:avLst/>
          </a:prstGeom>
          <a:solidFill>
            <a:sysClr val="window" lastClr="FFFFFF">
              <a:alpha val="1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02" name="Right Triangle 701">
            <a:extLst>
              <a:ext uri="{FF2B5EF4-FFF2-40B4-BE49-F238E27FC236}">
                <a16:creationId xmlns:a16="http://schemas.microsoft.com/office/drawing/2014/main" id="{3721A5D6-FDD8-486E-A763-9ECC7183A88C}"/>
              </a:ext>
            </a:extLst>
          </p:cNvPr>
          <p:cNvSpPr/>
          <p:nvPr/>
        </p:nvSpPr>
        <p:spPr bwMode="gray">
          <a:xfrm rot="10800000" flipH="1">
            <a:off x="9701823" y="5795358"/>
            <a:ext cx="971456" cy="971203"/>
          </a:xfrm>
          <a:prstGeom prst="rtTriangle">
            <a:avLst/>
          </a:prstGeom>
          <a:solidFill>
            <a:sysClr val="window" lastClr="FFFFFF">
              <a:alpha val="11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03" name="Right Triangle 702">
            <a:extLst>
              <a:ext uri="{FF2B5EF4-FFF2-40B4-BE49-F238E27FC236}">
                <a16:creationId xmlns:a16="http://schemas.microsoft.com/office/drawing/2014/main" id="{A205A44E-E520-43E2-8A45-05DA297D7B05}"/>
              </a:ext>
            </a:extLst>
          </p:cNvPr>
          <p:cNvSpPr/>
          <p:nvPr/>
        </p:nvSpPr>
        <p:spPr bwMode="gray">
          <a:xfrm flipH="1" flipV="1">
            <a:off x="9701822" y="3850992"/>
            <a:ext cx="971456" cy="971203"/>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04" name="Right Triangle 703">
            <a:extLst>
              <a:ext uri="{FF2B5EF4-FFF2-40B4-BE49-F238E27FC236}">
                <a16:creationId xmlns:a16="http://schemas.microsoft.com/office/drawing/2014/main" id="{0D2B5A27-66BF-44F5-9BEE-BC124D04F6EC}"/>
              </a:ext>
            </a:extLst>
          </p:cNvPr>
          <p:cNvSpPr/>
          <p:nvPr/>
        </p:nvSpPr>
        <p:spPr bwMode="gray">
          <a:xfrm rot="10800000" flipH="1" flipV="1">
            <a:off x="9701823" y="3850992"/>
            <a:ext cx="971456" cy="971203"/>
          </a:xfrm>
          <a:prstGeom prst="rtTriangle">
            <a:avLst/>
          </a:prstGeom>
          <a:solidFill>
            <a:sysClr val="window" lastClr="FFFFFF">
              <a:alpha val="9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05" name="Right Triangle 704">
            <a:extLst>
              <a:ext uri="{FF2B5EF4-FFF2-40B4-BE49-F238E27FC236}">
                <a16:creationId xmlns:a16="http://schemas.microsoft.com/office/drawing/2014/main" id="{9376A22E-84F0-4927-B75A-C1A44EA47339}"/>
              </a:ext>
            </a:extLst>
          </p:cNvPr>
          <p:cNvSpPr/>
          <p:nvPr/>
        </p:nvSpPr>
        <p:spPr bwMode="gray">
          <a:xfrm flipH="1">
            <a:off x="9701822" y="4823072"/>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06" name="Right Triangle 705">
            <a:extLst>
              <a:ext uri="{FF2B5EF4-FFF2-40B4-BE49-F238E27FC236}">
                <a16:creationId xmlns:a16="http://schemas.microsoft.com/office/drawing/2014/main" id="{10F437FB-B6F2-45B7-A64E-69C77E695654}"/>
              </a:ext>
            </a:extLst>
          </p:cNvPr>
          <p:cNvSpPr/>
          <p:nvPr/>
        </p:nvSpPr>
        <p:spPr bwMode="gray">
          <a:xfrm rot="10800000" flipH="1">
            <a:off x="9701822" y="2882360"/>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07" name="Right Triangle 706">
            <a:extLst>
              <a:ext uri="{FF2B5EF4-FFF2-40B4-BE49-F238E27FC236}">
                <a16:creationId xmlns:a16="http://schemas.microsoft.com/office/drawing/2014/main" id="{AC0CD031-0B0F-423B-97C9-EE39FA3BFA61}"/>
              </a:ext>
            </a:extLst>
          </p:cNvPr>
          <p:cNvSpPr/>
          <p:nvPr/>
        </p:nvSpPr>
        <p:spPr bwMode="gray">
          <a:xfrm flipH="1" flipV="1">
            <a:off x="9701822" y="941665"/>
            <a:ext cx="971456" cy="971203"/>
          </a:xfrm>
          <a:prstGeom prst="rtTriangle">
            <a:avLst/>
          </a:prstGeom>
          <a:solidFill>
            <a:sysClr val="window" lastClr="FFFFFF">
              <a:alpha val="9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08" name="Right Triangle 707">
            <a:extLst>
              <a:ext uri="{FF2B5EF4-FFF2-40B4-BE49-F238E27FC236}">
                <a16:creationId xmlns:a16="http://schemas.microsoft.com/office/drawing/2014/main" id="{EAF64B36-3319-4C74-9AB7-FEAB06B37641}"/>
              </a:ext>
            </a:extLst>
          </p:cNvPr>
          <p:cNvSpPr/>
          <p:nvPr/>
        </p:nvSpPr>
        <p:spPr bwMode="gray">
          <a:xfrm rot="10800000" flipH="1" flipV="1">
            <a:off x="9701822" y="941665"/>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09" name="Right Triangle 708">
            <a:extLst>
              <a:ext uri="{FF2B5EF4-FFF2-40B4-BE49-F238E27FC236}">
                <a16:creationId xmlns:a16="http://schemas.microsoft.com/office/drawing/2014/main" id="{E3C54209-D8C1-426E-9A8A-A542770AD73F}"/>
              </a:ext>
            </a:extLst>
          </p:cNvPr>
          <p:cNvSpPr/>
          <p:nvPr/>
        </p:nvSpPr>
        <p:spPr bwMode="gray">
          <a:xfrm flipH="1">
            <a:off x="9701822" y="1913746"/>
            <a:ext cx="971456" cy="971203"/>
          </a:xfrm>
          <a:prstGeom prst="rtTriangle">
            <a:avLst/>
          </a:prstGeom>
          <a:solidFill>
            <a:sysClr val="window" lastClr="FFFFFF">
              <a:alpha val="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10" name="Right Triangle 709">
            <a:extLst>
              <a:ext uri="{FF2B5EF4-FFF2-40B4-BE49-F238E27FC236}">
                <a16:creationId xmlns:a16="http://schemas.microsoft.com/office/drawing/2014/main" id="{CE48EDDD-15A2-4179-9723-EF0790D9AB7A}"/>
              </a:ext>
            </a:extLst>
          </p:cNvPr>
          <p:cNvSpPr/>
          <p:nvPr/>
        </p:nvSpPr>
        <p:spPr bwMode="gray">
          <a:xfrm rot="10800000" flipH="1">
            <a:off x="9701822" y="1913746"/>
            <a:ext cx="971456" cy="971203"/>
          </a:xfrm>
          <a:prstGeom prst="rtTriangle">
            <a:avLst/>
          </a:prstGeom>
          <a:solidFill>
            <a:sysClr val="window" lastClr="FFFFFF">
              <a:alpha val="12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11" name="Right Triangle 710">
            <a:extLst>
              <a:ext uri="{FF2B5EF4-FFF2-40B4-BE49-F238E27FC236}">
                <a16:creationId xmlns:a16="http://schemas.microsoft.com/office/drawing/2014/main" id="{AEB1B8E3-1301-4A21-AFF8-2369AF3E5025}"/>
              </a:ext>
            </a:extLst>
          </p:cNvPr>
          <p:cNvSpPr/>
          <p:nvPr/>
        </p:nvSpPr>
        <p:spPr bwMode="gray">
          <a:xfrm flipH="1">
            <a:off x="9701822" y="-27163"/>
            <a:ext cx="971456" cy="971203"/>
          </a:xfrm>
          <a:prstGeom prst="rtTriangle">
            <a:avLst/>
          </a:prstGeom>
          <a:solidFill>
            <a:sysClr val="window" lastClr="FFFFFF">
              <a:alpha val="1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12" name="Right Triangle 711">
            <a:extLst>
              <a:ext uri="{FF2B5EF4-FFF2-40B4-BE49-F238E27FC236}">
                <a16:creationId xmlns:a16="http://schemas.microsoft.com/office/drawing/2014/main" id="{22321A31-BBD8-4021-8D12-DD2AD359ACB7}"/>
              </a:ext>
            </a:extLst>
          </p:cNvPr>
          <p:cNvSpPr/>
          <p:nvPr/>
        </p:nvSpPr>
        <p:spPr bwMode="gray">
          <a:xfrm rot="10800000" flipH="1">
            <a:off x="9701822" y="-22208"/>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806" name="Freeform: Shape 805">
            <a:extLst>
              <a:ext uri="{FF2B5EF4-FFF2-40B4-BE49-F238E27FC236}">
                <a16:creationId xmlns:a16="http://schemas.microsoft.com/office/drawing/2014/main" id="{1A9DA018-B052-4202-B3DD-762545F3AC9F}"/>
              </a:ext>
            </a:extLst>
          </p:cNvPr>
          <p:cNvSpPr/>
          <p:nvPr/>
        </p:nvSpPr>
        <p:spPr bwMode="gray">
          <a:xfrm flipH="1">
            <a:off x="11645638" y="942852"/>
            <a:ext cx="2378" cy="1189"/>
          </a:xfrm>
          <a:custGeom>
            <a:avLst/>
            <a:gdLst>
              <a:gd name="connsiteX0" fmla="*/ 1188 w 2377"/>
              <a:gd name="connsiteY0" fmla="*/ 0 h 1189"/>
              <a:gd name="connsiteX1" fmla="*/ 0 w 2377"/>
              <a:gd name="connsiteY1" fmla="*/ 1189 h 1189"/>
              <a:gd name="connsiteX2" fmla="*/ 2377 w 2377"/>
              <a:gd name="connsiteY2" fmla="*/ 1189 h 1189"/>
              <a:gd name="connsiteX3" fmla="*/ 1188 w 2377"/>
              <a:gd name="connsiteY3" fmla="*/ 0 h 1189"/>
            </a:gdLst>
            <a:ahLst/>
            <a:cxnLst>
              <a:cxn ang="0">
                <a:pos x="connsiteX0" y="connsiteY0"/>
              </a:cxn>
              <a:cxn ang="0">
                <a:pos x="connsiteX1" y="connsiteY1"/>
              </a:cxn>
              <a:cxn ang="0">
                <a:pos x="connsiteX2" y="connsiteY2"/>
              </a:cxn>
              <a:cxn ang="0">
                <a:pos x="connsiteX3" y="connsiteY3"/>
              </a:cxn>
            </a:cxnLst>
            <a:rect l="l" t="t" r="r" b="b"/>
            <a:pathLst>
              <a:path w="2377" h="1189">
                <a:moveTo>
                  <a:pt x="1188" y="0"/>
                </a:moveTo>
                <a:lnTo>
                  <a:pt x="0" y="1189"/>
                </a:lnTo>
                <a:lnTo>
                  <a:pt x="2377" y="1189"/>
                </a:lnTo>
                <a:lnTo>
                  <a:pt x="1188" y="0"/>
                </a:lnTo>
                <a:close/>
              </a:path>
            </a:pathLst>
          </a:cu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805" name="Freeform: Shape 804">
            <a:extLst>
              <a:ext uri="{FF2B5EF4-FFF2-40B4-BE49-F238E27FC236}">
                <a16:creationId xmlns:a16="http://schemas.microsoft.com/office/drawing/2014/main" id="{0B30A448-CF71-4D0C-BABB-85036722715B}"/>
              </a:ext>
            </a:extLst>
          </p:cNvPr>
          <p:cNvSpPr/>
          <p:nvPr/>
        </p:nvSpPr>
        <p:spPr bwMode="gray">
          <a:xfrm flipH="1">
            <a:off x="11648016" y="944040"/>
            <a:ext cx="547160" cy="547018"/>
          </a:xfrm>
          <a:custGeom>
            <a:avLst/>
            <a:gdLst>
              <a:gd name="connsiteX0" fmla="*/ 547018 w 547018"/>
              <a:gd name="connsiteY0" fmla="*/ 0 h 547018"/>
              <a:gd name="connsiteX1" fmla="*/ 0 w 547018"/>
              <a:gd name="connsiteY1" fmla="*/ 0 h 547018"/>
              <a:gd name="connsiteX2" fmla="*/ 0 w 547018"/>
              <a:gd name="connsiteY2" fmla="*/ 547018 h 547018"/>
              <a:gd name="connsiteX3" fmla="*/ 547018 w 547018"/>
              <a:gd name="connsiteY3" fmla="*/ 0 h 547018"/>
            </a:gdLst>
            <a:ahLst/>
            <a:cxnLst>
              <a:cxn ang="0">
                <a:pos x="connsiteX0" y="connsiteY0"/>
              </a:cxn>
              <a:cxn ang="0">
                <a:pos x="connsiteX1" y="connsiteY1"/>
              </a:cxn>
              <a:cxn ang="0">
                <a:pos x="connsiteX2" y="connsiteY2"/>
              </a:cxn>
              <a:cxn ang="0">
                <a:pos x="connsiteX3" y="connsiteY3"/>
              </a:cxn>
            </a:cxnLst>
            <a:rect l="l" t="t" r="r" b="b"/>
            <a:pathLst>
              <a:path w="547018" h="547018">
                <a:moveTo>
                  <a:pt x="547018" y="0"/>
                </a:moveTo>
                <a:lnTo>
                  <a:pt x="0" y="0"/>
                </a:lnTo>
                <a:lnTo>
                  <a:pt x="0" y="547018"/>
                </a:lnTo>
                <a:lnTo>
                  <a:pt x="547018" y="0"/>
                </a:lnTo>
                <a:close/>
              </a:path>
            </a:pathLst>
          </a:cu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801" name="Freeform: Shape 800">
            <a:extLst>
              <a:ext uri="{FF2B5EF4-FFF2-40B4-BE49-F238E27FC236}">
                <a16:creationId xmlns:a16="http://schemas.microsoft.com/office/drawing/2014/main" id="{D9357F95-7EF6-4C2E-AA16-1B5306D68394}"/>
              </a:ext>
            </a:extLst>
          </p:cNvPr>
          <p:cNvSpPr/>
          <p:nvPr/>
        </p:nvSpPr>
        <p:spPr bwMode="gray">
          <a:xfrm flipH="1">
            <a:off x="11645639" y="3852274"/>
            <a:ext cx="2572" cy="1286"/>
          </a:xfrm>
          <a:custGeom>
            <a:avLst/>
            <a:gdLst>
              <a:gd name="connsiteX0" fmla="*/ 1286 w 2571"/>
              <a:gd name="connsiteY0" fmla="*/ 0 h 1286"/>
              <a:gd name="connsiteX1" fmla="*/ 0 w 2571"/>
              <a:gd name="connsiteY1" fmla="*/ 1286 h 1286"/>
              <a:gd name="connsiteX2" fmla="*/ 2571 w 2571"/>
              <a:gd name="connsiteY2" fmla="*/ 1286 h 1286"/>
              <a:gd name="connsiteX3" fmla="*/ 2571 w 2571"/>
              <a:gd name="connsiteY3" fmla="*/ 1285 h 1286"/>
              <a:gd name="connsiteX4" fmla="*/ 1286 w 2571"/>
              <a:gd name="connsiteY4" fmla="*/ 0 h 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 h="1286">
                <a:moveTo>
                  <a:pt x="1286" y="0"/>
                </a:moveTo>
                <a:lnTo>
                  <a:pt x="0" y="1286"/>
                </a:lnTo>
                <a:lnTo>
                  <a:pt x="2571" y="1286"/>
                </a:lnTo>
                <a:lnTo>
                  <a:pt x="2571" y="1285"/>
                </a:lnTo>
                <a:lnTo>
                  <a:pt x="1286" y="0"/>
                </a:lnTo>
                <a:close/>
              </a:path>
            </a:pathLst>
          </a:cu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800" name="Freeform: Shape 799">
            <a:extLst>
              <a:ext uri="{FF2B5EF4-FFF2-40B4-BE49-F238E27FC236}">
                <a16:creationId xmlns:a16="http://schemas.microsoft.com/office/drawing/2014/main" id="{D3D62801-9D5B-4629-ADE5-11D828E45A92}"/>
              </a:ext>
            </a:extLst>
          </p:cNvPr>
          <p:cNvSpPr/>
          <p:nvPr/>
        </p:nvSpPr>
        <p:spPr bwMode="gray">
          <a:xfrm flipH="1">
            <a:off x="11648212" y="3853561"/>
            <a:ext cx="546965" cy="546823"/>
          </a:xfrm>
          <a:custGeom>
            <a:avLst/>
            <a:gdLst>
              <a:gd name="connsiteX0" fmla="*/ 546823 w 546823"/>
              <a:gd name="connsiteY0" fmla="*/ 0 h 546823"/>
              <a:gd name="connsiteX1" fmla="*/ 0 w 546823"/>
              <a:gd name="connsiteY1" fmla="*/ 0 h 546823"/>
              <a:gd name="connsiteX2" fmla="*/ 0 w 546823"/>
              <a:gd name="connsiteY2" fmla="*/ 546823 h 546823"/>
              <a:gd name="connsiteX3" fmla="*/ 546823 w 546823"/>
              <a:gd name="connsiteY3" fmla="*/ 0 h 546823"/>
            </a:gdLst>
            <a:ahLst/>
            <a:cxnLst>
              <a:cxn ang="0">
                <a:pos x="connsiteX0" y="connsiteY0"/>
              </a:cxn>
              <a:cxn ang="0">
                <a:pos x="connsiteX1" y="connsiteY1"/>
              </a:cxn>
              <a:cxn ang="0">
                <a:pos x="connsiteX2" y="connsiteY2"/>
              </a:cxn>
              <a:cxn ang="0">
                <a:pos x="connsiteX3" y="connsiteY3"/>
              </a:cxn>
            </a:cxnLst>
            <a:rect l="l" t="t" r="r" b="b"/>
            <a:pathLst>
              <a:path w="546823" h="546823">
                <a:moveTo>
                  <a:pt x="546823" y="0"/>
                </a:moveTo>
                <a:lnTo>
                  <a:pt x="0" y="0"/>
                </a:lnTo>
                <a:lnTo>
                  <a:pt x="0" y="546823"/>
                </a:lnTo>
                <a:lnTo>
                  <a:pt x="546823" y="0"/>
                </a:lnTo>
                <a:close/>
              </a:path>
            </a:pathLst>
          </a:cu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94" name="Freeform: Shape 793">
            <a:extLst>
              <a:ext uri="{FF2B5EF4-FFF2-40B4-BE49-F238E27FC236}">
                <a16:creationId xmlns:a16="http://schemas.microsoft.com/office/drawing/2014/main" id="{8D8B5F7D-87DB-4F9D-AEEA-3B88E754EC16}"/>
              </a:ext>
            </a:extLst>
          </p:cNvPr>
          <p:cNvSpPr/>
          <p:nvPr/>
        </p:nvSpPr>
        <p:spPr bwMode="gray">
          <a:xfrm flipH="1">
            <a:off x="11646828" y="394648"/>
            <a:ext cx="548349" cy="549395"/>
          </a:xfrm>
          <a:custGeom>
            <a:avLst/>
            <a:gdLst>
              <a:gd name="connsiteX0" fmla="*/ 0 w 548206"/>
              <a:gd name="connsiteY0" fmla="*/ 0 h 549395"/>
              <a:gd name="connsiteX1" fmla="*/ 0 w 548206"/>
              <a:gd name="connsiteY1" fmla="*/ 549395 h 549395"/>
              <a:gd name="connsiteX2" fmla="*/ 547018 w 548206"/>
              <a:gd name="connsiteY2" fmla="*/ 549395 h 549395"/>
              <a:gd name="connsiteX3" fmla="*/ 548206 w 548206"/>
              <a:gd name="connsiteY3" fmla="*/ 548206 h 549395"/>
              <a:gd name="connsiteX4" fmla="*/ 0 w 548206"/>
              <a:gd name="connsiteY4" fmla="*/ 0 h 549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206" h="549395">
                <a:moveTo>
                  <a:pt x="0" y="0"/>
                </a:moveTo>
                <a:lnTo>
                  <a:pt x="0" y="549395"/>
                </a:lnTo>
                <a:lnTo>
                  <a:pt x="547018" y="549395"/>
                </a:lnTo>
                <a:lnTo>
                  <a:pt x="548206" y="548206"/>
                </a:lnTo>
                <a:lnTo>
                  <a:pt x="0" y="0"/>
                </a:lnTo>
                <a:close/>
              </a:path>
            </a:pathLst>
          </a:cu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93" name="Freeform: Shape 792">
            <a:extLst>
              <a:ext uri="{FF2B5EF4-FFF2-40B4-BE49-F238E27FC236}">
                <a16:creationId xmlns:a16="http://schemas.microsoft.com/office/drawing/2014/main" id="{C7A3549D-BEA0-4C50-BDBF-D6C0E332EB04}"/>
              </a:ext>
            </a:extLst>
          </p:cNvPr>
          <p:cNvSpPr/>
          <p:nvPr/>
        </p:nvSpPr>
        <p:spPr bwMode="gray">
          <a:xfrm flipH="1">
            <a:off x="11645639" y="941665"/>
            <a:ext cx="1189" cy="2377"/>
          </a:xfrm>
          <a:custGeom>
            <a:avLst/>
            <a:gdLst>
              <a:gd name="connsiteX0" fmla="*/ 1189 w 1189"/>
              <a:gd name="connsiteY0" fmla="*/ 0 h 2377"/>
              <a:gd name="connsiteX1" fmla="*/ 0 w 1189"/>
              <a:gd name="connsiteY1" fmla="*/ 1188 h 2377"/>
              <a:gd name="connsiteX2" fmla="*/ 1189 w 1189"/>
              <a:gd name="connsiteY2" fmla="*/ 2377 h 2377"/>
              <a:gd name="connsiteX3" fmla="*/ 1189 w 1189"/>
              <a:gd name="connsiteY3" fmla="*/ 0 h 2377"/>
            </a:gdLst>
            <a:ahLst/>
            <a:cxnLst>
              <a:cxn ang="0">
                <a:pos x="connsiteX0" y="connsiteY0"/>
              </a:cxn>
              <a:cxn ang="0">
                <a:pos x="connsiteX1" y="connsiteY1"/>
              </a:cxn>
              <a:cxn ang="0">
                <a:pos x="connsiteX2" y="connsiteY2"/>
              </a:cxn>
              <a:cxn ang="0">
                <a:pos x="connsiteX3" y="connsiteY3"/>
              </a:cxn>
            </a:cxnLst>
            <a:rect l="l" t="t" r="r" b="b"/>
            <a:pathLst>
              <a:path w="1189" h="2377">
                <a:moveTo>
                  <a:pt x="1189" y="0"/>
                </a:moveTo>
                <a:lnTo>
                  <a:pt x="0" y="1188"/>
                </a:lnTo>
                <a:lnTo>
                  <a:pt x="1189" y="2377"/>
                </a:lnTo>
                <a:lnTo>
                  <a:pt x="1189" y="0"/>
                </a:lnTo>
                <a:close/>
              </a:path>
            </a:pathLst>
          </a:cu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92" name="Freeform: Shape 791">
            <a:extLst>
              <a:ext uri="{FF2B5EF4-FFF2-40B4-BE49-F238E27FC236}">
                <a16:creationId xmlns:a16="http://schemas.microsoft.com/office/drawing/2014/main" id="{0BC61484-2257-4430-87EA-EEE20C384D6C}"/>
              </a:ext>
            </a:extLst>
          </p:cNvPr>
          <p:cNvSpPr/>
          <p:nvPr/>
        </p:nvSpPr>
        <p:spPr bwMode="gray">
          <a:xfrm flipH="1">
            <a:off x="11645638" y="944040"/>
            <a:ext cx="549538" cy="968826"/>
          </a:xfrm>
          <a:custGeom>
            <a:avLst/>
            <a:gdLst>
              <a:gd name="connsiteX0" fmla="*/ 549395 w 549395"/>
              <a:gd name="connsiteY0" fmla="*/ 0 h 968826"/>
              <a:gd name="connsiteX1" fmla="*/ 547018 w 549395"/>
              <a:gd name="connsiteY1" fmla="*/ 0 h 968826"/>
              <a:gd name="connsiteX2" fmla="*/ 0 w 549395"/>
              <a:gd name="connsiteY2" fmla="*/ 547018 h 968826"/>
              <a:gd name="connsiteX3" fmla="*/ 0 w 549395"/>
              <a:gd name="connsiteY3" fmla="*/ 968826 h 968826"/>
              <a:gd name="connsiteX4" fmla="*/ 549395 w 549395"/>
              <a:gd name="connsiteY4" fmla="*/ 968826 h 968826"/>
              <a:gd name="connsiteX5" fmla="*/ 549395 w 549395"/>
              <a:gd name="connsiteY5" fmla="*/ 0 h 96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395" h="968826">
                <a:moveTo>
                  <a:pt x="549395" y="0"/>
                </a:moveTo>
                <a:lnTo>
                  <a:pt x="547018" y="0"/>
                </a:lnTo>
                <a:lnTo>
                  <a:pt x="0" y="547018"/>
                </a:lnTo>
                <a:lnTo>
                  <a:pt x="0" y="968826"/>
                </a:lnTo>
                <a:lnTo>
                  <a:pt x="549395" y="968826"/>
                </a:lnTo>
                <a:lnTo>
                  <a:pt x="549395" y="0"/>
                </a:lnTo>
                <a:close/>
              </a:path>
            </a:pathLst>
          </a:cu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91" name="Freeform: Shape 790">
            <a:extLst>
              <a:ext uri="{FF2B5EF4-FFF2-40B4-BE49-F238E27FC236}">
                <a16:creationId xmlns:a16="http://schemas.microsoft.com/office/drawing/2014/main" id="{CD105FDE-FEDD-4E5E-875E-2568BD2BC3E8}"/>
              </a:ext>
            </a:extLst>
          </p:cNvPr>
          <p:cNvSpPr/>
          <p:nvPr/>
        </p:nvSpPr>
        <p:spPr bwMode="gray">
          <a:xfrm flipH="1">
            <a:off x="11645638" y="1913746"/>
            <a:ext cx="549538" cy="971203"/>
          </a:xfrm>
          <a:custGeom>
            <a:avLst/>
            <a:gdLst>
              <a:gd name="connsiteX0" fmla="*/ 549395 w 549395"/>
              <a:gd name="connsiteY0" fmla="*/ 0 h 971203"/>
              <a:gd name="connsiteX1" fmla="*/ 0 w 549395"/>
              <a:gd name="connsiteY1" fmla="*/ 0 h 971203"/>
              <a:gd name="connsiteX2" fmla="*/ 0 w 549395"/>
              <a:gd name="connsiteY2" fmla="*/ 421808 h 971203"/>
              <a:gd name="connsiteX3" fmla="*/ 0 w 549395"/>
              <a:gd name="connsiteY3" fmla="*/ 971203 h 971203"/>
              <a:gd name="connsiteX4" fmla="*/ 549395 w 549395"/>
              <a:gd name="connsiteY4" fmla="*/ 971203 h 971203"/>
              <a:gd name="connsiteX5" fmla="*/ 549395 w 549395"/>
              <a:gd name="connsiteY5" fmla="*/ 0 h 97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395" h="971203">
                <a:moveTo>
                  <a:pt x="549395" y="0"/>
                </a:moveTo>
                <a:lnTo>
                  <a:pt x="0" y="0"/>
                </a:lnTo>
                <a:lnTo>
                  <a:pt x="0" y="421808"/>
                </a:lnTo>
                <a:lnTo>
                  <a:pt x="0" y="971203"/>
                </a:lnTo>
                <a:lnTo>
                  <a:pt x="549395" y="971203"/>
                </a:lnTo>
                <a:lnTo>
                  <a:pt x="549395" y="0"/>
                </a:lnTo>
                <a:close/>
              </a:path>
            </a:pathLst>
          </a:cu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89" name="Freeform: Shape 788">
            <a:extLst>
              <a:ext uri="{FF2B5EF4-FFF2-40B4-BE49-F238E27FC236}">
                <a16:creationId xmlns:a16="http://schemas.microsoft.com/office/drawing/2014/main" id="{A8D9DDDF-0B40-4665-9080-ECDF9D052859}"/>
              </a:ext>
            </a:extLst>
          </p:cNvPr>
          <p:cNvSpPr/>
          <p:nvPr/>
        </p:nvSpPr>
        <p:spPr bwMode="gray">
          <a:xfrm flipH="1">
            <a:off x="11646924" y="3304168"/>
            <a:ext cx="548252" cy="549395"/>
          </a:xfrm>
          <a:custGeom>
            <a:avLst/>
            <a:gdLst>
              <a:gd name="connsiteX0" fmla="*/ 0 w 548109"/>
              <a:gd name="connsiteY0" fmla="*/ 0 h 549395"/>
              <a:gd name="connsiteX1" fmla="*/ 0 w 548109"/>
              <a:gd name="connsiteY1" fmla="*/ 549395 h 549395"/>
              <a:gd name="connsiteX2" fmla="*/ 546823 w 548109"/>
              <a:gd name="connsiteY2" fmla="*/ 549395 h 549395"/>
              <a:gd name="connsiteX3" fmla="*/ 548109 w 548109"/>
              <a:gd name="connsiteY3" fmla="*/ 548109 h 549395"/>
              <a:gd name="connsiteX4" fmla="*/ 0 w 548109"/>
              <a:gd name="connsiteY4" fmla="*/ 0 h 549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109" h="549395">
                <a:moveTo>
                  <a:pt x="0" y="0"/>
                </a:moveTo>
                <a:lnTo>
                  <a:pt x="0" y="549395"/>
                </a:lnTo>
                <a:lnTo>
                  <a:pt x="546823" y="549395"/>
                </a:lnTo>
                <a:lnTo>
                  <a:pt x="548109" y="548109"/>
                </a:lnTo>
                <a:lnTo>
                  <a:pt x="0" y="0"/>
                </a:lnTo>
                <a:close/>
              </a:path>
            </a:pathLst>
          </a:cu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88" name="Freeform: Shape 787">
            <a:extLst>
              <a:ext uri="{FF2B5EF4-FFF2-40B4-BE49-F238E27FC236}">
                <a16:creationId xmlns:a16="http://schemas.microsoft.com/office/drawing/2014/main" id="{6E6077E7-70AA-4E3D-98F5-AD19E37C253F}"/>
              </a:ext>
            </a:extLst>
          </p:cNvPr>
          <p:cNvSpPr/>
          <p:nvPr/>
        </p:nvSpPr>
        <p:spPr bwMode="gray">
          <a:xfrm flipH="1">
            <a:off x="11645640" y="3850989"/>
            <a:ext cx="1285" cy="2570"/>
          </a:xfrm>
          <a:custGeom>
            <a:avLst/>
            <a:gdLst>
              <a:gd name="connsiteX0" fmla="*/ 1285 w 1285"/>
              <a:gd name="connsiteY0" fmla="*/ 0 h 2570"/>
              <a:gd name="connsiteX1" fmla="*/ 0 w 1285"/>
              <a:gd name="connsiteY1" fmla="*/ 1285 h 2570"/>
              <a:gd name="connsiteX2" fmla="*/ 1285 w 1285"/>
              <a:gd name="connsiteY2" fmla="*/ 2570 h 2570"/>
              <a:gd name="connsiteX3" fmla="*/ 1285 w 1285"/>
              <a:gd name="connsiteY3" fmla="*/ 0 h 2570"/>
            </a:gdLst>
            <a:ahLst/>
            <a:cxnLst>
              <a:cxn ang="0">
                <a:pos x="connsiteX0" y="connsiteY0"/>
              </a:cxn>
              <a:cxn ang="0">
                <a:pos x="connsiteX1" y="connsiteY1"/>
              </a:cxn>
              <a:cxn ang="0">
                <a:pos x="connsiteX2" y="connsiteY2"/>
              </a:cxn>
              <a:cxn ang="0">
                <a:pos x="connsiteX3" y="connsiteY3"/>
              </a:cxn>
            </a:cxnLst>
            <a:rect l="l" t="t" r="r" b="b"/>
            <a:pathLst>
              <a:path w="1285" h="2570">
                <a:moveTo>
                  <a:pt x="1285" y="0"/>
                </a:moveTo>
                <a:lnTo>
                  <a:pt x="0" y="1285"/>
                </a:lnTo>
                <a:lnTo>
                  <a:pt x="1285" y="2570"/>
                </a:lnTo>
                <a:lnTo>
                  <a:pt x="1285" y="0"/>
                </a:lnTo>
                <a:close/>
              </a:path>
            </a:pathLst>
          </a:cu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86" name="Freeform: Shape 785">
            <a:extLst>
              <a:ext uri="{FF2B5EF4-FFF2-40B4-BE49-F238E27FC236}">
                <a16:creationId xmlns:a16="http://schemas.microsoft.com/office/drawing/2014/main" id="{356C6A63-581D-4DEB-A13F-469034B75B77}"/>
              </a:ext>
            </a:extLst>
          </p:cNvPr>
          <p:cNvSpPr/>
          <p:nvPr/>
        </p:nvSpPr>
        <p:spPr bwMode="gray">
          <a:xfrm flipH="1">
            <a:off x="11645640" y="3853560"/>
            <a:ext cx="549537" cy="968632"/>
          </a:xfrm>
          <a:custGeom>
            <a:avLst/>
            <a:gdLst>
              <a:gd name="connsiteX0" fmla="*/ 549394 w 549394"/>
              <a:gd name="connsiteY0" fmla="*/ 0 h 968632"/>
              <a:gd name="connsiteX1" fmla="*/ 546823 w 549394"/>
              <a:gd name="connsiteY1" fmla="*/ 0 h 968632"/>
              <a:gd name="connsiteX2" fmla="*/ 0 w 549394"/>
              <a:gd name="connsiteY2" fmla="*/ 546823 h 968632"/>
              <a:gd name="connsiteX3" fmla="*/ 0 w 549394"/>
              <a:gd name="connsiteY3" fmla="*/ 968632 h 968632"/>
              <a:gd name="connsiteX4" fmla="*/ 549394 w 549394"/>
              <a:gd name="connsiteY4" fmla="*/ 968632 h 968632"/>
              <a:gd name="connsiteX5" fmla="*/ 549394 w 549394"/>
              <a:gd name="connsiteY5" fmla="*/ 0 h 96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394" h="968632">
                <a:moveTo>
                  <a:pt x="549394" y="0"/>
                </a:moveTo>
                <a:lnTo>
                  <a:pt x="546823" y="0"/>
                </a:lnTo>
                <a:lnTo>
                  <a:pt x="0" y="546823"/>
                </a:lnTo>
                <a:lnTo>
                  <a:pt x="0" y="968632"/>
                </a:lnTo>
                <a:lnTo>
                  <a:pt x="549394" y="968632"/>
                </a:lnTo>
                <a:lnTo>
                  <a:pt x="549394" y="0"/>
                </a:lnTo>
                <a:close/>
              </a:path>
            </a:pathLst>
          </a:cu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85" name="Freeform: Shape 784">
            <a:extLst>
              <a:ext uri="{FF2B5EF4-FFF2-40B4-BE49-F238E27FC236}">
                <a16:creationId xmlns:a16="http://schemas.microsoft.com/office/drawing/2014/main" id="{B88F2A3E-8794-4A6F-B8EC-468CF9A9C7CF}"/>
              </a:ext>
            </a:extLst>
          </p:cNvPr>
          <p:cNvSpPr/>
          <p:nvPr/>
        </p:nvSpPr>
        <p:spPr bwMode="gray">
          <a:xfrm flipH="1">
            <a:off x="11645640" y="4823072"/>
            <a:ext cx="549537" cy="971203"/>
          </a:xfrm>
          <a:custGeom>
            <a:avLst/>
            <a:gdLst>
              <a:gd name="connsiteX0" fmla="*/ 549394 w 549394"/>
              <a:gd name="connsiteY0" fmla="*/ 0 h 971203"/>
              <a:gd name="connsiteX1" fmla="*/ 0 w 549394"/>
              <a:gd name="connsiteY1" fmla="*/ 0 h 971203"/>
              <a:gd name="connsiteX2" fmla="*/ 0 w 549394"/>
              <a:gd name="connsiteY2" fmla="*/ 421809 h 971203"/>
              <a:gd name="connsiteX3" fmla="*/ 549394 w 549394"/>
              <a:gd name="connsiteY3" fmla="*/ 971203 h 971203"/>
              <a:gd name="connsiteX4" fmla="*/ 549394 w 549394"/>
              <a:gd name="connsiteY4" fmla="*/ 0 h 971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394" h="971203">
                <a:moveTo>
                  <a:pt x="549394" y="0"/>
                </a:moveTo>
                <a:lnTo>
                  <a:pt x="0" y="0"/>
                </a:lnTo>
                <a:lnTo>
                  <a:pt x="0" y="421809"/>
                </a:lnTo>
                <a:lnTo>
                  <a:pt x="549394" y="971203"/>
                </a:lnTo>
                <a:lnTo>
                  <a:pt x="549394" y="0"/>
                </a:lnTo>
                <a:close/>
              </a:path>
            </a:pathLst>
          </a:cu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84" name="Freeform: Shape 783">
            <a:extLst>
              <a:ext uri="{FF2B5EF4-FFF2-40B4-BE49-F238E27FC236}">
                <a16:creationId xmlns:a16="http://schemas.microsoft.com/office/drawing/2014/main" id="{B08AAEAD-23A2-452F-8325-9F54FD378B43}"/>
              </a:ext>
            </a:extLst>
          </p:cNvPr>
          <p:cNvSpPr/>
          <p:nvPr/>
        </p:nvSpPr>
        <p:spPr bwMode="gray">
          <a:xfrm flipH="1">
            <a:off x="11645638" y="6217166"/>
            <a:ext cx="549538" cy="549395"/>
          </a:xfrm>
          <a:custGeom>
            <a:avLst/>
            <a:gdLst>
              <a:gd name="connsiteX0" fmla="*/ 0 w 549395"/>
              <a:gd name="connsiteY0" fmla="*/ 0 h 549395"/>
              <a:gd name="connsiteX1" fmla="*/ 0 w 549395"/>
              <a:gd name="connsiteY1" fmla="*/ 549395 h 549395"/>
              <a:gd name="connsiteX2" fmla="*/ 549395 w 549395"/>
              <a:gd name="connsiteY2" fmla="*/ 549395 h 549395"/>
              <a:gd name="connsiteX3" fmla="*/ 0 w 549395"/>
              <a:gd name="connsiteY3" fmla="*/ 0 h 549395"/>
            </a:gdLst>
            <a:ahLst/>
            <a:cxnLst>
              <a:cxn ang="0">
                <a:pos x="connsiteX0" y="connsiteY0"/>
              </a:cxn>
              <a:cxn ang="0">
                <a:pos x="connsiteX1" y="connsiteY1"/>
              </a:cxn>
              <a:cxn ang="0">
                <a:pos x="connsiteX2" y="connsiteY2"/>
              </a:cxn>
              <a:cxn ang="0">
                <a:pos x="connsiteX3" y="connsiteY3"/>
              </a:cxn>
            </a:cxnLst>
            <a:rect l="l" t="t" r="r" b="b"/>
            <a:pathLst>
              <a:path w="549395" h="549395">
                <a:moveTo>
                  <a:pt x="0" y="0"/>
                </a:moveTo>
                <a:lnTo>
                  <a:pt x="0" y="549395"/>
                </a:lnTo>
                <a:lnTo>
                  <a:pt x="549395" y="549395"/>
                </a:lnTo>
                <a:lnTo>
                  <a:pt x="0" y="0"/>
                </a:lnTo>
                <a:close/>
              </a:path>
            </a:pathLst>
          </a:cu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23" name="Right Triangle 722">
            <a:extLst>
              <a:ext uri="{FF2B5EF4-FFF2-40B4-BE49-F238E27FC236}">
                <a16:creationId xmlns:a16="http://schemas.microsoft.com/office/drawing/2014/main" id="{3E22D31F-5380-4036-9107-1B9960149930}"/>
              </a:ext>
            </a:extLst>
          </p:cNvPr>
          <p:cNvSpPr/>
          <p:nvPr/>
        </p:nvSpPr>
        <p:spPr bwMode="gray">
          <a:xfrm>
            <a:off x="10673731" y="5795358"/>
            <a:ext cx="971456" cy="971203"/>
          </a:xfrm>
          <a:prstGeom prst="rtTriangle">
            <a:avLst/>
          </a:prstGeom>
          <a:solidFill>
            <a:sysClr val="window" lastClr="FFFFFF">
              <a:alpha val="9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24" name="Right Triangle 723">
            <a:extLst>
              <a:ext uri="{FF2B5EF4-FFF2-40B4-BE49-F238E27FC236}">
                <a16:creationId xmlns:a16="http://schemas.microsoft.com/office/drawing/2014/main" id="{B9E47E7A-CBF3-4332-A2F1-DBDD0013A86B}"/>
              </a:ext>
            </a:extLst>
          </p:cNvPr>
          <p:cNvSpPr/>
          <p:nvPr/>
        </p:nvSpPr>
        <p:spPr bwMode="gray">
          <a:xfrm rot="10800000">
            <a:off x="10673732" y="5795358"/>
            <a:ext cx="971456" cy="971203"/>
          </a:xfrm>
          <a:prstGeom prst="rtTriangle">
            <a:avLst/>
          </a:prstGeom>
          <a:solidFill>
            <a:sysClr val="window" lastClr="FFFFFF">
              <a:alpha val="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25" name="Right Triangle 724">
            <a:extLst>
              <a:ext uri="{FF2B5EF4-FFF2-40B4-BE49-F238E27FC236}">
                <a16:creationId xmlns:a16="http://schemas.microsoft.com/office/drawing/2014/main" id="{46E98528-7204-4F8D-877D-54A607318DF3}"/>
              </a:ext>
            </a:extLst>
          </p:cNvPr>
          <p:cNvSpPr/>
          <p:nvPr/>
        </p:nvSpPr>
        <p:spPr bwMode="gray">
          <a:xfrm flipV="1">
            <a:off x="10673731" y="3850992"/>
            <a:ext cx="971456" cy="971203"/>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26" name="Right Triangle 725">
            <a:extLst>
              <a:ext uri="{FF2B5EF4-FFF2-40B4-BE49-F238E27FC236}">
                <a16:creationId xmlns:a16="http://schemas.microsoft.com/office/drawing/2014/main" id="{D8E6B450-C85D-4039-BF6C-FAA4C9AA3DFD}"/>
              </a:ext>
            </a:extLst>
          </p:cNvPr>
          <p:cNvSpPr/>
          <p:nvPr/>
        </p:nvSpPr>
        <p:spPr bwMode="gray">
          <a:xfrm rot="10800000" flipV="1">
            <a:off x="10673732" y="3850992"/>
            <a:ext cx="971456" cy="971203"/>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27" name="Right Triangle 726">
            <a:extLst>
              <a:ext uri="{FF2B5EF4-FFF2-40B4-BE49-F238E27FC236}">
                <a16:creationId xmlns:a16="http://schemas.microsoft.com/office/drawing/2014/main" id="{4F10CD0C-5955-4F69-BA2B-9F496ADA4C4F}"/>
              </a:ext>
            </a:extLst>
          </p:cNvPr>
          <p:cNvSpPr/>
          <p:nvPr/>
        </p:nvSpPr>
        <p:spPr bwMode="gray">
          <a:xfrm rot="10800000">
            <a:off x="10673732" y="4823072"/>
            <a:ext cx="971456" cy="971203"/>
          </a:xfrm>
          <a:prstGeom prst="rtTriangle">
            <a:avLst/>
          </a:prstGeom>
          <a:solidFill>
            <a:sysClr val="window" lastClr="FFFFFF">
              <a:alpha val="10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28" name="Right Triangle 727">
            <a:extLst>
              <a:ext uri="{FF2B5EF4-FFF2-40B4-BE49-F238E27FC236}">
                <a16:creationId xmlns:a16="http://schemas.microsoft.com/office/drawing/2014/main" id="{272E5C83-ED67-45FE-8643-CE688AB10F22}"/>
              </a:ext>
            </a:extLst>
          </p:cNvPr>
          <p:cNvSpPr/>
          <p:nvPr/>
        </p:nvSpPr>
        <p:spPr bwMode="gray">
          <a:xfrm>
            <a:off x="10673731" y="2882360"/>
            <a:ext cx="971456" cy="971203"/>
          </a:xfrm>
          <a:prstGeom prst="rtTriangle">
            <a:avLst/>
          </a:prstGeom>
          <a:solidFill>
            <a:sysClr val="window" lastClr="FFFFFF">
              <a:alpha val="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29" name="Right Triangle 728">
            <a:extLst>
              <a:ext uri="{FF2B5EF4-FFF2-40B4-BE49-F238E27FC236}">
                <a16:creationId xmlns:a16="http://schemas.microsoft.com/office/drawing/2014/main" id="{F6B1467E-B931-4E40-A0C6-CC1147CC382E}"/>
              </a:ext>
            </a:extLst>
          </p:cNvPr>
          <p:cNvSpPr/>
          <p:nvPr/>
        </p:nvSpPr>
        <p:spPr bwMode="gray">
          <a:xfrm rot="10800000">
            <a:off x="10673731" y="2882360"/>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30" name="Right Triangle 729">
            <a:extLst>
              <a:ext uri="{FF2B5EF4-FFF2-40B4-BE49-F238E27FC236}">
                <a16:creationId xmlns:a16="http://schemas.microsoft.com/office/drawing/2014/main" id="{B188300A-D890-40C0-82A2-6D5C1B3211FB}"/>
              </a:ext>
            </a:extLst>
          </p:cNvPr>
          <p:cNvSpPr/>
          <p:nvPr/>
        </p:nvSpPr>
        <p:spPr bwMode="gray">
          <a:xfrm flipV="1">
            <a:off x="10673731" y="941665"/>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31" name="Right Triangle 730">
            <a:extLst>
              <a:ext uri="{FF2B5EF4-FFF2-40B4-BE49-F238E27FC236}">
                <a16:creationId xmlns:a16="http://schemas.microsoft.com/office/drawing/2014/main" id="{B650832F-3E4C-436F-A241-1885D9DBD00A}"/>
              </a:ext>
            </a:extLst>
          </p:cNvPr>
          <p:cNvSpPr/>
          <p:nvPr/>
        </p:nvSpPr>
        <p:spPr bwMode="gray">
          <a:xfrm>
            <a:off x="10673731" y="1913746"/>
            <a:ext cx="971456" cy="971203"/>
          </a:xfrm>
          <a:prstGeom prst="rtTriangle">
            <a:avLst/>
          </a:prstGeom>
          <a:solidFill>
            <a:sysClr val="window" lastClr="FFFFFF">
              <a:alpha val="11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32" name="Right Triangle 731">
            <a:extLst>
              <a:ext uri="{FF2B5EF4-FFF2-40B4-BE49-F238E27FC236}">
                <a16:creationId xmlns:a16="http://schemas.microsoft.com/office/drawing/2014/main" id="{E6BE1D67-5968-40F8-8DFC-636F0BAB83FB}"/>
              </a:ext>
            </a:extLst>
          </p:cNvPr>
          <p:cNvSpPr/>
          <p:nvPr/>
        </p:nvSpPr>
        <p:spPr bwMode="gray">
          <a:xfrm rot="10800000">
            <a:off x="10673731" y="1913746"/>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33" name="Right Triangle 732">
            <a:extLst>
              <a:ext uri="{FF2B5EF4-FFF2-40B4-BE49-F238E27FC236}">
                <a16:creationId xmlns:a16="http://schemas.microsoft.com/office/drawing/2014/main" id="{9BEE8E88-559E-405B-AC1E-936C66C7DE89}"/>
              </a:ext>
            </a:extLst>
          </p:cNvPr>
          <p:cNvSpPr/>
          <p:nvPr/>
        </p:nvSpPr>
        <p:spPr bwMode="gray">
          <a:xfrm>
            <a:off x="10673731" y="-27163"/>
            <a:ext cx="971456" cy="971203"/>
          </a:xfrm>
          <a:prstGeom prst="rtTriangle">
            <a:avLst/>
          </a:prstGeom>
          <a:solidFill>
            <a:sysClr val="window" lastClr="FFFFFF">
              <a:alpha val="12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34" name="Right Triangle 733">
            <a:extLst>
              <a:ext uri="{FF2B5EF4-FFF2-40B4-BE49-F238E27FC236}">
                <a16:creationId xmlns:a16="http://schemas.microsoft.com/office/drawing/2014/main" id="{B165E6C6-C6A9-4E1E-8261-1001059E47A8}"/>
              </a:ext>
            </a:extLst>
          </p:cNvPr>
          <p:cNvSpPr/>
          <p:nvPr/>
        </p:nvSpPr>
        <p:spPr bwMode="gray">
          <a:xfrm rot="10800000">
            <a:off x="10673731" y="-22208"/>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37" name="Right Triangle 736">
            <a:extLst>
              <a:ext uri="{FF2B5EF4-FFF2-40B4-BE49-F238E27FC236}">
                <a16:creationId xmlns:a16="http://schemas.microsoft.com/office/drawing/2014/main" id="{0C6887A0-AF09-41E0-B426-CF82BC98B0E8}"/>
              </a:ext>
            </a:extLst>
          </p:cNvPr>
          <p:cNvSpPr/>
          <p:nvPr/>
        </p:nvSpPr>
        <p:spPr bwMode="gray">
          <a:xfrm>
            <a:off x="4847464" y="5795358"/>
            <a:ext cx="971456" cy="971203"/>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38" name="Right Triangle 737">
            <a:extLst>
              <a:ext uri="{FF2B5EF4-FFF2-40B4-BE49-F238E27FC236}">
                <a16:creationId xmlns:a16="http://schemas.microsoft.com/office/drawing/2014/main" id="{A2B1D576-0511-448B-A9F8-017BFA62DCAD}"/>
              </a:ext>
            </a:extLst>
          </p:cNvPr>
          <p:cNvSpPr/>
          <p:nvPr/>
        </p:nvSpPr>
        <p:spPr bwMode="gray">
          <a:xfrm flipV="1">
            <a:off x="4847464" y="3850992"/>
            <a:ext cx="971456" cy="971203"/>
          </a:xfrm>
          <a:prstGeom prst="rtTriangle">
            <a:avLst/>
          </a:prstGeom>
          <a:solidFill>
            <a:sysClr val="window" lastClr="FFFFFF">
              <a:alpha val="22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39" name="Right Triangle 738">
            <a:extLst>
              <a:ext uri="{FF2B5EF4-FFF2-40B4-BE49-F238E27FC236}">
                <a16:creationId xmlns:a16="http://schemas.microsoft.com/office/drawing/2014/main" id="{66B18D9F-B012-4FC2-A44F-D8096D86070C}"/>
              </a:ext>
            </a:extLst>
          </p:cNvPr>
          <p:cNvSpPr/>
          <p:nvPr/>
        </p:nvSpPr>
        <p:spPr bwMode="gray">
          <a:xfrm rot="10800000" flipV="1">
            <a:off x="4847465" y="3850992"/>
            <a:ext cx="971456" cy="971203"/>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40" name="Right Triangle 739">
            <a:extLst>
              <a:ext uri="{FF2B5EF4-FFF2-40B4-BE49-F238E27FC236}">
                <a16:creationId xmlns:a16="http://schemas.microsoft.com/office/drawing/2014/main" id="{4C415472-B385-447B-AC0A-59F7EF1F7640}"/>
              </a:ext>
            </a:extLst>
          </p:cNvPr>
          <p:cNvSpPr/>
          <p:nvPr/>
        </p:nvSpPr>
        <p:spPr bwMode="gray">
          <a:xfrm>
            <a:off x="4847464" y="4823072"/>
            <a:ext cx="971456" cy="971203"/>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41" name="Right Triangle 740">
            <a:extLst>
              <a:ext uri="{FF2B5EF4-FFF2-40B4-BE49-F238E27FC236}">
                <a16:creationId xmlns:a16="http://schemas.microsoft.com/office/drawing/2014/main" id="{D618D2F0-5040-4487-9320-BF03512CB652}"/>
              </a:ext>
            </a:extLst>
          </p:cNvPr>
          <p:cNvSpPr/>
          <p:nvPr/>
        </p:nvSpPr>
        <p:spPr bwMode="gray">
          <a:xfrm rot="10800000">
            <a:off x="4847465" y="4823072"/>
            <a:ext cx="971456" cy="971203"/>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42" name="Right Triangle 741">
            <a:extLst>
              <a:ext uri="{FF2B5EF4-FFF2-40B4-BE49-F238E27FC236}">
                <a16:creationId xmlns:a16="http://schemas.microsoft.com/office/drawing/2014/main" id="{13EC3D77-2DA3-4DE4-B637-B6E1E9245641}"/>
              </a:ext>
            </a:extLst>
          </p:cNvPr>
          <p:cNvSpPr/>
          <p:nvPr/>
        </p:nvSpPr>
        <p:spPr bwMode="gray">
          <a:xfrm>
            <a:off x="4847464" y="2882360"/>
            <a:ext cx="971456" cy="971203"/>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43" name="Right Triangle 742">
            <a:extLst>
              <a:ext uri="{FF2B5EF4-FFF2-40B4-BE49-F238E27FC236}">
                <a16:creationId xmlns:a16="http://schemas.microsoft.com/office/drawing/2014/main" id="{22098F0C-2982-4134-A5D2-3A88C1AD8653}"/>
              </a:ext>
            </a:extLst>
          </p:cNvPr>
          <p:cNvSpPr/>
          <p:nvPr/>
        </p:nvSpPr>
        <p:spPr bwMode="gray">
          <a:xfrm rot="10800000">
            <a:off x="4847465" y="2882360"/>
            <a:ext cx="971456" cy="971203"/>
          </a:xfrm>
          <a:prstGeom prst="rtTriangle">
            <a:avLst/>
          </a:prstGeom>
          <a:solidFill>
            <a:sysClr val="window" lastClr="FFFFFF">
              <a:alpha val="11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44" name="Right Triangle 743">
            <a:extLst>
              <a:ext uri="{FF2B5EF4-FFF2-40B4-BE49-F238E27FC236}">
                <a16:creationId xmlns:a16="http://schemas.microsoft.com/office/drawing/2014/main" id="{CE367989-B41E-4AC6-B6A6-5E304F9566FE}"/>
              </a:ext>
            </a:extLst>
          </p:cNvPr>
          <p:cNvSpPr/>
          <p:nvPr/>
        </p:nvSpPr>
        <p:spPr bwMode="gray">
          <a:xfrm flipV="1">
            <a:off x="4847464" y="941665"/>
            <a:ext cx="971456" cy="971203"/>
          </a:xfrm>
          <a:prstGeom prst="rtTriangle">
            <a:avLst/>
          </a:prstGeom>
          <a:solidFill>
            <a:sysClr val="window" lastClr="FFFFFF">
              <a:alpha val="22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45" name="Right Triangle 744">
            <a:extLst>
              <a:ext uri="{FF2B5EF4-FFF2-40B4-BE49-F238E27FC236}">
                <a16:creationId xmlns:a16="http://schemas.microsoft.com/office/drawing/2014/main" id="{CA89A69F-22F4-4B64-9236-CF8BC7181072}"/>
              </a:ext>
            </a:extLst>
          </p:cNvPr>
          <p:cNvSpPr/>
          <p:nvPr/>
        </p:nvSpPr>
        <p:spPr bwMode="gray">
          <a:xfrm rot="10800000" flipV="1">
            <a:off x="4847465" y="941665"/>
            <a:ext cx="971456" cy="971203"/>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46" name="Right Triangle 745">
            <a:extLst>
              <a:ext uri="{FF2B5EF4-FFF2-40B4-BE49-F238E27FC236}">
                <a16:creationId xmlns:a16="http://schemas.microsoft.com/office/drawing/2014/main" id="{2CBB5DB4-6118-4872-9054-2F5A896E1FFC}"/>
              </a:ext>
            </a:extLst>
          </p:cNvPr>
          <p:cNvSpPr/>
          <p:nvPr/>
        </p:nvSpPr>
        <p:spPr bwMode="gray">
          <a:xfrm>
            <a:off x="4847464" y="1907001"/>
            <a:ext cx="971456" cy="971203"/>
          </a:xfrm>
          <a:prstGeom prst="rtTriangle">
            <a:avLst/>
          </a:prstGeom>
          <a:solidFill>
            <a:sysClr val="window" lastClr="FFFFFF">
              <a:alpha val="7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47" name="Right Triangle 746">
            <a:extLst>
              <a:ext uri="{FF2B5EF4-FFF2-40B4-BE49-F238E27FC236}">
                <a16:creationId xmlns:a16="http://schemas.microsoft.com/office/drawing/2014/main" id="{4E35E85A-DD92-4A15-AE9E-1039AF4B06AD}"/>
              </a:ext>
            </a:extLst>
          </p:cNvPr>
          <p:cNvSpPr/>
          <p:nvPr/>
        </p:nvSpPr>
        <p:spPr bwMode="gray">
          <a:xfrm rot="10800000">
            <a:off x="4847465" y="1913746"/>
            <a:ext cx="971456" cy="971203"/>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48" name="Right Triangle 747">
            <a:extLst>
              <a:ext uri="{FF2B5EF4-FFF2-40B4-BE49-F238E27FC236}">
                <a16:creationId xmlns:a16="http://schemas.microsoft.com/office/drawing/2014/main" id="{E3FBAB74-79E7-4890-B1D2-5DD21B297B7D}"/>
              </a:ext>
            </a:extLst>
          </p:cNvPr>
          <p:cNvSpPr/>
          <p:nvPr/>
        </p:nvSpPr>
        <p:spPr bwMode="gray">
          <a:xfrm>
            <a:off x="4847464" y="-27163"/>
            <a:ext cx="971456" cy="971203"/>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49" name="Right Triangle 748">
            <a:extLst>
              <a:ext uri="{FF2B5EF4-FFF2-40B4-BE49-F238E27FC236}">
                <a16:creationId xmlns:a16="http://schemas.microsoft.com/office/drawing/2014/main" id="{4061B251-6E80-4362-89D2-7324515AC2B4}"/>
              </a:ext>
            </a:extLst>
          </p:cNvPr>
          <p:cNvSpPr/>
          <p:nvPr/>
        </p:nvSpPr>
        <p:spPr bwMode="gray">
          <a:xfrm rot="10800000">
            <a:off x="4847465" y="-22208"/>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51" name="Right Triangle 750">
            <a:extLst>
              <a:ext uri="{FF2B5EF4-FFF2-40B4-BE49-F238E27FC236}">
                <a16:creationId xmlns:a16="http://schemas.microsoft.com/office/drawing/2014/main" id="{81605547-D2F9-4FED-8C34-F1FE73878546}"/>
              </a:ext>
            </a:extLst>
          </p:cNvPr>
          <p:cNvSpPr/>
          <p:nvPr/>
        </p:nvSpPr>
        <p:spPr bwMode="gray">
          <a:xfrm flipH="1">
            <a:off x="5815875" y="5795358"/>
            <a:ext cx="971456" cy="971203"/>
          </a:xfrm>
          <a:prstGeom prst="rtTriangle">
            <a:avLst/>
          </a:prstGeom>
          <a:solidFill>
            <a:sysClr val="window" lastClr="FFFFFF">
              <a:alpha val="1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52" name="Right Triangle 751">
            <a:extLst>
              <a:ext uri="{FF2B5EF4-FFF2-40B4-BE49-F238E27FC236}">
                <a16:creationId xmlns:a16="http://schemas.microsoft.com/office/drawing/2014/main" id="{1DD05993-48BF-4BF0-A9C2-AC47240F4908}"/>
              </a:ext>
            </a:extLst>
          </p:cNvPr>
          <p:cNvSpPr/>
          <p:nvPr/>
        </p:nvSpPr>
        <p:spPr bwMode="gray">
          <a:xfrm rot="10800000" flipH="1">
            <a:off x="5815875" y="5795358"/>
            <a:ext cx="971456" cy="971203"/>
          </a:xfrm>
          <a:prstGeom prst="rtTriangle">
            <a:avLst/>
          </a:prstGeom>
          <a:solidFill>
            <a:sysClr val="window" lastClr="FFFFFF">
              <a:alpha val="12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53" name="Right Triangle 752">
            <a:extLst>
              <a:ext uri="{FF2B5EF4-FFF2-40B4-BE49-F238E27FC236}">
                <a16:creationId xmlns:a16="http://schemas.microsoft.com/office/drawing/2014/main" id="{AFAA0356-99BA-4C4D-AE54-6D41F5F6342C}"/>
              </a:ext>
            </a:extLst>
          </p:cNvPr>
          <p:cNvSpPr/>
          <p:nvPr/>
        </p:nvSpPr>
        <p:spPr bwMode="gray">
          <a:xfrm flipH="1" flipV="1">
            <a:off x="5815875" y="3850992"/>
            <a:ext cx="971456" cy="971203"/>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54" name="Right Triangle 753">
            <a:extLst>
              <a:ext uri="{FF2B5EF4-FFF2-40B4-BE49-F238E27FC236}">
                <a16:creationId xmlns:a16="http://schemas.microsoft.com/office/drawing/2014/main" id="{FEB49CD0-624F-4EFF-BB66-50522379056E}"/>
              </a:ext>
            </a:extLst>
          </p:cNvPr>
          <p:cNvSpPr/>
          <p:nvPr/>
        </p:nvSpPr>
        <p:spPr bwMode="gray">
          <a:xfrm rot="10800000" flipH="1">
            <a:off x="5815875" y="4823072"/>
            <a:ext cx="971456" cy="971203"/>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55" name="Right Triangle 754">
            <a:extLst>
              <a:ext uri="{FF2B5EF4-FFF2-40B4-BE49-F238E27FC236}">
                <a16:creationId xmlns:a16="http://schemas.microsoft.com/office/drawing/2014/main" id="{ABB47E31-296D-449A-9434-91EB835C1BDC}"/>
              </a:ext>
            </a:extLst>
          </p:cNvPr>
          <p:cNvSpPr/>
          <p:nvPr/>
        </p:nvSpPr>
        <p:spPr bwMode="gray">
          <a:xfrm flipH="1">
            <a:off x="5815875" y="2882360"/>
            <a:ext cx="971456" cy="971203"/>
          </a:xfrm>
          <a:prstGeom prst="rtTriangle">
            <a:avLst/>
          </a:prstGeom>
          <a:solidFill>
            <a:sysClr val="window" lastClr="FFFFFF">
              <a:alpha val="1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56" name="Right Triangle 755">
            <a:extLst>
              <a:ext uri="{FF2B5EF4-FFF2-40B4-BE49-F238E27FC236}">
                <a16:creationId xmlns:a16="http://schemas.microsoft.com/office/drawing/2014/main" id="{784EA560-CDD0-4FE9-99D1-F442AAEAAA07}"/>
              </a:ext>
            </a:extLst>
          </p:cNvPr>
          <p:cNvSpPr/>
          <p:nvPr/>
        </p:nvSpPr>
        <p:spPr bwMode="gray">
          <a:xfrm rot="10800000" flipH="1">
            <a:off x="5815875" y="2882360"/>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57" name="Right Triangle 756">
            <a:extLst>
              <a:ext uri="{FF2B5EF4-FFF2-40B4-BE49-F238E27FC236}">
                <a16:creationId xmlns:a16="http://schemas.microsoft.com/office/drawing/2014/main" id="{CA1EEF65-B6C8-492C-8986-AA06DD0ECF0F}"/>
              </a:ext>
            </a:extLst>
          </p:cNvPr>
          <p:cNvSpPr/>
          <p:nvPr/>
        </p:nvSpPr>
        <p:spPr bwMode="gray">
          <a:xfrm flipH="1" flipV="1">
            <a:off x="5815875" y="941665"/>
            <a:ext cx="971456" cy="971203"/>
          </a:xfrm>
          <a:prstGeom prst="rtTriangle">
            <a:avLst/>
          </a:prstGeom>
          <a:solidFill>
            <a:sysClr val="window" lastClr="FFFFFF">
              <a:alpha val="8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58" name="Right Triangle 757">
            <a:extLst>
              <a:ext uri="{FF2B5EF4-FFF2-40B4-BE49-F238E27FC236}">
                <a16:creationId xmlns:a16="http://schemas.microsoft.com/office/drawing/2014/main" id="{C9A9CF9C-19E8-404A-B473-E5BE50486F39}"/>
              </a:ext>
            </a:extLst>
          </p:cNvPr>
          <p:cNvSpPr/>
          <p:nvPr/>
        </p:nvSpPr>
        <p:spPr bwMode="gray">
          <a:xfrm flipH="1">
            <a:off x="5815875" y="1913746"/>
            <a:ext cx="971456" cy="971203"/>
          </a:xfrm>
          <a:prstGeom prst="rtTriangle">
            <a:avLst/>
          </a:prstGeom>
          <a:solidFill>
            <a:sysClr val="window" lastClr="FFFFFF">
              <a:alpha val="2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59" name="Right Triangle 758">
            <a:extLst>
              <a:ext uri="{FF2B5EF4-FFF2-40B4-BE49-F238E27FC236}">
                <a16:creationId xmlns:a16="http://schemas.microsoft.com/office/drawing/2014/main" id="{16B57B36-B749-411E-8280-ED23ACD33E7B}"/>
              </a:ext>
            </a:extLst>
          </p:cNvPr>
          <p:cNvSpPr/>
          <p:nvPr/>
        </p:nvSpPr>
        <p:spPr bwMode="gray">
          <a:xfrm rot="10800000" flipH="1">
            <a:off x="5815876" y="1913746"/>
            <a:ext cx="971456" cy="971203"/>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60" name="Right Triangle 759">
            <a:extLst>
              <a:ext uri="{FF2B5EF4-FFF2-40B4-BE49-F238E27FC236}">
                <a16:creationId xmlns:a16="http://schemas.microsoft.com/office/drawing/2014/main" id="{6D770A62-A527-4B7D-BB9D-B46CACB9F370}"/>
              </a:ext>
            </a:extLst>
          </p:cNvPr>
          <p:cNvSpPr/>
          <p:nvPr/>
        </p:nvSpPr>
        <p:spPr bwMode="gray">
          <a:xfrm flipH="1">
            <a:off x="5815875" y="-27163"/>
            <a:ext cx="971456" cy="971203"/>
          </a:xfrm>
          <a:prstGeom prst="rtTriangle">
            <a:avLst/>
          </a:prstGeom>
          <a:solidFill>
            <a:sysClr val="window" lastClr="FFFFFF">
              <a:alpha val="1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61" name="Right Triangle 760">
            <a:extLst>
              <a:ext uri="{FF2B5EF4-FFF2-40B4-BE49-F238E27FC236}">
                <a16:creationId xmlns:a16="http://schemas.microsoft.com/office/drawing/2014/main" id="{B15B1A1A-39C0-4529-A83A-437B5EEA4CD0}"/>
              </a:ext>
            </a:extLst>
          </p:cNvPr>
          <p:cNvSpPr/>
          <p:nvPr/>
        </p:nvSpPr>
        <p:spPr bwMode="gray">
          <a:xfrm rot="10800000" flipH="1">
            <a:off x="5815875" y="-22208"/>
            <a:ext cx="971456" cy="971203"/>
          </a:xfrm>
          <a:prstGeom prst="rtTriangle">
            <a:avLst/>
          </a:prstGeom>
          <a:solidFill>
            <a:sysClr val="window" lastClr="FFFFFF">
              <a:alpha val="12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65" name="Right Triangle 564">
            <a:extLst>
              <a:ext uri="{FF2B5EF4-FFF2-40B4-BE49-F238E27FC236}">
                <a16:creationId xmlns:a16="http://schemas.microsoft.com/office/drawing/2014/main" id="{5A4E746D-3C3B-4D53-959F-C836AF227DE2}"/>
              </a:ext>
            </a:extLst>
          </p:cNvPr>
          <p:cNvSpPr/>
          <p:nvPr/>
        </p:nvSpPr>
        <p:spPr bwMode="gray">
          <a:xfrm>
            <a:off x="6787454" y="5795358"/>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66" name="Right Triangle 565">
            <a:extLst>
              <a:ext uri="{FF2B5EF4-FFF2-40B4-BE49-F238E27FC236}">
                <a16:creationId xmlns:a16="http://schemas.microsoft.com/office/drawing/2014/main" id="{8C99A34E-1530-4A70-BEA6-13365FBFCF62}"/>
              </a:ext>
            </a:extLst>
          </p:cNvPr>
          <p:cNvSpPr/>
          <p:nvPr/>
        </p:nvSpPr>
        <p:spPr bwMode="gray">
          <a:xfrm rot="10800000">
            <a:off x="6787454" y="5795358"/>
            <a:ext cx="971456" cy="971203"/>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67" name="Right Triangle 566">
            <a:extLst>
              <a:ext uri="{FF2B5EF4-FFF2-40B4-BE49-F238E27FC236}">
                <a16:creationId xmlns:a16="http://schemas.microsoft.com/office/drawing/2014/main" id="{6C86787E-4B1E-4795-8F01-302C1EAA7C5E}"/>
              </a:ext>
            </a:extLst>
          </p:cNvPr>
          <p:cNvSpPr/>
          <p:nvPr/>
        </p:nvSpPr>
        <p:spPr bwMode="gray">
          <a:xfrm flipV="1">
            <a:off x="6787454" y="3850992"/>
            <a:ext cx="971456" cy="971203"/>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68" name="Right Triangle 567">
            <a:extLst>
              <a:ext uri="{FF2B5EF4-FFF2-40B4-BE49-F238E27FC236}">
                <a16:creationId xmlns:a16="http://schemas.microsoft.com/office/drawing/2014/main" id="{0557DA40-0B50-4571-ADB7-E92D5ED30F3C}"/>
              </a:ext>
            </a:extLst>
          </p:cNvPr>
          <p:cNvSpPr/>
          <p:nvPr/>
        </p:nvSpPr>
        <p:spPr bwMode="gray">
          <a:xfrm>
            <a:off x="6787454" y="4823072"/>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69" name="Right Triangle 568">
            <a:extLst>
              <a:ext uri="{FF2B5EF4-FFF2-40B4-BE49-F238E27FC236}">
                <a16:creationId xmlns:a16="http://schemas.microsoft.com/office/drawing/2014/main" id="{4BAB721F-0FF5-4B2B-AEE5-E236A274AAA8}"/>
              </a:ext>
            </a:extLst>
          </p:cNvPr>
          <p:cNvSpPr/>
          <p:nvPr/>
        </p:nvSpPr>
        <p:spPr bwMode="gray">
          <a:xfrm rot="10800000">
            <a:off x="6787454" y="4823072"/>
            <a:ext cx="971456" cy="971203"/>
          </a:xfrm>
          <a:prstGeom prst="rtTriangle">
            <a:avLst/>
          </a:prstGeom>
          <a:solidFill>
            <a:sysClr val="window" lastClr="FFFFFF">
              <a:alpha val="10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70" name="Right Triangle 569">
            <a:extLst>
              <a:ext uri="{FF2B5EF4-FFF2-40B4-BE49-F238E27FC236}">
                <a16:creationId xmlns:a16="http://schemas.microsoft.com/office/drawing/2014/main" id="{5FCB2851-552E-4894-923D-149F0F822D81}"/>
              </a:ext>
            </a:extLst>
          </p:cNvPr>
          <p:cNvSpPr/>
          <p:nvPr/>
        </p:nvSpPr>
        <p:spPr bwMode="gray">
          <a:xfrm>
            <a:off x="6787454" y="2882360"/>
            <a:ext cx="971456" cy="971203"/>
          </a:xfrm>
          <a:prstGeom prst="rtTriangle">
            <a:avLst/>
          </a:prstGeom>
          <a:solidFill>
            <a:sysClr val="window" lastClr="FFFFFF">
              <a:alpha val="8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71" name="Right Triangle 570">
            <a:extLst>
              <a:ext uri="{FF2B5EF4-FFF2-40B4-BE49-F238E27FC236}">
                <a16:creationId xmlns:a16="http://schemas.microsoft.com/office/drawing/2014/main" id="{C07F9D48-01DA-475D-A1E1-D985899851A9}"/>
              </a:ext>
            </a:extLst>
          </p:cNvPr>
          <p:cNvSpPr/>
          <p:nvPr/>
        </p:nvSpPr>
        <p:spPr bwMode="gray">
          <a:xfrm flipV="1">
            <a:off x="6787454" y="941665"/>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72" name="Right Triangle 571">
            <a:extLst>
              <a:ext uri="{FF2B5EF4-FFF2-40B4-BE49-F238E27FC236}">
                <a16:creationId xmlns:a16="http://schemas.microsoft.com/office/drawing/2014/main" id="{5F7940E6-B49A-4E60-80BF-DDE5F67A6B36}"/>
              </a:ext>
            </a:extLst>
          </p:cNvPr>
          <p:cNvSpPr/>
          <p:nvPr/>
        </p:nvSpPr>
        <p:spPr bwMode="gray">
          <a:xfrm>
            <a:off x="6787454" y="1913746"/>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73" name="Right Triangle 572">
            <a:extLst>
              <a:ext uri="{FF2B5EF4-FFF2-40B4-BE49-F238E27FC236}">
                <a16:creationId xmlns:a16="http://schemas.microsoft.com/office/drawing/2014/main" id="{3A51084D-A503-43F3-8B18-24A6F76FFCCF}"/>
              </a:ext>
            </a:extLst>
          </p:cNvPr>
          <p:cNvSpPr/>
          <p:nvPr/>
        </p:nvSpPr>
        <p:spPr bwMode="gray">
          <a:xfrm rot="10800000">
            <a:off x="6787455" y="1913746"/>
            <a:ext cx="971456" cy="971203"/>
          </a:xfrm>
          <a:prstGeom prst="rtTriangle">
            <a:avLst/>
          </a:prstGeom>
          <a:solidFill>
            <a:sysClr val="window" lastClr="FFFFFF">
              <a:alpha val="11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74" name="Right Triangle 573">
            <a:extLst>
              <a:ext uri="{FF2B5EF4-FFF2-40B4-BE49-F238E27FC236}">
                <a16:creationId xmlns:a16="http://schemas.microsoft.com/office/drawing/2014/main" id="{C829B06F-934B-4B81-8FEA-32B7C2215111}"/>
              </a:ext>
            </a:extLst>
          </p:cNvPr>
          <p:cNvSpPr/>
          <p:nvPr/>
        </p:nvSpPr>
        <p:spPr bwMode="gray">
          <a:xfrm>
            <a:off x="6787454" y="-27163"/>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75" name="Right Triangle 574">
            <a:extLst>
              <a:ext uri="{FF2B5EF4-FFF2-40B4-BE49-F238E27FC236}">
                <a16:creationId xmlns:a16="http://schemas.microsoft.com/office/drawing/2014/main" id="{7E1BDC98-52A0-4FD1-8421-75555F93D09B}"/>
              </a:ext>
            </a:extLst>
          </p:cNvPr>
          <p:cNvSpPr/>
          <p:nvPr/>
        </p:nvSpPr>
        <p:spPr bwMode="gray">
          <a:xfrm rot="10800000">
            <a:off x="6787454" y="-22208"/>
            <a:ext cx="971456" cy="971203"/>
          </a:xfrm>
          <a:prstGeom prst="rtTriangle">
            <a:avLst/>
          </a:prstGeom>
          <a:solidFill>
            <a:sysClr val="window" lastClr="FFFFFF">
              <a:alpha val="1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77" name="Right Triangle 576">
            <a:extLst>
              <a:ext uri="{FF2B5EF4-FFF2-40B4-BE49-F238E27FC236}">
                <a16:creationId xmlns:a16="http://schemas.microsoft.com/office/drawing/2014/main" id="{ACC2949E-3286-486B-8D95-976F7FBB128F}"/>
              </a:ext>
            </a:extLst>
          </p:cNvPr>
          <p:cNvSpPr/>
          <p:nvPr/>
        </p:nvSpPr>
        <p:spPr bwMode="gray">
          <a:xfrm flipH="1">
            <a:off x="7758910" y="5795358"/>
            <a:ext cx="971456" cy="971203"/>
          </a:xfrm>
          <a:prstGeom prst="rtTriangle">
            <a:avLst/>
          </a:prstGeom>
          <a:solidFill>
            <a:sysClr val="window" lastClr="FFFFFF">
              <a:alpha val="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78" name="Right Triangle 577">
            <a:extLst>
              <a:ext uri="{FF2B5EF4-FFF2-40B4-BE49-F238E27FC236}">
                <a16:creationId xmlns:a16="http://schemas.microsoft.com/office/drawing/2014/main" id="{F5C5469C-7098-4CB6-B030-6646E4D1375B}"/>
              </a:ext>
            </a:extLst>
          </p:cNvPr>
          <p:cNvSpPr/>
          <p:nvPr/>
        </p:nvSpPr>
        <p:spPr bwMode="gray">
          <a:xfrm flipH="1" flipV="1">
            <a:off x="7758910" y="3850992"/>
            <a:ext cx="971456" cy="971203"/>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79" name="Right Triangle 578">
            <a:extLst>
              <a:ext uri="{FF2B5EF4-FFF2-40B4-BE49-F238E27FC236}">
                <a16:creationId xmlns:a16="http://schemas.microsoft.com/office/drawing/2014/main" id="{5A8390C4-7D9D-46DB-91DF-DBD8210FE02A}"/>
              </a:ext>
            </a:extLst>
          </p:cNvPr>
          <p:cNvSpPr/>
          <p:nvPr/>
        </p:nvSpPr>
        <p:spPr bwMode="gray">
          <a:xfrm rot="10800000" flipH="1" flipV="1">
            <a:off x="7758911" y="3850992"/>
            <a:ext cx="971456" cy="971203"/>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80" name="Right Triangle 579">
            <a:extLst>
              <a:ext uri="{FF2B5EF4-FFF2-40B4-BE49-F238E27FC236}">
                <a16:creationId xmlns:a16="http://schemas.microsoft.com/office/drawing/2014/main" id="{9BE8B15B-B597-415C-A142-DF74AF30D270}"/>
              </a:ext>
            </a:extLst>
          </p:cNvPr>
          <p:cNvSpPr/>
          <p:nvPr/>
        </p:nvSpPr>
        <p:spPr bwMode="gray">
          <a:xfrm flipH="1">
            <a:off x="7758910" y="4823072"/>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81" name="Right Triangle 580">
            <a:extLst>
              <a:ext uri="{FF2B5EF4-FFF2-40B4-BE49-F238E27FC236}">
                <a16:creationId xmlns:a16="http://schemas.microsoft.com/office/drawing/2014/main" id="{014BFE1E-1C83-488E-AB5A-C86F60E83A3C}"/>
              </a:ext>
            </a:extLst>
          </p:cNvPr>
          <p:cNvSpPr/>
          <p:nvPr/>
        </p:nvSpPr>
        <p:spPr bwMode="gray">
          <a:xfrm flipH="1">
            <a:off x="7758910" y="2882360"/>
            <a:ext cx="971456" cy="971203"/>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82" name="Right Triangle 581">
            <a:extLst>
              <a:ext uri="{FF2B5EF4-FFF2-40B4-BE49-F238E27FC236}">
                <a16:creationId xmlns:a16="http://schemas.microsoft.com/office/drawing/2014/main" id="{B645A53D-B562-4695-8BE3-743EC71DCD51}"/>
              </a:ext>
            </a:extLst>
          </p:cNvPr>
          <p:cNvSpPr/>
          <p:nvPr/>
        </p:nvSpPr>
        <p:spPr bwMode="gray">
          <a:xfrm rot="10800000" flipH="1">
            <a:off x="7758911" y="2882360"/>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83" name="Right Triangle 582">
            <a:extLst>
              <a:ext uri="{FF2B5EF4-FFF2-40B4-BE49-F238E27FC236}">
                <a16:creationId xmlns:a16="http://schemas.microsoft.com/office/drawing/2014/main" id="{26B694A6-38A4-4A66-B185-881741507569}"/>
              </a:ext>
            </a:extLst>
          </p:cNvPr>
          <p:cNvSpPr/>
          <p:nvPr/>
        </p:nvSpPr>
        <p:spPr bwMode="gray">
          <a:xfrm flipH="1" flipV="1">
            <a:off x="7758910" y="941665"/>
            <a:ext cx="971456" cy="971203"/>
          </a:xfrm>
          <a:prstGeom prst="rtTriangle">
            <a:avLst/>
          </a:prstGeom>
          <a:solidFill>
            <a:sysClr val="window" lastClr="FFFFFF">
              <a:alpha val="12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84" name="Right Triangle 583">
            <a:extLst>
              <a:ext uri="{FF2B5EF4-FFF2-40B4-BE49-F238E27FC236}">
                <a16:creationId xmlns:a16="http://schemas.microsoft.com/office/drawing/2014/main" id="{19790F5C-E85E-4C2A-9603-F6D7F4DB5048}"/>
              </a:ext>
            </a:extLst>
          </p:cNvPr>
          <p:cNvSpPr/>
          <p:nvPr/>
        </p:nvSpPr>
        <p:spPr bwMode="gray">
          <a:xfrm rot="10800000" flipH="1" flipV="1">
            <a:off x="7758910" y="941666"/>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85" name="Right Triangle 584">
            <a:extLst>
              <a:ext uri="{FF2B5EF4-FFF2-40B4-BE49-F238E27FC236}">
                <a16:creationId xmlns:a16="http://schemas.microsoft.com/office/drawing/2014/main" id="{FDA733CF-B68A-4988-A22A-19CA08EEC040}"/>
              </a:ext>
            </a:extLst>
          </p:cNvPr>
          <p:cNvSpPr/>
          <p:nvPr/>
        </p:nvSpPr>
        <p:spPr bwMode="gray">
          <a:xfrm flipH="1">
            <a:off x="7758910" y="1913746"/>
            <a:ext cx="971456" cy="971203"/>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86" name="Right Triangle 585">
            <a:extLst>
              <a:ext uri="{FF2B5EF4-FFF2-40B4-BE49-F238E27FC236}">
                <a16:creationId xmlns:a16="http://schemas.microsoft.com/office/drawing/2014/main" id="{863AEBA4-A4D5-483D-9761-26EDD8E2A3FF}"/>
              </a:ext>
            </a:extLst>
          </p:cNvPr>
          <p:cNvSpPr/>
          <p:nvPr/>
        </p:nvSpPr>
        <p:spPr bwMode="gray">
          <a:xfrm rot="10800000" flipH="1">
            <a:off x="7758911" y="1913746"/>
            <a:ext cx="971456" cy="971203"/>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87" name="Right Triangle 586">
            <a:extLst>
              <a:ext uri="{FF2B5EF4-FFF2-40B4-BE49-F238E27FC236}">
                <a16:creationId xmlns:a16="http://schemas.microsoft.com/office/drawing/2014/main" id="{969145DD-B3E4-41B3-8A07-3897749C603F}"/>
              </a:ext>
            </a:extLst>
          </p:cNvPr>
          <p:cNvSpPr/>
          <p:nvPr/>
        </p:nvSpPr>
        <p:spPr bwMode="gray">
          <a:xfrm flipH="1">
            <a:off x="7758910" y="-27163"/>
            <a:ext cx="971456" cy="971203"/>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88" name="Right Triangle 587">
            <a:extLst>
              <a:ext uri="{FF2B5EF4-FFF2-40B4-BE49-F238E27FC236}">
                <a16:creationId xmlns:a16="http://schemas.microsoft.com/office/drawing/2014/main" id="{2F2E4CE1-A94F-469A-9822-1A2BAC9250D2}"/>
              </a:ext>
            </a:extLst>
          </p:cNvPr>
          <p:cNvSpPr/>
          <p:nvPr/>
        </p:nvSpPr>
        <p:spPr bwMode="gray">
          <a:xfrm rot="10800000" flipH="1">
            <a:off x="7758910" y="-22208"/>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90" name="Right Triangle 589">
            <a:extLst>
              <a:ext uri="{FF2B5EF4-FFF2-40B4-BE49-F238E27FC236}">
                <a16:creationId xmlns:a16="http://schemas.microsoft.com/office/drawing/2014/main" id="{3D349ECB-4D4E-4674-89A7-3371E74A6B88}"/>
              </a:ext>
            </a:extLst>
          </p:cNvPr>
          <p:cNvSpPr/>
          <p:nvPr/>
        </p:nvSpPr>
        <p:spPr bwMode="gray">
          <a:xfrm>
            <a:off x="8730365" y="5795358"/>
            <a:ext cx="971456" cy="971203"/>
          </a:xfrm>
          <a:prstGeom prst="rtTriangle">
            <a:avLst/>
          </a:prstGeom>
          <a:solidFill>
            <a:sysClr val="window" lastClr="FFFFFF">
              <a:alpha val="10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91" name="Right Triangle 590">
            <a:extLst>
              <a:ext uri="{FF2B5EF4-FFF2-40B4-BE49-F238E27FC236}">
                <a16:creationId xmlns:a16="http://schemas.microsoft.com/office/drawing/2014/main" id="{38A51940-A5AB-4D31-88AA-13A45187A635}"/>
              </a:ext>
            </a:extLst>
          </p:cNvPr>
          <p:cNvSpPr/>
          <p:nvPr/>
        </p:nvSpPr>
        <p:spPr bwMode="gray">
          <a:xfrm rot="10800000">
            <a:off x="8730365" y="5795358"/>
            <a:ext cx="971456" cy="971203"/>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92" name="Right Triangle 591">
            <a:extLst>
              <a:ext uri="{FF2B5EF4-FFF2-40B4-BE49-F238E27FC236}">
                <a16:creationId xmlns:a16="http://schemas.microsoft.com/office/drawing/2014/main" id="{3F8D1F62-2A9C-441E-B6D5-05E44562485B}"/>
              </a:ext>
            </a:extLst>
          </p:cNvPr>
          <p:cNvSpPr/>
          <p:nvPr/>
        </p:nvSpPr>
        <p:spPr bwMode="gray">
          <a:xfrm flipV="1">
            <a:off x="8730365" y="3850992"/>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93" name="Right Triangle 592">
            <a:extLst>
              <a:ext uri="{FF2B5EF4-FFF2-40B4-BE49-F238E27FC236}">
                <a16:creationId xmlns:a16="http://schemas.microsoft.com/office/drawing/2014/main" id="{114C1A95-27CA-4FFE-B58E-B536C9EDF6AD}"/>
              </a:ext>
            </a:extLst>
          </p:cNvPr>
          <p:cNvSpPr/>
          <p:nvPr/>
        </p:nvSpPr>
        <p:spPr bwMode="gray">
          <a:xfrm>
            <a:off x="8730365" y="4823072"/>
            <a:ext cx="971456" cy="971203"/>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94" name="Right Triangle 593">
            <a:extLst>
              <a:ext uri="{FF2B5EF4-FFF2-40B4-BE49-F238E27FC236}">
                <a16:creationId xmlns:a16="http://schemas.microsoft.com/office/drawing/2014/main" id="{D6FD7AED-8728-49AC-94C2-C029A2F9638E}"/>
              </a:ext>
            </a:extLst>
          </p:cNvPr>
          <p:cNvSpPr/>
          <p:nvPr/>
        </p:nvSpPr>
        <p:spPr bwMode="gray">
          <a:xfrm rot="10800000">
            <a:off x="8730366" y="4823072"/>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95" name="Right Triangle 594">
            <a:extLst>
              <a:ext uri="{FF2B5EF4-FFF2-40B4-BE49-F238E27FC236}">
                <a16:creationId xmlns:a16="http://schemas.microsoft.com/office/drawing/2014/main" id="{0606A9DF-ACC9-4A4C-B675-12B943DC9FCB}"/>
              </a:ext>
            </a:extLst>
          </p:cNvPr>
          <p:cNvSpPr/>
          <p:nvPr/>
        </p:nvSpPr>
        <p:spPr bwMode="gray">
          <a:xfrm>
            <a:off x="8730365" y="2882360"/>
            <a:ext cx="971456" cy="971203"/>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96" name="Right Triangle 595">
            <a:extLst>
              <a:ext uri="{FF2B5EF4-FFF2-40B4-BE49-F238E27FC236}">
                <a16:creationId xmlns:a16="http://schemas.microsoft.com/office/drawing/2014/main" id="{7088B477-E571-4EC6-9B97-7EBBE23A71CA}"/>
              </a:ext>
            </a:extLst>
          </p:cNvPr>
          <p:cNvSpPr/>
          <p:nvPr/>
        </p:nvSpPr>
        <p:spPr bwMode="gray">
          <a:xfrm rot="10800000">
            <a:off x="8730365" y="2882360"/>
            <a:ext cx="971456" cy="971203"/>
          </a:xfrm>
          <a:prstGeom prst="rtTriangle">
            <a:avLst/>
          </a:prstGeom>
          <a:solidFill>
            <a:sysClr val="window" lastClr="FFFFFF">
              <a:alpha val="9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97" name="Right Triangle 596">
            <a:extLst>
              <a:ext uri="{FF2B5EF4-FFF2-40B4-BE49-F238E27FC236}">
                <a16:creationId xmlns:a16="http://schemas.microsoft.com/office/drawing/2014/main" id="{FF332D33-D87E-48D6-81F9-B58461D0FAC0}"/>
              </a:ext>
            </a:extLst>
          </p:cNvPr>
          <p:cNvSpPr/>
          <p:nvPr/>
        </p:nvSpPr>
        <p:spPr bwMode="gray">
          <a:xfrm flipV="1">
            <a:off x="8730365" y="941665"/>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98" name="Right Triangle 597">
            <a:extLst>
              <a:ext uri="{FF2B5EF4-FFF2-40B4-BE49-F238E27FC236}">
                <a16:creationId xmlns:a16="http://schemas.microsoft.com/office/drawing/2014/main" id="{10A4BEDF-822E-493D-8C68-D93DC3A59A95}"/>
              </a:ext>
            </a:extLst>
          </p:cNvPr>
          <p:cNvSpPr/>
          <p:nvPr/>
        </p:nvSpPr>
        <p:spPr bwMode="gray">
          <a:xfrm rot="10800000">
            <a:off x="8730365" y="1913746"/>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99" name="Right Triangle 598">
            <a:extLst>
              <a:ext uri="{FF2B5EF4-FFF2-40B4-BE49-F238E27FC236}">
                <a16:creationId xmlns:a16="http://schemas.microsoft.com/office/drawing/2014/main" id="{721158A8-0A83-4839-AFE5-A2FB46C65CD2}"/>
              </a:ext>
            </a:extLst>
          </p:cNvPr>
          <p:cNvSpPr/>
          <p:nvPr/>
        </p:nvSpPr>
        <p:spPr bwMode="gray">
          <a:xfrm>
            <a:off x="8730365" y="-27163"/>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00" name="Right Triangle 599">
            <a:extLst>
              <a:ext uri="{FF2B5EF4-FFF2-40B4-BE49-F238E27FC236}">
                <a16:creationId xmlns:a16="http://schemas.microsoft.com/office/drawing/2014/main" id="{FCFF0ED6-8CEE-4916-94EA-58287DA44637}"/>
              </a:ext>
            </a:extLst>
          </p:cNvPr>
          <p:cNvSpPr/>
          <p:nvPr/>
        </p:nvSpPr>
        <p:spPr bwMode="gray">
          <a:xfrm rot="10800000">
            <a:off x="8730365" y="-22208"/>
            <a:ext cx="971456" cy="971203"/>
          </a:xfrm>
          <a:prstGeom prst="rtTriangle">
            <a:avLst/>
          </a:prstGeom>
          <a:solidFill>
            <a:sysClr val="window" lastClr="FFFFFF">
              <a:alpha val="15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02" name="Right Triangle 601">
            <a:extLst>
              <a:ext uri="{FF2B5EF4-FFF2-40B4-BE49-F238E27FC236}">
                <a16:creationId xmlns:a16="http://schemas.microsoft.com/office/drawing/2014/main" id="{D4A3D2C0-19E0-484B-A18A-7CF98583F1DA}"/>
              </a:ext>
            </a:extLst>
          </p:cNvPr>
          <p:cNvSpPr/>
          <p:nvPr/>
        </p:nvSpPr>
        <p:spPr bwMode="gray">
          <a:xfrm flipH="1">
            <a:off x="9701822" y="5795358"/>
            <a:ext cx="971456" cy="971203"/>
          </a:xfrm>
          <a:prstGeom prst="rtTriangle">
            <a:avLst/>
          </a:prstGeom>
          <a:solidFill>
            <a:sysClr val="window" lastClr="FFFFFF">
              <a:alpha val="1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03" name="Right Triangle 602">
            <a:extLst>
              <a:ext uri="{FF2B5EF4-FFF2-40B4-BE49-F238E27FC236}">
                <a16:creationId xmlns:a16="http://schemas.microsoft.com/office/drawing/2014/main" id="{3DF88E98-26D2-4302-A744-DDA542D17B20}"/>
              </a:ext>
            </a:extLst>
          </p:cNvPr>
          <p:cNvSpPr/>
          <p:nvPr/>
        </p:nvSpPr>
        <p:spPr bwMode="gray">
          <a:xfrm rot="10800000" flipH="1">
            <a:off x="9701823" y="5795358"/>
            <a:ext cx="971456" cy="971203"/>
          </a:xfrm>
          <a:prstGeom prst="rtTriangle">
            <a:avLst/>
          </a:prstGeom>
          <a:solidFill>
            <a:sysClr val="window" lastClr="FFFFFF">
              <a:alpha val="11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04" name="Right Triangle 603">
            <a:extLst>
              <a:ext uri="{FF2B5EF4-FFF2-40B4-BE49-F238E27FC236}">
                <a16:creationId xmlns:a16="http://schemas.microsoft.com/office/drawing/2014/main" id="{93C48F64-3482-4BDB-A108-68D4378FEBEB}"/>
              </a:ext>
            </a:extLst>
          </p:cNvPr>
          <p:cNvSpPr/>
          <p:nvPr/>
        </p:nvSpPr>
        <p:spPr bwMode="gray">
          <a:xfrm flipH="1" flipV="1">
            <a:off x="9701822" y="3850992"/>
            <a:ext cx="971456" cy="971203"/>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05" name="Right Triangle 604">
            <a:extLst>
              <a:ext uri="{FF2B5EF4-FFF2-40B4-BE49-F238E27FC236}">
                <a16:creationId xmlns:a16="http://schemas.microsoft.com/office/drawing/2014/main" id="{ABB07820-1CE7-42A8-9BBE-63EDD698AB21}"/>
              </a:ext>
            </a:extLst>
          </p:cNvPr>
          <p:cNvSpPr/>
          <p:nvPr/>
        </p:nvSpPr>
        <p:spPr bwMode="gray">
          <a:xfrm rot="10800000" flipH="1" flipV="1">
            <a:off x="9701823" y="3850992"/>
            <a:ext cx="971456" cy="971203"/>
          </a:xfrm>
          <a:prstGeom prst="rtTriangle">
            <a:avLst/>
          </a:prstGeom>
          <a:solidFill>
            <a:sysClr val="window" lastClr="FFFFFF">
              <a:alpha val="9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06" name="Right Triangle 605">
            <a:extLst>
              <a:ext uri="{FF2B5EF4-FFF2-40B4-BE49-F238E27FC236}">
                <a16:creationId xmlns:a16="http://schemas.microsoft.com/office/drawing/2014/main" id="{6CEBF25F-D078-409C-878D-434CDD99CD5D}"/>
              </a:ext>
            </a:extLst>
          </p:cNvPr>
          <p:cNvSpPr/>
          <p:nvPr/>
        </p:nvSpPr>
        <p:spPr bwMode="gray">
          <a:xfrm flipH="1">
            <a:off x="9701822" y="4823072"/>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07" name="Right Triangle 606">
            <a:extLst>
              <a:ext uri="{FF2B5EF4-FFF2-40B4-BE49-F238E27FC236}">
                <a16:creationId xmlns:a16="http://schemas.microsoft.com/office/drawing/2014/main" id="{173257F4-F956-4D4B-A1CB-9E6C42F3E7DF}"/>
              </a:ext>
            </a:extLst>
          </p:cNvPr>
          <p:cNvSpPr/>
          <p:nvPr/>
        </p:nvSpPr>
        <p:spPr bwMode="gray">
          <a:xfrm rot="10800000" flipH="1">
            <a:off x="9701822" y="2882360"/>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08" name="Right Triangle 607">
            <a:extLst>
              <a:ext uri="{FF2B5EF4-FFF2-40B4-BE49-F238E27FC236}">
                <a16:creationId xmlns:a16="http://schemas.microsoft.com/office/drawing/2014/main" id="{FCA80B17-8EF0-4269-A5DC-65FC994A07D6}"/>
              </a:ext>
            </a:extLst>
          </p:cNvPr>
          <p:cNvSpPr/>
          <p:nvPr/>
        </p:nvSpPr>
        <p:spPr bwMode="gray">
          <a:xfrm flipH="1" flipV="1">
            <a:off x="9701822" y="941665"/>
            <a:ext cx="971456" cy="971203"/>
          </a:xfrm>
          <a:prstGeom prst="rtTriangle">
            <a:avLst/>
          </a:prstGeom>
          <a:solidFill>
            <a:sysClr val="window" lastClr="FFFFFF">
              <a:alpha val="9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09" name="Right Triangle 608">
            <a:extLst>
              <a:ext uri="{FF2B5EF4-FFF2-40B4-BE49-F238E27FC236}">
                <a16:creationId xmlns:a16="http://schemas.microsoft.com/office/drawing/2014/main" id="{BA93F188-C05D-49BB-9FD7-44F3728C6E90}"/>
              </a:ext>
            </a:extLst>
          </p:cNvPr>
          <p:cNvSpPr/>
          <p:nvPr/>
        </p:nvSpPr>
        <p:spPr bwMode="gray">
          <a:xfrm rot="10800000" flipH="1" flipV="1">
            <a:off x="9701822" y="941665"/>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10" name="Right Triangle 609">
            <a:extLst>
              <a:ext uri="{FF2B5EF4-FFF2-40B4-BE49-F238E27FC236}">
                <a16:creationId xmlns:a16="http://schemas.microsoft.com/office/drawing/2014/main" id="{9710117D-F93E-47A3-8EFB-5CEB246728A9}"/>
              </a:ext>
            </a:extLst>
          </p:cNvPr>
          <p:cNvSpPr/>
          <p:nvPr/>
        </p:nvSpPr>
        <p:spPr bwMode="gray">
          <a:xfrm flipH="1">
            <a:off x="9701822" y="1913746"/>
            <a:ext cx="971456" cy="971203"/>
          </a:xfrm>
          <a:prstGeom prst="rtTriangle">
            <a:avLst/>
          </a:prstGeom>
          <a:solidFill>
            <a:sysClr val="window" lastClr="FFFFFF">
              <a:alpha val="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11" name="Right Triangle 610">
            <a:extLst>
              <a:ext uri="{FF2B5EF4-FFF2-40B4-BE49-F238E27FC236}">
                <a16:creationId xmlns:a16="http://schemas.microsoft.com/office/drawing/2014/main" id="{672F5F86-9AA5-48AC-BD91-3F43EBC6D04F}"/>
              </a:ext>
            </a:extLst>
          </p:cNvPr>
          <p:cNvSpPr/>
          <p:nvPr/>
        </p:nvSpPr>
        <p:spPr bwMode="gray">
          <a:xfrm rot="10800000" flipH="1">
            <a:off x="9701822" y="1913746"/>
            <a:ext cx="971456" cy="971203"/>
          </a:xfrm>
          <a:prstGeom prst="rtTriangle">
            <a:avLst/>
          </a:prstGeom>
          <a:solidFill>
            <a:sysClr val="window" lastClr="FFFFFF">
              <a:alpha val="12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12" name="Right Triangle 611">
            <a:extLst>
              <a:ext uri="{FF2B5EF4-FFF2-40B4-BE49-F238E27FC236}">
                <a16:creationId xmlns:a16="http://schemas.microsoft.com/office/drawing/2014/main" id="{76A36320-41F0-4B98-A447-B0C52DC91416}"/>
              </a:ext>
            </a:extLst>
          </p:cNvPr>
          <p:cNvSpPr/>
          <p:nvPr/>
        </p:nvSpPr>
        <p:spPr bwMode="gray">
          <a:xfrm flipH="1">
            <a:off x="9701822" y="-27163"/>
            <a:ext cx="971456" cy="971203"/>
          </a:xfrm>
          <a:prstGeom prst="rtTriangle">
            <a:avLst/>
          </a:prstGeom>
          <a:solidFill>
            <a:sysClr val="window" lastClr="FFFFFF">
              <a:alpha val="1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13" name="Right Triangle 612">
            <a:extLst>
              <a:ext uri="{FF2B5EF4-FFF2-40B4-BE49-F238E27FC236}">
                <a16:creationId xmlns:a16="http://schemas.microsoft.com/office/drawing/2014/main" id="{54040EA7-3181-4C0F-AFA5-EE70CCF6B9E3}"/>
              </a:ext>
            </a:extLst>
          </p:cNvPr>
          <p:cNvSpPr/>
          <p:nvPr/>
        </p:nvSpPr>
        <p:spPr bwMode="gray">
          <a:xfrm rot="10800000" flipH="1">
            <a:off x="9701822" y="-22208"/>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82" name="Freeform: Shape 781">
            <a:extLst>
              <a:ext uri="{FF2B5EF4-FFF2-40B4-BE49-F238E27FC236}">
                <a16:creationId xmlns:a16="http://schemas.microsoft.com/office/drawing/2014/main" id="{B12F08D0-D5A0-4DFF-89E5-169FC6D31EE9}"/>
              </a:ext>
            </a:extLst>
          </p:cNvPr>
          <p:cNvSpPr/>
          <p:nvPr/>
        </p:nvSpPr>
        <p:spPr bwMode="gray">
          <a:xfrm flipH="1">
            <a:off x="11645638" y="942852"/>
            <a:ext cx="2378" cy="1189"/>
          </a:xfrm>
          <a:custGeom>
            <a:avLst/>
            <a:gdLst>
              <a:gd name="connsiteX0" fmla="*/ 1188 w 2377"/>
              <a:gd name="connsiteY0" fmla="*/ 0 h 1189"/>
              <a:gd name="connsiteX1" fmla="*/ 0 w 2377"/>
              <a:gd name="connsiteY1" fmla="*/ 1189 h 1189"/>
              <a:gd name="connsiteX2" fmla="*/ 2377 w 2377"/>
              <a:gd name="connsiteY2" fmla="*/ 1189 h 1189"/>
              <a:gd name="connsiteX3" fmla="*/ 1188 w 2377"/>
              <a:gd name="connsiteY3" fmla="*/ 0 h 1189"/>
            </a:gdLst>
            <a:ahLst/>
            <a:cxnLst>
              <a:cxn ang="0">
                <a:pos x="connsiteX0" y="connsiteY0"/>
              </a:cxn>
              <a:cxn ang="0">
                <a:pos x="connsiteX1" y="connsiteY1"/>
              </a:cxn>
              <a:cxn ang="0">
                <a:pos x="connsiteX2" y="connsiteY2"/>
              </a:cxn>
              <a:cxn ang="0">
                <a:pos x="connsiteX3" y="connsiteY3"/>
              </a:cxn>
            </a:cxnLst>
            <a:rect l="l" t="t" r="r" b="b"/>
            <a:pathLst>
              <a:path w="2377" h="1189">
                <a:moveTo>
                  <a:pt x="1188" y="0"/>
                </a:moveTo>
                <a:lnTo>
                  <a:pt x="0" y="1189"/>
                </a:lnTo>
                <a:lnTo>
                  <a:pt x="2377" y="1189"/>
                </a:lnTo>
                <a:lnTo>
                  <a:pt x="1188" y="0"/>
                </a:lnTo>
                <a:close/>
              </a:path>
            </a:pathLst>
          </a:custGeom>
          <a:solidFill>
            <a:sysClr val="window" lastClr="FFFFFF">
              <a:alpha val="11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81" name="Freeform: Shape 780">
            <a:extLst>
              <a:ext uri="{FF2B5EF4-FFF2-40B4-BE49-F238E27FC236}">
                <a16:creationId xmlns:a16="http://schemas.microsoft.com/office/drawing/2014/main" id="{3AB2B29B-B849-46BF-97FE-3C163CD81959}"/>
              </a:ext>
            </a:extLst>
          </p:cNvPr>
          <p:cNvSpPr/>
          <p:nvPr/>
        </p:nvSpPr>
        <p:spPr bwMode="gray">
          <a:xfrm flipH="1">
            <a:off x="11648017" y="944043"/>
            <a:ext cx="550336" cy="550193"/>
          </a:xfrm>
          <a:custGeom>
            <a:avLst/>
            <a:gdLst>
              <a:gd name="connsiteX0" fmla="*/ 550193 w 550193"/>
              <a:gd name="connsiteY0" fmla="*/ 0 h 550193"/>
              <a:gd name="connsiteX1" fmla="*/ 0 w 550193"/>
              <a:gd name="connsiteY1" fmla="*/ 0 h 550193"/>
              <a:gd name="connsiteX2" fmla="*/ 0 w 550193"/>
              <a:gd name="connsiteY2" fmla="*/ 550193 h 550193"/>
              <a:gd name="connsiteX3" fmla="*/ 550193 w 550193"/>
              <a:gd name="connsiteY3" fmla="*/ 0 h 550193"/>
            </a:gdLst>
            <a:ahLst/>
            <a:cxnLst>
              <a:cxn ang="0">
                <a:pos x="connsiteX0" y="connsiteY0"/>
              </a:cxn>
              <a:cxn ang="0">
                <a:pos x="connsiteX1" y="connsiteY1"/>
              </a:cxn>
              <a:cxn ang="0">
                <a:pos x="connsiteX2" y="connsiteY2"/>
              </a:cxn>
              <a:cxn ang="0">
                <a:pos x="connsiteX3" y="connsiteY3"/>
              </a:cxn>
            </a:cxnLst>
            <a:rect l="l" t="t" r="r" b="b"/>
            <a:pathLst>
              <a:path w="550193" h="550193">
                <a:moveTo>
                  <a:pt x="550193" y="0"/>
                </a:moveTo>
                <a:lnTo>
                  <a:pt x="0" y="0"/>
                </a:lnTo>
                <a:lnTo>
                  <a:pt x="0" y="550193"/>
                </a:lnTo>
                <a:lnTo>
                  <a:pt x="550193" y="0"/>
                </a:lnTo>
                <a:close/>
              </a:path>
            </a:pathLst>
          </a:custGeom>
          <a:solidFill>
            <a:sysClr val="window" lastClr="FFFFFF">
              <a:alpha val="11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77" name="Freeform: Shape 776">
            <a:extLst>
              <a:ext uri="{FF2B5EF4-FFF2-40B4-BE49-F238E27FC236}">
                <a16:creationId xmlns:a16="http://schemas.microsoft.com/office/drawing/2014/main" id="{A7B22A32-000A-4BAB-B5C4-7CAF40CF0F0F}"/>
              </a:ext>
            </a:extLst>
          </p:cNvPr>
          <p:cNvSpPr/>
          <p:nvPr/>
        </p:nvSpPr>
        <p:spPr bwMode="gray">
          <a:xfrm flipH="1">
            <a:off x="11645639" y="3852274"/>
            <a:ext cx="2572" cy="1286"/>
          </a:xfrm>
          <a:custGeom>
            <a:avLst/>
            <a:gdLst>
              <a:gd name="connsiteX0" fmla="*/ 1286 w 2571"/>
              <a:gd name="connsiteY0" fmla="*/ 0 h 1286"/>
              <a:gd name="connsiteX1" fmla="*/ 0 w 2571"/>
              <a:gd name="connsiteY1" fmla="*/ 1286 h 1286"/>
              <a:gd name="connsiteX2" fmla="*/ 2571 w 2571"/>
              <a:gd name="connsiteY2" fmla="*/ 1286 h 1286"/>
              <a:gd name="connsiteX3" fmla="*/ 2571 w 2571"/>
              <a:gd name="connsiteY3" fmla="*/ 1285 h 1286"/>
              <a:gd name="connsiteX4" fmla="*/ 1286 w 2571"/>
              <a:gd name="connsiteY4" fmla="*/ 0 h 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 h="1286">
                <a:moveTo>
                  <a:pt x="1286" y="0"/>
                </a:moveTo>
                <a:lnTo>
                  <a:pt x="0" y="1286"/>
                </a:lnTo>
                <a:lnTo>
                  <a:pt x="2571" y="1286"/>
                </a:lnTo>
                <a:lnTo>
                  <a:pt x="2571" y="1285"/>
                </a:lnTo>
                <a:lnTo>
                  <a:pt x="1286" y="0"/>
                </a:lnTo>
                <a:close/>
              </a:path>
            </a:pathLst>
          </a:custGeom>
          <a:solidFill>
            <a:sysClr val="window" lastClr="FFFFFF">
              <a:alpha val="11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76" name="Freeform: Shape 775">
            <a:extLst>
              <a:ext uri="{FF2B5EF4-FFF2-40B4-BE49-F238E27FC236}">
                <a16:creationId xmlns:a16="http://schemas.microsoft.com/office/drawing/2014/main" id="{D27DEB13-3665-4799-ADF6-AB82FB081509}"/>
              </a:ext>
            </a:extLst>
          </p:cNvPr>
          <p:cNvSpPr/>
          <p:nvPr/>
        </p:nvSpPr>
        <p:spPr bwMode="gray">
          <a:xfrm flipH="1">
            <a:off x="11648212" y="3853560"/>
            <a:ext cx="550141" cy="549998"/>
          </a:xfrm>
          <a:custGeom>
            <a:avLst/>
            <a:gdLst>
              <a:gd name="connsiteX0" fmla="*/ 549998 w 549998"/>
              <a:gd name="connsiteY0" fmla="*/ 0 h 549998"/>
              <a:gd name="connsiteX1" fmla="*/ 0 w 549998"/>
              <a:gd name="connsiteY1" fmla="*/ 0 h 549998"/>
              <a:gd name="connsiteX2" fmla="*/ 0 w 549998"/>
              <a:gd name="connsiteY2" fmla="*/ 549998 h 549998"/>
              <a:gd name="connsiteX3" fmla="*/ 549998 w 549998"/>
              <a:gd name="connsiteY3" fmla="*/ 0 h 549998"/>
            </a:gdLst>
            <a:ahLst/>
            <a:cxnLst>
              <a:cxn ang="0">
                <a:pos x="connsiteX0" y="connsiteY0"/>
              </a:cxn>
              <a:cxn ang="0">
                <a:pos x="connsiteX1" y="connsiteY1"/>
              </a:cxn>
              <a:cxn ang="0">
                <a:pos x="connsiteX2" y="connsiteY2"/>
              </a:cxn>
              <a:cxn ang="0">
                <a:pos x="connsiteX3" y="connsiteY3"/>
              </a:cxn>
            </a:cxnLst>
            <a:rect l="l" t="t" r="r" b="b"/>
            <a:pathLst>
              <a:path w="549998" h="549998">
                <a:moveTo>
                  <a:pt x="549998" y="0"/>
                </a:moveTo>
                <a:lnTo>
                  <a:pt x="0" y="0"/>
                </a:lnTo>
                <a:lnTo>
                  <a:pt x="0" y="549998"/>
                </a:lnTo>
                <a:lnTo>
                  <a:pt x="549998" y="0"/>
                </a:lnTo>
                <a:close/>
              </a:path>
            </a:pathLst>
          </a:custGeom>
          <a:solidFill>
            <a:sysClr val="window" lastClr="FFFFFF">
              <a:alpha val="11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70" name="Freeform: Shape 769">
            <a:extLst>
              <a:ext uri="{FF2B5EF4-FFF2-40B4-BE49-F238E27FC236}">
                <a16:creationId xmlns:a16="http://schemas.microsoft.com/office/drawing/2014/main" id="{65B04691-30CF-421C-831C-67C2B03EAB1A}"/>
              </a:ext>
            </a:extLst>
          </p:cNvPr>
          <p:cNvSpPr/>
          <p:nvPr/>
        </p:nvSpPr>
        <p:spPr bwMode="gray">
          <a:xfrm flipH="1">
            <a:off x="11646828" y="391470"/>
            <a:ext cx="551525" cy="552570"/>
          </a:xfrm>
          <a:custGeom>
            <a:avLst/>
            <a:gdLst>
              <a:gd name="connsiteX0" fmla="*/ 0 w 551381"/>
              <a:gd name="connsiteY0" fmla="*/ 0 h 552570"/>
              <a:gd name="connsiteX1" fmla="*/ 0 w 551381"/>
              <a:gd name="connsiteY1" fmla="*/ 552570 h 552570"/>
              <a:gd name="connsiteX2" fmla="*/ 550193 w 551381"/>
              <a:gd name="connsiteY2" fmla="*/ 552570 h 552570"/>
              <a:gd name="connsiteX3" fmla="*/ 551381 w 551381"/>
              <a:gd name="connsiteY3" fmla="*/ 551381 h 552570"/>
              <a:gd name="connsiteX4" fmla="*/ 0 w 551381"/>
              <a:gd name="connsiteY4" fmla="*/ 0 h 552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381" h="552570">
                <a:moveTo>
                  <a:pt x="0" y="0"/>
                </a:moveTo>
                <a:lnTo>
                  <a:pt x="0" y="552570"/>
                </a:lnTo>
                <a:lnTo>
                  <a:pt x="550193" y="552570"/>
                </a:lnTo>
                <a:lnTo>
                  <a:pt x="551381" y="551381"/>
                </a:lnTo>
                <a:lnTo>
                  <a:pt x="0" y="0"/>
                </a:lnTo>
                <a:close/>
              </a:path>
            </a:pathLst>
          </a:custGeom>
          <a:solidFill>
            <a:sysClr val="window" lastClr="FFFFFF">
              <a:alpha val="11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69" name="Freeform: Shape 768">
            <a:extLst>
              <a:ext uri="{FF2B5EF4-FFF2-40B4-BE49-F238E27FC236}">
                <a16:creationId xmlns:a16="http://schemas.microsoft.com/office/drawing/2014/main" id="{6DB3C075-8135-4F90-AA2E-6FB264F5FD17}"/>
              </a:ext>
            </a:extLst>
          </p:cNvPr>
          <p:cNvSpPr/>
          <p:nvPr/>
        </p:nvSpPr>
        <p:spPr bwMode="gray">
          <a:xfrm flipH="1">
            <a:off x="11645639" y="941665"/>
            <a:ext cx="1189" cy="2377"/>
          </a:xfrm>
          <a:custGeom>
            <a:avLst/>
            <a:gdLst>
              <a:gd name="connsiteX0" fmla="*/ 1189 w 1189"/>
              <a:gd name="connsiteY0" fmla="*/ 0 h 2377"/>
              <a:gd name="connsiteX1" fmla="*/ 0 w 1189"/>
              <a:gd name="connsiteY1" fmla="*/ 1188 h 2377"/>
              <a:gd name="connsiteX2" fmla="*/ 1189 w 1189"/>
              <a:gd name="connsiteY2" fmla="*/ 2377 h 2377"/>
              <a:gd name="connsiteX3" fmla="*/ 1189 w 1189"/>
              <a:gd name="connsiteY3" fmla="*/ 0 h 2377"/>
            </a:gdLst>
            <a:ahLst/>
            <a:cxnLst>
              <a:cxn ang="0">
                <a:pos x="connsiteX0" y="connsiteY0"/>
              </a:cxn>
              <a:cxn ang="0">
                <a:pos x="connsiteX1" y="connsiteY1"/>
              </a:cxn>
              <a:cxn ang="0">
                <a:pos x="connsiteX2" y="connsiteY2"/>
              </a:cxn>
              <a:cxn ang="0">
                <a:pos x="connsiteX3" y="connsiteY3"/>
              </a:cxn>
            </a:cxnLst>
            <a:rect l="l" t="t" r="r" b="b"/>
            <a:pathLst>
              <a:path w="1189" h="2377">
                <a:moveTo>
                  <a:pt x="1189" y="0"/>
                </a:moveTo>
                <a:lnTo>
                  <a:pt x="0" y="1188"/>
                </a:lnTo>
                <a:lnTo>
                  <a:pt x="1189" y="2377"/>
                </a:lnTo>
                <a:lnTo>
                  <a:pt x="1189" y="0"/>
                </a:lnTo>
                <a:close/>
              </a:path>
            </a:pathLst>
          </a:custGeom>
          <a:solidFill>
            <a:sysClr val="window" lastClr="FFFFFF">
              <a:alpha val="11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68" name="Freeform: Shape 767">
            <a:extLst>
              <a:ext uri="{FF2B5EF4-FFF2-40B4-BE49-F238E27FC236}">
                <a16:creationId xmlns:a16="http://schemas.microsoft.com/office/drawing/2014/main" id="{ED1D2DE8-6CA3-450B-A264-9A1A84AB0BBD}"/>
              </a:ext>
            </a:extLst>
          </p:cNvPr>
          <p:cNvSpPr/>
          <p:nvPr/>
        </p:nvSpPr>
        <p:spPr bwMode="gray">
          <a:xfrm flipH="1">
            <a:off x="11645638" y="944040"/>
            <a:ext cx="552714" cy="968826"/>
          </a:xfrm>
          <a:custGeom>
            <a:avLst/>
            <a:gdLst>
              <a:gd name="connsiteX0" fmla="*/ 552570 w 552570"/>
              <a:gd name="connsiteY0" fmla="*/ 0 h 968826"/>
              <a:gd name="connsiteX1" fmla="*/ 550193 w 552570"/>
              <a:gd name="connsiteY1" fmla="*/ 0 h 968826"/>
              <a:gd name="connsiteX2" fmla="*/ 0 w 552570"/>
              <a:gd name="connsiteY2" fmla="*/ 550193 h 968826"/>
              <a:gd name="connsiteX3" fmla="*/ 0 w 552570"/>
              <a:gd name="connsiteY3" fmla="*/ 968826 h 968826"/>
              <a:gd name="connsiteX4" fmla="*/ 552570 w 552570"/>
              <a:gd name="connsiteY4" fmla="*/ 968826 h 968826"/>
              <a:gd name="connsiteX5" fmla="*/ 552570 w 552570"/>
              <a:gd name="connsiteY5" fmla="*/ 0 h 96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570" h="968826">
                <a:moveTo>
                  <a:pt x="552570" y="0"/>
                </a:moveTo>
                <a:lnTo>
                  <a:pt x="550193" y="0"/>
                </a:lnTo>
                <a:lnTo>
                  <a:pt x="0" y="550193"/>
                </a:lnTo>
                <a:lnTo>
                  <a:pt x="0" y="968826"/>
                </a:lnTo>
                <a:lnTo>
                  <a:pt x="552570" y="968826"/>
                </a:lnTo>
                <a:lnTo>
                  <a:pt x="552570" y="0"/>
                </a:lnTo>
                <a:close/>
              </a:path>
            </a:pathLst>
          </a:custGeom>
          <a:solidFill>
            <a:sysClr val="window" lastClr="FFFFFF">
              <a:alpha val="11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67" name="Freeform: Shape 766">
            <a:extLst>
              <a:ext uri="{FF2B5EF4-FFF2-40B4-BE49-F238E27FC236}">
                <a16:creationId xmlns:a16="http://schemas.microsoft.com/office/drawing/2014/main" id="{CB2C237D-07A4-45F6-BC8A-33DCB72C3FD5}"/>
              </a:ext>
            </a:extLst>
          </p:cNvPr>
          <p:cNvSpPr/>
          <p:nvPr/>
        </p:nvSpPr>
        <p:spPr bwMode="gray">
          <a:xfrm flipH="1">
            <a:off x="11645638" y="2332376"/>
            <a:ext cx="552714" cy="552570"/>
          </a:xfrm>
          <a:custGeom>
            <a:avLst/>
            <a:gdLst>
              <a:gd name="connsiteX0" fmla="*/ 0 w 552570"/>
              <a:gd name="connsiteY0" fmla="*/ 0 h 552570"/>
              <a:gd name="connsiteX1" fmla="*/ 0 w 552570"/>
              <a:gd name="connsiteY1" fmla="*/ 552570 h 552570"/>
              <a:gd name="connsiteX2" fmla="*/ 552570 w 552570"/>
              <a:gd name="connsiteY2" fmla="*/ 552570 h 552570"/>
              <a:gd name="connsiteX3" fmla="*/ 0 w 552570"/>
              <a:gd name="connsiteY3" fmla="*/ 0 h 552570"/>
            </a:gdLst>
            <a:ahLst/>
            <a:cxnLst>
              <a:cxn ang="0">
                <a:pos x="connsiteX0" y="connsiteY0"/>
              </a:cxn>
              <a:cxn ang="0">
                <a:pos x="connsiteX1" y="connsiteY1"/>
              </a:cxn>
              <a:cxn ang="0">
                <a:pos x="connsiteX2" y="connsiteY2"/>
              </a:cxn>
              <a:cxn ang="0">
                <a:pos x="connsiteX3" y="connsiteY3"/>
              </a:cxn>
            </a:cxnLst>
            <a:rect l="l" t="t" r="r" b="b"/>
            <a:pathLst>
              <a:path w="552570" h="552570">
                <a:moveTo>
                  <a:pt x="0" y="0"/>
                </a:moveTo>
                <a:lnTo>
                  <a:pt x="0" y="552570"/>
                </a:lnTo>
                <a:lnTo>
                  <a:pt x="552570" y="552570"/>
                </a:lnTo>
                <a:lnTo>
                  <a:pt x="0" y="0"/>
                </a:lnTo>
                <a:close/>
              </a:path>
            </a:pathLst>
          </a:custGeom>
          <a:solidFill>
            <a:sysClr val="window" lastClr="FFFFFF">
              <a:alpha val="11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65" name="Freeform: Shape 764">
            <a:extLst>
              <a:ext uri="{FF2B5EF4-FFF2-40B4-BE49-F238E27FC236}">
                <a16:creationId xmlns:a16="http://schemas.microsoft.com/office/drawing/2014/main" id="{F832255B-5F23-40E1-91D2-B0B51FA45EAE}"/>
              </a:ext>
            </a:extLst>
          </p:cNvPr>
          <p:cNvSpPr/>
          <p:nvPr/>
        </p:nvSpPr>
        <p:spPr bwMode="gray">
          <a:xfrm flipH="1">
            <a:off x="11646924" y="3300990"/>
            <a:ext cx="551428" cy="552570"/>
          </a:xfrm>
          <a:custGeom>
            <a:avLst/>
            <a:gdLst>
              <a:gd name="connsiteX0" fmla="*/ 0 w 551284"/>
              <a:gd name="connsiteY0" fmla="*/ 0 h 552570"/>
              <a:gd name="connsiteX1" fmla="*/ 0 w 551284"/>
              <a:gd name="connsiteY1" fmla="*/ 552570 h 552570"/>
              <a:gd name="connsiteX2" fmla="*/ 549998 w 551284"/>
              <a:gd name="connsiteY2" fmla="*/ 552570 h 552570"/>
              <a:gd name="connsiteX3" fmla="*/ 551284 w 551284"/>
              <a:gd name="connsiteY3" fmla="*/ 551284 h 552570"/>
              <a:gd name="connsiteX4" fmla="*/ 0 w 551284"/>
              <a:gd name="connsiteY4" fmla="*/ 0 h 552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284" h="552570">
                <a:moveTo>
                  <a:pt x="0" y="0"/>
                </a:moveTo>
                <a:lnTo>
                  <a:pt x="0" y="552570"/>
                </a:lnTo>
                <a:lnTo>
                  <a:pt x="549998" y="552570"/>
                </a:lnTo>
                <a:lnTo>
                  <a:pt x="551284" y="551284"/>
                </a:lnTo>
                <a:lnTo>
                  <a:pt x="0" y="0"/>
                </a:lnTo>
                <a:close/>
              </a:path>
            </a:pathLst>
          </a:custGeom>
          <a:solidFill>
            <a:sysClr val="window" lastClr="FFFFFF">
              <a:alpha val="11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64" name="Freeform: Shape 763">
            <a:extLst>
              <a:ext uri="{FF2B5EF4-FFF2-40B4-BE49-F238E27FC236}">
                <a16:creationId xmlns:a16="http://schemas.microsoft.com/office/drawing/2014/main" id="{9EDE2D83-2AB6-4E22-AB2E-EC0582BCCA8B}"/>
              </a:ext>
            </a:extLst>
          </p:cNvPr>
          <p:cNvSpPr/>
          <p:nvPr/>
        </p:nvSpPr>
        <p:spPr bwMode="gray">
          <a:xfrm flipH="1">
            <a:off x="11645640" y="3850989"/>
            <a:ext cx="1285" cy="2570"/>
          </a:xfrm>
          <a:custGeom>
            <a:avLst/>
            <a:gdLst>
              <a:gd name="connsiteX0" fmla="*/ 1285 w 1285"/>
              <a:gd name="connsiteY0" fmla="*/ 0 h 2570"/>
              <a:gd name="connsiteX1" fmla="*/ 0 w 1285"/>
              <a:gd name="connsiteY1" fmla="*/ 1285 h 2570"/>
              <a:gd name="connsiteX2" fmla="*/ 1285 w 1285"/>
              <a:gd name="connsiteY2" fmla="*/ 2570 h 2570"/>
              <a:gd name="connsiteX3" fmla="*/ 1285 w 1285"/>
              <a:gd name="connsiteY3" fmla="*/ 0 h 2570"/>
            </a:gdLst>
            <a:ahLst/>
            <a:cxnLst>
              <a:cxn ang="0">
                <a:pos x="connsiteX0" y="connsiteY0"/>
              </a:cxn>
              <a:cxn ang="0">
                <a:pos x="connsiteX1" y="connsiteY1"/>
              </a:cxn>
              <a:cxn ang="0">
                <a:pos x="connsiteX2" y="connsiteY2"/>
              </a:cxn>
              <a:cxn ang="0">
                <a:pos x="connsiteX3" y="connsiteY3"/>
              </a:cxn>
            </a:cxnLst>
            <a:rect l="l" t="t" r="r" b="b"/>
            <a:pathLst>
              <a:path w="1285" h="2570">
                <a:moveTo>
                  <a:pt x="1285" y="0"/>
                </a:moveTo>
                <a:lnTo>
                  <a:pt x="0" y="1285"/>
                </a:lnTo>
                <a:lnTo>
                  <a:pt x="1285" y="2570"/>
                </a:lnTo>
                <a:lnTo>
                  <a:pt x="1285" y="0"/>
                </a:lnTo>
                <a:close/>
              </a:path>
            </a:pathLst>
          </a:custGeom>
          <a:solidFill>
            <a:sysClr val="window" lastClr="FFFFFF">
              <a:alpha val="11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63" name="Freeform: Shape 762">
            <a:extLst>
              <a:ext uri="{FF2B5EF4-FFF2-40B4-BE49-F238E27FC236}">
                <a16:creationId xmlns:a16="http://schemas.microsoft.com/office/drawing/2014/main" id="{B116261A-C69F-45CE-B83B-F7707BB0F65C}"/>
              </a:ext>
            </a:extLst>
          </p:cNvPr>
          <p:cNvSpPr/>
          <p:nvPr/>
        </p:nvSpPr>
        <p:spPr bwMode="gray">
          <a:xfrm flipH="1">
            <a:off x="11645640" y="3853560"/>
            <a:ext cx="552713" cy="968632"/>
          </a:xfrm>
          <a:custGeom>
            <a:avLst/>
            <a:gdLst>
              <a:gd name="connsiteX0" fmla="*/ 552569 w 552569"/>
              <a:gd name="connsiteY0" fmla="*/ 0 h 968632"/>
              <a:gd name="connsiteX1" fmla="*/ 549998 w 552569"/>
              <a:gd name="connsiteY1" fmla="*/ 0 h 968632"/>
              <a:gd name="connsiteX2" fmla="*/ 0 w 552569"/>
              <a:gd name="connsiteY2" fmla="*/ 549998 h 968632"/>
              <a:gd name="connsiteX3" fmla="*/ 0 w 552569"/>
              <a:gd name="connsiteY3" fmla="*/ 968632 h 968632"/>
              <a:gd name="connsiteX4" fmla="*/ 552569 w 552569"/>
              <a:gd name="connsiteY4" fmla="*/ 968632 h 968632"/>
              <a:gd name="connsiteX5" fmla="*/ 552569 w 552569"/>
              <a:gd name="connsiteY5" fmla="*/ 0 h 96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569" h="968632">
                <a:moveTo>
                  <a:pt x="552569" y="0"/>
                </a:moveTo>
                <a:lnTo>
                  <a:pt x="549998" y="0"/>
                </a:lnTo>
                <a:lnTo>
                  <a:pt x="0" y="549998"/>
                </a:lnTo>
                <a:lnTo>
                  <a:pt x="0" y="968632"/>
                </a:lnTo>
                <a:lnTo>
                  <a:pt x="552569" y="968632"/>
                </a:lnTo>
                <a:lnTo>
                  <a:pt x="552569" y="0"/>
                </a:lnTo>
                <a:close/>
              </a:path>
            </a:pathLst>
          </a:custGeom>
          <a:solidFill>
            <a:sysClr val="window" lastClr="FFFFFF">
              <a:alpha val="11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50" name="Freeform: Shape 749">
            <a:extLst>
              <a:ext uri="{FF2B5EF4-FFF2-40B4-BE49-F238E27FC236}">
                <a16:creationId xmlns:a16="http://schemas.microsoft.com/office/drawing/2014/main" id="{69E776B9-D5C7-4DEC-8498-132F5041A4C3}"/>
              </a:ext>
            </a:extLst>
          </p:cNvPr>
          <p:cNvSpPr/>
          <p:nvPr/>
        </p:nvSpPr>
        <p:spPr bwMode="gray">
          <a:xfrm flipH="1">
            <a:off x="11645640" y="4823072"/>
            <a:ext cx="552713" cy="971203"/>
          </a:xfrm>
          <a:custGeom>
            <a:avLst/>
            <a:gdLst>
              <a:gd name="connsiteX0" fmla="*/ 552569 w 552569"/>
              <a:gd name="connsiteY0" fmla="*/ 0 h 971203"/>
              <a:gd name="connsiteX1" fmla="*/ 0 w 552569"/>
              <a:gd name="connsiteY1" fmla="*/ 0 h 971203"/>
              <a:gd name="connsiteX2" fmla="*/ 0 w 552569"/>
              <a:gd name="connsiteY2" fmla="*/ 418634 h 971203"/>
              <a:gd name="connsiteX3" fmla="*/ 552569 w 552569"/>
              <a:gd name="connsiteY3" fmla="*/ 971203 h 971203"/>
              <a:gd name="connsiteX4" fmla="*/ 552569 w 552569"/>
              <a:gd name="connsiteY4" fmla="*/ 0 h 971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569" h="971203">
                <a:moveTo>
                  <a:pt x="552569" y="0"/>
                </a:moveTo>
                <a:lnTo>
                  <a:pt x="0" y="0"/>
                </a:lnTo>
                <a:lnTo>
                  <a:pt x="0" y="418634"/>
                </a:lnTo>
                <a:lnTo>
                  <a:pt x="552569" y="971203"/>
                </a:lnTo>
                <a:lnTo>
                  <a:pt x="552569" y="0"/>
                </a:lnTo>
                <a:close/>
              </a:path>
            </a:pathLst>
          </a:custGeom>
          <a:solidFill>
            <a:sysClr val="window" lastClr="FFFFFF">
              <a:alpha val="11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36" name="Freeform: Shape 735">
            <a:extLst>
              <a:ext uri="{FF2B5EF4-FFF2-40B4-BE49-F238E27FC236}">
                <a16:creationId xmlns:a16="http://schemas.microsoft.com/office/drawing/2014/main" id="{9E3F8C95-F194-43DA-AE72-267A2A96A623}"/>
              </a:ext>
            </a:extLst>
          </p:cNvPr>
          <p:cNvSpPr/>
          <p:nvPr/>
        </p:nvSpPr>
        <p:spPr bwMode="gray">
          <a:xfrm flipH="1">
            <a:off x="11645638" y="6213988"/>
            <a:ext cx="552714" cy="552570"/>
          </a:xfrm>
          <a:custGeom>
            <a:avLst/>
            <a:gdLst>
              <a:gd name="connsiteX0" fmla="*/ 0 w 552570"/>
              <a:gd name="connsiteY0" fmla="*/ 0 h 552570"/>
              <a:gd name="connsiteX1" fmla="*/ 0 w 552570"/>
              <a:gd name="connsiteY1" fmla="*/ 552570 h 552570"/>
              <a:gd name="connsiteX2" fmla="*/ 552570 w 552570"/>
              <a:gd name="connsiteY2" fmla="*/ 552570 h 552570"/>
              <a:gd name="connsiteX3" fmla="*/ 0 w 552570"/>
              <a:gd name="connsiteY3" fmla="*/ 0 h 552570"/>
            </a:gdLst>
            <a:ahLst/>
            <a:cxnLst>
              <a:cxn ang="0">
                <a:pos x="connsiteX0" y="connsiteY0"/>
              </a:cxn>
              <a:cxn ang="0">
                <a:pos x="connsiteX1" y="connsiteY1"/>
              </a:cxn>
              <a:cxn ang="0">
                <a:pos x="connsiteX2" y="connsiteY2"/>
              </a:cxn>
              <a:cxn ang="0">
                <a:pos x="connsiteX3" y="connsiteY3"/>
              </a:cxn>
            </a:cxnLst>
            <a:rect l="l" t="t" r="r" b="b"/>
            <a:pathLst>
              <a:path w="552570" h="552570">
                <a:moveTo>
                  <a:pt x="0" y="0"/>
                </a:moveTo>
                <a:lnTo>
                  <a:pt x="0" y="552570"/>
                </a:lnTo>
                <a:lnTo>
                  <a:pt x="552570" y="552570"/>
                </a:lnTo>
                <a:lnTo>
                  <a:pt x="0" y="0"/>
                </a:lnTo>
                <a:close/>
              </a:path>
            </a:pathLst>
          </a:custGeom>
          <a:solidFill>
            <a:sysClr val="window" lastClr="FFFFFF">
              <a:alpha val="11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24" name="Right Triangle 623">
            <a:extLst>
              <a:ext uri="{FF2B5EF4-FFF2-40B4-BE49-F238E27FC236}">
                <a16:creationId xmlns:a16="http://schemas.microsoft.com/office/drawing/2014/main" id="{D190A99F-1AD8-4B1A-A77B-A6C1192D9C83}"/>
              </a:ext>
            </a:extLst>
          </p:cNvPr>
          <p:cNvSpPr/>
          <p:nvPr/>
        </p:nvSpPr>
        <p:spPr bwMode="gray">
          <a:xfrm>
            <a:off x="10673731" y="5795358"/>
            <a:ext cx="971456" cy="971203"/>
          </a:xfrm>
          <a:prstGeom prst="rtTriangle">
            <a:avLst/>
          </a:prstGeom>
          <a:solidFill>
            <a:sysClr val="window" lastClr="FFFFFF">
              <a:alpha val="9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25" name="Right Triangle 624">
            <a:extLst>
              <a:ext uri="{FF2B5EF4-FFF2-40B4-BE49-F238E27FC236}">
                <a16:creationId xmlns:a16="http://schemas.microsoft.com/office/drawing/2014/main" id="{B7D5D60B-1736-4EA6-BD19-2A34EAC3633E}"/>
              </a:ext>
            </a:extLst>
          </p:cNvPr>
          <p:cNvSpPr/>
          <p:nvPr/>
        </p:nvSpPr>
        <p:spPr bwMode="gray">
          <a:xfrm rot="10800000">
            <a:off x="10673732" y="5795358"/>
            <a:ext cx="971456" cy="971203"/>
          </a:xfrm>
          <a:prstGeom prst="rtTriangle">
            <a:avLst/>
          </a:prstGeom>
          <a:solidFill>
            <a:sysClr val="window" lastClr="FFFFFF">
              <a:alpha val="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26" name="Right Triangle 625">
            <a:extLst>
              <a:ext uri="{FF2B5EF4-FFF2-40B4-BE49-F238E27FC236}">
                <a16:creationId xmlns:a16="http://schemas.microsoft.com/office/drawing/2014/main" id="{C0B21947-8356-4D27-86FE-A3FAF15B9A8F}"/>
              </a:ext>
            </a:extLst>
          </p:cNvPr>
          <p:cNvSpPr/>
          <p:nvPr/>
        </p:nvSpPr>
        <p:spPr bwMode="gray">
          <a:xfrm flipV="1">
            <a:off x="10673731" y="3850992"/>
            <a:ext cx="971456" cy="971203"/>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27" name="Right Triangle 626">
            <a:extLst>
              <a:ext uri="{FF2B5EF4-FFF2-40B4-BE49-F238E27FC236}">
                <a16:creationId xmlns:a16="http://schemas.microsoft.com/office/drawing/2014/main" id="{2A3D7ECB-5C74-4571-81EF-FF06BB6BDF32}"/>
              </a:ext>
            </a:extLst>
          </p:cNvPr>
          <p:cNvSpPr/>
          <p:nvPr/>
        </p:nvSpPr>
        <p:spPr bwMode="gray">
          <a:xfrm rot="10800000" flipV="1">
            <a:off x="10673732" y="3850992"/>
            <a:ext cx="971456" cy="971203"/>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28" name="Right Triangle 627">
            <a:extLst>
              <a:ext uri="{FF2B5EF4-FFF2-40B4-BE49-F238E27FC236}">
                <a16:creationId xmlns:a16="http://schemas.microsoft.com/office/drawing/2014/main" id="{4DAAA567-2CC2-4524-BEBA-277A36E5E0A4}"/>
              </a:ext>
            </a:extLst>
          </p:cNvPr>
          <p:cNvSpPr/>
          <p:nvPr/>
        </p:nvSpPr>
        <p:spPr bwMode="gray">
          <a:xfrm rot="10800000">
            <a:off x="10673732" y="4823072"/>
            <a:ext cx="971456" cy="971203"/>
          </a:xfrm>
          <a:prstGeom prst="rtTriangle">
            <a:avLst/>
          </a:prstGeom>
          <a:solidFill>
            <a:sysClr val="window" lastClr="FFFFFF">
              <a:alpha val="10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29" name="Right Triangle 628">
            <a:extLst>
              <a:ext uri="{FF2B5EF4-FFF2-40B4-BE49-F238E27FC236}">
                <a16:creationId xmlns:a16="http://schemas.microsoft.com/office/drawing/2014/main" id="{4D18EDF7-15D0-4830-95A5-56E121645B88}"/>
              </a:ext>
            </a:extLst>
          </p:cNvPr>
          <p:cNvSpPr/>
          <p:nvPr/>
        </p:nvSpPr>
        <p:spPr bwMode="gray">
          <a:xfrm>
            <a:off x="10673731" y="2882360"/>
            <a:ext cx="971456" cy="971203"/>
          </a:xfrm>
          <a:prstGeom prst="rtTriangle">
            <a:avLst/>
          </a:prstGeom>
          <a:solidFill>
            <a:sysClr val="window" lastClr="FFFFFF">
              <a:alpha val="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30" name="Right Triangle 629">
            <a:extLst>
              <a:ext uri="{FF2B5EF4-FFF2-40B4-BE49-F238E27FC236}">
                <a16:creationId xmlns:a16="http://schemas.microsoft.com/office/drawing/2014/main" id="{C1709A9A-D5FA-428D-B46E-9207AE56C3D4}"/>
              </a:ext>
            </a:extLst>
          </p:cNvPr>
          <p:cNvSpPr/>
          <p:nvPr/>
        </p:nvSpPr>
        <p:spPr bwMode="gray">
          <a:xfrm rot="10800000">
            <a:off x="10673731" y="2882360"/>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31" name="Right Triangle 630">
            <a:extLst>
              <a:ext uri="{FF2B5EF4-FFF2-40B4-BE49-F238E27FC236}">
                <a16:creationId xmlns:a16="http://schemas.microsoft.com/office/drawing/2014/main" id="{31AD2623-245F-4492-B275-854D3C61A6B9}"/>
              </a:ext>
            </a:extLst>
          </p:cNvPr>
          <p:cNvSpPr/>
          <p:nvPr/>
        </p:nvSpPr>
        <p:spPr bwMode="gray">
          <a:xfrm flipV="1">
            <a:off x="10673731" y="941665"/>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32" name="Right Triangle 631">
            <a:extLst>
              <a:ext uri="{FF2B5EF4-FFF2-40B4-BE49-F238E27FC236}">
                <a16:creationId xmlns:a16="http://schemas.microsoft.com/office/drawing/2014/main" id="{EFEA176B-48A7-4A95-B09A-4B02456802B6}"/>
              </a:ext>
            </a:extLst>
          </p:cNvPr>
          <p:cNvSpPr/>
          <p:nvPr/>
        </p:nvSpPr>
        <p:spPr bwMode="gray">
          <a:xfrm>
            <a:off x="10673731" y="1913746"/>
            <a:ext cx="971456" cy="971203"/>
          </a:xfrm>
          <a:prstGeom prst="rtTriangle">
            <a:avLst/>
          </a:prstGeom>
          <a:solidFill>
            <a:sysClr val="window" lastClr="FFFFFF">
              <a:alpha val="11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33" name="Right Triangle 632">
            <a:extLst>
              <a:ext uri="{FF2B5EF4-FFF2-40B4-BE49-F238E27FC236}">
                <a16:creationId xmlns:a16="http://schemas.microsoft.com/office/drawing/2014/main" id="{ADED2148-7B15-4EFC-AB88-C0CED1BD7797}"/>
              </a:ext>
            </a:extLst>
          </p:cNvPr>
          <p:cNvSpPr/>
          <p:nvPr/>
        </p:nvSpPr>
        <p:spPr bwMode="gray">
          <a:xfrm rot="10800000">
            <a:off x="10673731" y="1913746"/>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34" name="Right Triangle 633">
            <a:extLst>
              <a:ext uri="{FF2B5EF4-FFF2-40B4-BE49-F238E27FC236}">
                <a16:creationId xmlns:a16="http://schemas.microsoft.com/office/drawing/2014/main" id="{4ECC73D2-A19A-462D-A54B-86E9BFCCCD4F}"/>
              </a:ext>
            </a:extLst>
          </p:cNvPr>
          <p:cNvSpPr/>
          <p:nvPr/>
        </p:nvSpPr>
        <p:spPr bwMode="gray">
          <a:xfrm>
            <a:off x="10673731" y="-27163"/>
            <a:ext cx="971456" cy="971203"/>
          </a:xfrm>
          <a:prstGeom prst="rtTriangle">
            <a:avLst/>
          </a:prstGeom>
          <a:solidFill>
            <a:sysClr val="window" lastClr="FFFFFF">
              <a:alpha val="12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35" name="Right Triangle 634">
            <a:extLst>
              <a:ext uri="{FF2B5EF4-FFF2-40B4-BE49-F238E27FC236}">
                <a16:creationId xmlns:a16="http://schemas.microsoft.com/office/drawing/2014/main" id="{8A39A062-7C83-4669-9226-B79D9454814F}"/>
              </a:ext>
            </a:extLst>
          </p:cNvPr>
          <p:cNvSpPr/>
          <p:nvPr/>
        </p:nvSpPr>
        <p:spPr bwMode="gray">
          <a:xfrm rot="10800000">
            <a:off x="10673731" y="-22208"/>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38" name="Right Triangle 637">
            <a:extLst>
              <a:ext uri="{FF2B5EF4-FFF2-40B4-BE49-F238E27FC236}">
                <a16:creationId xmlns:a16="http://schemas.microsoft.com/office/drawing/2014/main" id="{72F437B1-A514-4D17-B127-40A1008E6944}"/>
              </a:ext>
            </a:extLst>
          </p:cNvPr>
          <p:cNvSpPr/>
          <p:nvPr/>
        </p:nvSpPr>
        <p:spPr bwMode="gray">
          <a:xfrm>
            <a:off x="4847464" y="5795358"/>
            <a:ext cx="971456" cy="971203"/>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39" name="Right Triangle 638">
            <a:extLst>
              <a:ext uri="{FF2B5EF4-FFF2-40B4-BE49-F238E27FC236}">
                <a16:creationId xmlns:a16="http://schemas.microsoft.com/office/drawing/2014/main" id="{BAFE1D2F-C9E7-4490-B98B-E242819B4E88}"/>
              </a:ext>
            </a:extLst>
          </p:cNvPr>
          <p:cNvSpPr/>
          <p:nvPr/>
        </p:nvSpPr>
        <p:spPr bwMode="gray">
          <a:xfrm flipV="1">
            <a:off x="4847464" y="3850992"/>
            <a:ext cx="971456" cy="971203"/>
          </a:xfrm>
          <a:prstGeom prst="rtTriangle">
            <a:avLst/>
          </a:prstGeom>
          <a:solidFill>
            <a:sysClr val="window" lastClr="FFFFFF">
              <a:alpha val="22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40" name="Right Triangle 639">
            <a:extLst>
              <a:ext uri="{FF2B5EF4-FFF2-40B4-BE49-F238E27FC236}">
                <a16:creationId xmlns:a16="http://schemas.microsoft.com/office/drawing/2014/main" id="{3E10EC6E-EC05-4F5F-8706-CD496181FAB9}"/>
              </a:ext>
            </a:extLst>
          </p:cNvPr>
          <p:cNvSpPr/>
          <p:nvPr/>
        </p:nvSpPr>
        <p:spPr bwMode="gray">
          <a:xfrm rot="10800000" flipV="1">
            <a:off x="4847465" y="3850992"/>
            <a:ext cx="971456" cy="971203"/>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41" name="Right Triangle 640">
            <a:extLst>
              <a:ext uri="{FF2B5EF4-FFF2-40B4-BE49-F238E27FC236}">
                <a16:creationId xmlns:a16="http://schemas.microsoft.com/office/drawing/2014/main" id="{65338E3E-121C-405A-A343-75BE2348336F}"/>
              </a:ext>
            </a:extLst>
          </p:cNvPr>
          <p:cNvSpPr/>
          <p:nvPr/>
        </p:nvSpPr>
        <p:spPr bwMode="gray">
          <a:xfrm>
            <a:off x="4847464" y="4823072"/>
            <a:ext cx="971456" cy="971203"/>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42" name="Right Triangle 641">
            <a:extLst>
              <a:ext uri="{FF2B5EF4-FFF2-40B4-BE49-F238E27FC236}">
                <a16:creationId xmlns:a16="http://schemas.microsoft.com/office/drawing/2014/main" id="{7B25D828-A849-4581-936F-B83B8C62D7FD}"/>
              </a:ext>
            </a:extLst>
          </p:cNvPr>
          <p:cNvSpPr/>
          <p:nvPr/>
        </p:nvSpPr>
        <p:spPr bwMode="gray">
          <a:xfrm rot="10800000">
            <a:off x="4847465" y="4823072"/>
            <a:ext cx="971456" cy="971203"/>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43" name="Right Triangle 642">
            <a:extLst>
              <a:ext uri="{FF2B5EF4-FFF2-40B4-BE49-F238E27FC236}">
                <a16:creationId xmlns:a16="http://schemas.microsoft.com/office/drawing/2014/main" id="{6AFF7020-037C-45BB-973B-A869544DAFA3}"/>
              </a:ext>
            </a:extLst>
          </p:cNvPr>
          <p:cNvSpPr/>
          <p:nvPr/>
        </p:nvSpPr>
        <p:spPr bwMode="gray">
          <a:xfrm>
            <a:off x="4847464" y="2882360"/>
            <a:ext cx="971456" cy="971203"/>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44" name="Right Triangle 643">
            <a:extLst>
              <a:ext uri="{FF2B5EF4-FFF2-40B4-BE49-F238E27FC236}">
                <a16:creationId xmlns:a16="http://schemas.microsoft.com/office/drawing/2014/main" id="{93CC3375-7EE1-4993-A427-3BDBF9554C7E}"/>
              </a:ext>
            </a:extLst>
          </p:cNvPr>
          <p:cNvSpPr/>
          <p:nvPr/>
        </p:nvSpPr>
        <p:spPr bwMode="gray">
          <a:xfrm rot="10800000">
            <a:off x="4847465" y="2882360"/>
            <a:ext cx="971456" cy="971203"/>
          </a:xfrm>
          <a:prstGeom prst="rtTriangle">
            <a:avLst/>
          </a:prstGeom>
          <a:solidFill>
            <a:sysClr val="window" lastClr="FFFFFF">
              <a:alpha val="11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45" name="Right Triangle 644">
            <a:extLst>
              <a:ext uri="{FF2B5EF4-FFF2-40B4-BE49-F238E27FC236}">
                <a16:creationId xmlns:a16="http://schemas.microsoft.com/office/drawing/2014/main" id="{73360317-2D5C-42CA-9E6C-6AE0275B244D}"/>
              </a:ext>
            </a:extLst>
          </p:cNvPr>
          <p:cNvSpPr/>
          <p:nvPr/>
        </p:nvSpPr>
        <p:spPr bwMode="gray">
          <a:xfrm flipV="1">
            <a:off x="4847464" y="941665"/>
            <a:ext cx="971456" cy="971203"/>
          </a:xfrm>
          <a:prstGeom prst="rtTriangle">
            <a:avLst/>
          </a:prstGeom>
          <a:solidFill>
            <a:sysClr val="window" lastClr="FFFFFF">
              <a:alpha val="22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46" name="Right Triangle 645">
            <a:extLst>
              <a:ext uri="{FF2B5EF4-FFF2-40B4-BE49-F238E27FC236}">
                <a16:creationId xmlns:a16="http://schemas.microsoft.com/office/drawing/2014/main" id="{0F6D717C-C3A4-4884-B059-962B2F6A2412}"/>
              </a:ext>
            </a:extLst>
          </p:cNvPr>
          <p:cNvSpPr/>
          <p:nvPr/>
        </p:nvSpPr>
        <p:spPr bwMode="gray">
          <a:xfrm rot="10800000" flipV="1">
            <a:off x="4847465" y="941665"/>
            <a:ext cx="971456" cy="971203"/>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47" name="Right Triangle 646">
            <a:extLst>
              <a:ext uri="{FF2B5EF4-FFF2-40B4-BE49-F238E27FC236}">
                <a16:creationId xmlns:a16="http://schemas.microsoft.com/office/drawing/2014/main" id="{29ED4F58-E0F8-45D3-92C8-DE4BFA539A27}"/>
              </a:ext>
            </a:extLst>
          </p:cNvPr>
          <p:cNvSpPr/>
          <p:nvPr/>
        </p:nvSpPr>
        <p:spPr bwMode="gray">
          <a:xfrm>
            <a:off x="4847464" y="1907001"/>
            <a:ext cx="971456" cy="971203"/>
          </a:xfrm>
          <a:prstGeom prst="rtTriangle">
            <a:avLst/>
          </a:prstGeom>
          <a:solidFill>
            <a:sysClr val="window" lastClr="FFFFFF">
              <a:alpha val="7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48" name="Right Triangle 647">
            <a:extLst>
              <a:ext uri="{FF2B5EF4-FFF2-40B4-BE49-F238E27FC236}">
                <a16:creationId xmlns:a16="http://schemas.microsoft.com/office/drawing/2014/main" id="{EF0EF565-B25C-4643-8A60-5DC726700987}"/>
              </a:ext>
            </a:extLst>
          </p:cNvPr>
          <p:cNvSpPr/>
          <p:nvPr/>
        </p:nvSpPr>
        <p:spPr bwMode="gray">
          <a:xfrm rot="10800000">
            <a:off x="4847465" y="1913746"/>
            <a:ext cx="971456" cy="971203"/>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49" name="Right Triangle 648">
            <a:extLst>
              <a:ext uri="{FF2B5EF4-FFF2-40B4-BE49-F238E27FC236}">
                <a16:creationId xmlns:a16="http://schemas.microsoft.com/office/drawing/2014/main" id="{59E2DBCC-6CB4-49B1-B2E1-46BB3BAD1FC8}"/>
              </a:ext>
            </a:extLst>
          </p:cNvPr>
          <p:cNvSpPr/>
          <p:nvPr/>
        </p:nvSpPr>
        <p:spPr bwMode="gray">
          <a:xfrm>
            <a:off x="4847464" y="-27163"/>
            <a:ext cx="971456" cy="971203"/>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50" name="Right Triangle 649">
            <a:extLst>
              <a:ext uri="{FF2B5EF4-FFF2-40B4-BE49-F238E27FC236}">
                <a16:creationId xmlns:a16="http://schemas.microsoft.com/office/drawing/2014/main" id="{E1AEC6AA-86AB-461B-974D-E4D852A68BF9}"/>
              </a:ext>
            </a:extLst>
          </p:cNvPr>
          <p:cNvSpPr/>
          <p:nvPr/>
        </p:nvSpPr>
        <p:spPr bwMode="gray">
          <a:xfrm rot="10800000">
            <a:off x="4847465" y="-22208"/>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52" name="Right Triangle 651">
            <a:extLst>
              <a:ext uri="{FF2B5EF4-FFF2-40B4-BE49-F238E27FC236}">
                <a16:creationId xmlns:a16="http://schemas.microsoft.com/office/drawing/2014/main" id="{3FFE64C0-FEBD-4FC2-92D7-8B830CB41491}"/>
              </a:ext>
            </a:extLst>
          </p:cNvPr>
          <p:cNvSpPr/>
          <p:nvPr/>
        </p:nvSpPr>
        <p:spPr bwMode="gray">
          <a:xfrm flipH="1">
            <a:off x="5815875" y="5795358"/>
            <a:ext cx="971456" cy="971203"/>
          </a:xfrm>
          <a:prstGeom prst="rtTriangle">
            <a:avLst/>
          </a:prstGeom>
          <a:solidFill>
            <a:sysClr val="window" lastClr="FFFFFF">
              <a:alpha val="1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53" name="Right Triangle 652">
            <a:extLst>
              <a:ext uri="{FF2B5EF4-FFF2-40B4-BE49-F238E27FC236}">
                <a16:creationId xmlns:a16="http://schemas.microsoft.com/office/drawing/2014/main" id="{BA3ED428-0457-4134-98E9-2701F05B7D4D}"/>
              </a:ext>
            </a:extLst>
          </p:cNvPr>
          <p:cNvSpPr/>
          <p:nvPr/>
        </p:nvSpPr>
        <p:spPr bwMode="gray">
          <a:xfrm rot="10800000" flipH="1">
            <a:off x="5815875" y="5795358"/>
            <a:ext cx="971456" cy="971203"/>
          </a:xfrm>
          <a:prstGeom prst="rtTriangle">
            <a:avLst/>
          </a:prstGeom>
          <a:solidFill>
            <a:sysClr val="window" lastClr="FFFFFF">
              <a:alpha val="12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54" name="Right Triangle 653">
            <a:extLst>
              <a:ext uri="{FF2B5EF4-FFF2-40B4-BE49-F238E27FC236}">
                <a16:creationId xmlns:a16="http://schemas.microsoft.com/office/drawing/2014/main" id="{E5A94D6A-F77C-40AE-B299-3AAAB1B39A88}"/>
              </a:ext>
            </a:extLst>
          </p:cNvPr>
          <p:cNvSpPr/>
          <p:nvPr/>
        </p:nvSpPr>
        <p:spPr bwMode="gray">
          <a:xfrm flipH="1" flipV="1">
            <a:off x="5815875" y="3850992"/>
            <a:ext cx="971456" cy="971203"/>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55" name="Right Triangle 654">
            <a:extLst>
              <a:ext uri="{FF2B5EF4-FFF2-40B4-BE49-F238E27FC236}">
                <a16:creationId xmlns:a16="http://schemas.microsoft.com/office/drawing/2014/main" id="{7AE041BD-6F07-45D1-929E-03EE78ECDC36}"/>
              </a:ext>
            </a:extLst>
          </p:cNvPr>
          <p:cNvSpPr/>
          <p:nvPr/>
        </p:nvSpPr>
        <p:spPr bwMode="gray">
          <a:xfrm rot="10800000" flipH="1">
            <a:off x="5815875" y="4823072"/>
            <a:ext cx="971456" cy="971203"/>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56" name="Right Triangle 655">
            <a:extLst>
              <a:ext uri="{FF2B5EF4-FFF2-40B4-BE49-F238E27FC236}">
                <a16:creationId xmlns:a16="http://schemas.microsoft.com/office/drawing/2014/main" id="{3E161EBE-EC1C-4907-8136-1E8A9F813450}"/>
              </a:ext>
            </a:extLst>
          </p:cNvPr>
          <p:cNvSpPr/>
          <p:nvPr/>
        </p:nvSpPr>
        <p:spPr bwMode="gray">
          <a:xfrm flipH="1">
            <a:off x="5815875" y="2882360"/>
            <a:ext cx="971456" cy="971203"/>
          </a:xfrm>
          <a:prstGeom prst="rtTriangle">
            <a:avLst/>
          </a:prstGeom>
          <a:solidFill>
            <a:sysClr val="window" lastClr="FFFFFF">
              <a:alpha val="1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57" name="Right Triangle 656">
            <a:extLst>
              <a:ext uri="{FF2B5EF4-FFF2-40B4-BE49-F238E27FC236}">
                <a16:creationId xmlns:a16="http://schemas.microsoft.com/office/drawing/2014/main" id="{21E9AD26-26BD-43C4-9A92-63BEF2BC3C31}"/>
              </a:ext>
            </a:extLst>
          </p:cNvPr>
          <p:cNvSpPr/>
          <p:nvPr/>
        </p:nvSpPr>
        <p:spPr bwMode="gray">
          <a:xfrm rot="10800000" flipH="1">
            <a:off x="5815875" y="2882360"/>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58" name="Right Triangle 657">
            <a:extLst>
              <a:ext uri="{FF2B5EF4-FFF2-40B4-BE49-F238E27FC236}">
                <a16:creationId xmlns:a16="http://schemas.microsoft.com/office/drawing/2014/main" id="{BE7402AB-16E0-4435-AD9F-5FC8744C54EA}"/>
              </a:ext>
            </a:extLst>
          </p:cNvPr>
          <p:cNvSpPr/>
          <p:nvPr/>
        </p:nvSpPr>
        <p:spPr bwMode="gray">
          <a:xfrm flipH="1" flipV="1">
            <a:off x="5815875" y="941665"/>
            <a:ext cx="971456" cy="971203"/>
          </a:xfrm>
          <a:prstGeom prst="rtTriangle">
            <a:avLst/>
          </a:prstGeom>
          <a:solidFill>
            <a:sysClr val="window" lastClr="FFFFFF">
              <a:alpha val="8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59" name="Right Triangle 658">
            <a:extLst>
              <a:ext uri="{FF2B5EF4-FFF2-40B4-BE49-F238E27FC236}">
                <a16:creationId xmlns:a16="http://schemas.microsoft.com/office/drawing/2014/main" id="{E0555B24-989B-442B-AE5F-75CD46CF5F01}"/>
              </a:ext>
            </a:extLst>
          </p:cNvPr>
          <p:cNvSpPr/>
          <p:nvPr/>
        </p:nvSpPr>
        <p:spPr bwMode="gray">
          <a:xfrm flipH="1">
            <a:off x="5815875" y="1913746"/>
            <a:ext cx="971456" cy="971203"/>
          </a:xfrm>
          <a:prstGeom prst="rtTriangle">
            <a:avLst/>
          </a:prstGeom>
          <a:solidFill>
            <a:sysClr val="window" lastClr="FFFFFF">
              <a:alpha val="2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60" name="Right Triangle 659">
            <a:extLst>
              <a:ext uri="{FF2B5EF4-FFF2-40B4-BE49-F238E27FC236}">
                <a16:creationId xmlns:a16="http://schemas.microsoft.com/office/drawing/2014/main" id="{145F9134-A35E-478C-8716-3A569DA90807}"/>
              </a:ext>
            </a:extLst>
          </p:cNvPr>
          <p:cNvSpPr/>
          <p:nvPr/>
        </p:nvSpPr>
        <p:spPr bwMode="gray">
          <a:xfrm rot="10800000" flipH="1">
            <a:off x="5815876" y="1913746"/>
            <a:ext cx="971456" cy="971203"/>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61" name="Right Triangle 660">
            <a:extLst>
              <a:ext uri="{FF2B5EF4-FFF2-40B4-BE49-F238E27FC236}">
                <a16:creationId xmlns:a16="http://schemas.microsoft.com/office/drawing/2014/main" id="{A20D862C-EB68-4AA6-864F-4D8538E8FF6B}"/>
              </a:ext>
            </a:extLst>
          </p:cNvPr>
          <p:cNvSpPr/>
          <p:nvPr/>
        </p:nvSpPr>
        <p:spPr bwMode="gray">
          <a:xfrm flipH="1">
            <a:off x="5815875" y="-27163"/>
            <a:ext cx="971456" cy="971203"/>
          </a:xfrm>
          <a:prstGeom prst="rtTriangle">
            <a:avLst/>
          </a:prstGeom>
          <a:solidFill>
            <a:sysClr val="window" lastClr="FFFFFF">
              <a:alpha val="1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62" name="Right Triangle 661">
            <a:extLst>
              <a:ext uri="{FF2B5EF4-FFF2-40B4-BE49-F238E27FC236}">
                <a16:creationId xmlns:a16="http://schemas.microsoft.com/office/drawing/2014/main" id="{EB19E814-72CA-47E4-B527-7685D8128EF9}"/>
              </a:ext>
            </a:extLst>
          </p:cNvPr>
          <p:cNvSpPr/>
          <p:nvPr/>
        </p:nvSpPr>
        <p:spPr bwMode="gray">
          <a:xfrm rot="10800000" flipH="1">
            <a:off x="5815875" y="-22208"/>
            <a:ext cx="971456" cy="971203"/>
          </a:xfrm>
          <a:prstGeom prst="rtTriangle">
            <a:avLst/>
          </a:prstGeom>
          <a:solidFill>
            <a:sysClr val="window" lastClr="FFFFFF">
              <a:alpha val="12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466" name="Right Triangle 465">
            <a:extLst>
              <a:ext uri="{FF2B5EF4-FFF2-40B4-BE49-F238E27FC236}">
                <a16:creationId xmlns:a16="http://schemas.microsoft.com/office/drawing/2014/main" id="{9D036190-EC9A-4840-852D-0BC2A23BEA38}"/>
              </a:ext>
            </a:extLst>
          </p:cNvPr>
          <p:cNvSpPr/>
          <p:nvPr/>
        </p:nvSpPr>
        <p:spPr bwMode="gray">
          <a:xfrm>
            <a:off x="6787454" y="5795358"/>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467" name="Right Triangle 466">
            <a:extLst>
              <a:ext uri="{FF2B5EF4-FFF2-40B4-BE49-F238E27FC236}">
                <a16:creationId xmlns:a16="http://schemas.microsoft.com/office/drawing/2014/main" id="{C17CDE12-8EE2-4013-8ED1-101BB4623B1D}"/>
              </a:ext>
            </a:extLst>
          </p:cNvPr>
          <p:cNvSpPr/>
          <p:nvPr/>
        </p:nvSpPr>
        <p:spPr bwMode="gray">
          <a:xfrm rot="10800000">
            <a:off x="6787454" y="5795358"/>
            <a:ext cx="971456" cy="971203"/>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468" name="Right Triangle 467">
            <a:extLst>
              <a:ext uri="{FF2B5EF4-FFF2-40B4-BE49-F238E27FC236}">
                <a16:creationId xmlns:a16="http://schemas.microsoft.com/office/drawing/2014/main" id="{5A27562C-3468-4E72-B14F-2E407B9845E9}"/>
              </a:ext>
            </a:extLst>
          </p:cNvPr>
          <p:cNvSpPr/>
          <p:nvPr/>
        </p:nvSpPr>
        <p:spPr bwMode="gray">
          <a:xfrm flipV="1">
            <a:off x="6787454" y="3850992"/>
            <a:ext cx="971456" cy="971203"/>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469" name="Right Triangle 468">
            <a:extLst>
              <a:ext uri="{FF2B5EF4-FFF2-40B4-BE49-F238E27FC236}">
                <a16:creationId xmlns:a16="http://schemas.microsoft.com/office/drawing/2014/main" id="{9686A891-3AED-4911-B7B9-B9617BDE0702}"/>
              </a:ext>
            </a:extLst>
          </p:cNvPr>
          <p:cNvSpPr/>
          <p:nvPr/>
        </p:nvSpPr>
        <p:spPr bwMode="gray">
          <a:xfrm>
            <a:off x="6787454" y="4823072"/>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470" name="Right Triangle 469">
            <a:extLst>
              <a:ext uri="{FF2B5EF4-FFF2-40B4-BE49-F238E27FC236}">
                <a16:creationId xmlns:a16="http://schemas.microsoft.com/office/drawing/2014/main" id="{DE40A533-1471-49E8-8B6B-A959B2DDA663}"/>
              </a:ext>
            </a:extLst>
          </p:cNvPr>
          <p:cNvSpPr/>
          <p:nvPr/>
        </p:nvSpPr>
        <p:spPr bwMode="gray">
          <a:xfrm rot="10800000">
            <a:off x="6787454" y="4823072"/>
            <a:ext cx="971456" cy="971203"/>
          </a:xfrm>
          <a:prstGeom prst="rtTriangle">
            <a:avLst/>
          </a:prstGeom>
          <a:solidFill>
            <a:sysClr val="window" lastClr="FFFFFF">
              <a:alpha val="10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471" name="Right Triangle 470">
            <a:extLst>
              <a:ext uri="{FF2B5EF4-FFF2-40B4-BE49-F238E27FC236}">
                <a16:creationId xmlns:a16="http://schemas.microsoft.com/office/drawing/2014/main" id="{DB32AA39-EB38-4306-9195-841B647BAD5C}"/>
              </a:ext>
            </a:extLst>
          </p:cNvPr>
          <p:cNvSpPr/>
          <p:nvPr/>
        </p:nvSpPr>
        <p:spPr bwMode="gray">
          <a:xfrm>
            <a:off x="6787454" y="2882360"/>
            <a:ext cx="971456" cy="971203"/>
          </a:xfrm>
          <a:prstGeom prst="rtTriangle">
            <a:avLst/>
          </a:prstGeom>
          <a:solidFill>
            <a:sysClr val="window" lastClr="FFFFFF">
              <a:alpha val="8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472" name="Right Triangle 471">
            <a:extLst>
              <a:ext uri="{FF2B5EF4-FFF2-40B4-BE49-F238E27FC236}">
                <a16:creationId xmlns:a16="http://schemas.microsoft.com/office/drawing/2014/main" id="{CA409C7F-AA0D-4E1C-B891-C436EE6C1C30}"/>
              </a:ext>
            </a:extLst>
          </p:cNvPr>
          <p:cNvSpPr/>
          <p:nvPr/>
        </p:nvSpPr>
        <p:spPr bwMode="gray">
          <a:xfrm flipV="1">
            <a:off x="6787454" y="941665"/>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473" name="Right Triangle 472">
            <a:extLst>
              <a:ext uri="{FF2B5EF4-FFF2-40B4-BE49-F238E27FC236}">
                <a16:creationId xmlns:a16="http://schemas.microsoft.com/office/drawing/2014/main" id="{FB146815-B2F1-46AB-87F7-711A9254586A}"/>
              </a:ext>
            </a:extLst>
          </p:cNvPr>
          <p:cNvSpPr/>
          <p:nvPr/>
        </p:nvSpPr>
        <p:spPr bwMode="gray">
          <a:xfrm>
            <a:off x="6787454" y="1913746"/>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474" name="Right Triangle 473">
            <a:extLst>
              <a:ext uri="{FF2B5EF4-FFF2-40B4-BE49-F238E27FC236}">
                <a16:creationId xmlns:a16="http://schemas.microsoft.com/office/drawing/2014/main" id="{D31C6409-E63A-4DD4-96F5-56CFCE038A2A}"/>
              </a:ext>
            </a:extLst>
          </p:cNvPr>
          <p:cNvSpPr/>
          <p:nvPr/>
        </p:nvSpPr>
        <p:spPr bwMode="gray">
          <a:xfrm rot="10800000">
            <a:off x="6787455" y="1913746"/>
            <a:ext cx="971456" cy="971203"/>
          </a:xfrm>
          <a:prstGeom prst="rtTriangle">
            <a:avLst/>
          </a:prstGeom>
          <a:solidFill>
            <a:sysClr val="window" lastClr="FFFFFF">
              <a:alpha val="11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475" name="Right Triangle 474">
            <a:extLst>
              <a:ext uri="{FF2B5EF4-FFF2-40B4-BE49-F238E27FC236}">
                <a16:creationId xmlns:a16="http://schemas.microsoft.com/office/drawing/2014/main" id="{FDF7B0C4-6C78-48FA-A7AE-C266ED8F4F63}"/>
              </a:ext>
            </a:extLst>
          </p:cNvPr>
          <p:cNvSpPr/>
          <p:nvPr/>
        </p:nvSpPr>
        <p:spPr bwMode="gray">
          <a:xfrm>
            <a:off x="6787454" y="-27163"/>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476" name="Right Triangle 475">
            <a:extLst>
              <a:ext uri="{FF2B5EF4-FFF2-40B4-BE49-F238E27FC236}">
                <a16:creationId xmlns:a16="http://schemas.microsoft.com/office/drawing/2014/main" id="{B65282C9-A8EC-4391-A520-F8D6DFCB6FAD}"/>
              </a:ext>
            </a:extLst>
          </p:cNvPr>
          <p:cNvSpPr/>
          <p:nvPr/>
        </p:nvSpPr>
        <p:spPr bwMode="gray">
          <a:xfrm rot="10800000">
            <a:off x="6787454" y="-22209"/>
            <a:ext cx="971456" cy="971203"/>
          </a:xfrm>
          <a:prstGeom prst="rtTriangle">
            <a:avLst/>
          </a:prstGeom>
          <a:solidFill>
            <a:sysClr val="window" lastClr="FFFFFF">
              <a:alpha val="1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478" name="Right Triangle 477">
            <a:extLst>
              <a:ext uri="{FF2B5EF4-FFF2-40B4-BE49-F238E27FC236}">
                <a16:creationId xmlns:a16="http://schemas.microsoft.com/office/drawing/2014/main" id="{D18ED821-4CC1-48D7-9D13-F74299966B2F}"/>
              </a:ext>
            </a:extLst>
          </p:cNvPr>
          <p:cNvSpPr/>
          <p:nvPr/>
        </p:nvSpPr>
        <p:spPr bwMode="gray">
          <a:xfrm flipH="1">
            <a:off x="7758910" y="5795358"/>
            <a:ext cx="971456" cy="971203"/>
          </a:xfrm>
          <a:prstGeom prst="rtTriangle">
            <a:avLst/>
          </a:prstGeom>
          <a:solidFill>
            <a:sysClr val="window" lastClr="FFFFFF">
              <a:alpha val="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479" name="Right Triangle 478">
            <a:extLst>
              <a:ext uri="{FF2B5EF4-FFF2-40B4-BE49-F238E27FC236}">
                <a16:creationId xmlns:a16="http://schemas.microsoft.com/office/drawing/2014/main" id="{6F5AC38F-5EC9-465D-B0C7-2267CA284F61}"/>
              </a:ext>
            </a:extLst>
          </p:cNvPr>
          <p:cNvSpPr/>
          <p:nvPr/>
        </p:nvSpPr>
        <p:spPr bwMode="gray">
          <a:xfrm flipH="1" flipV="1">
            <a:off x="7758910" y="3850992"/>
            <a:ext cx="971456" cy="971203"/>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480" name="Right Triangle 479">
            <a:extLst>
              <a:ext uri="{FF2B5EF4-FFF2-40B4-BE49-F238E27FC236}">
                <a16:creationId xmlns:a16="http://schemas.microsoft.com/office/drawing/2014/main" id="{5E1430A1-84F0-4F77-99F3-ECA368425298}"/>
              </a:ext>
            </a:extLst>
          </p:cNvPr>
          <p:cNvSpPr/>
          <p:nvPr/>
        </p:nvSpPr>
        <p:spPr bwMode="gray">
          <a:xfrm rot="10800000" flipH="1" flipV="1">
            <a:off x="7758911" y="3850992"/>
            <a:ext cx="971456" cy="971203"/>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481" name="Right Triangle 480">
            <a:extLst>
              <a:ext uri="{FF2B5EF4-FFF2-40B4-BE49-F238E27FC236}">
                <a16:creationId xmlns:a16="http://schemas.microsoft.com/office/drawing/2014/main" id="{5E5019BA-9FCC-4C2F-8754-6196BD95997F}"/>
              </a:ext>
            </a:extLst>
          </p:cNvPr>
          <p:cNvSpPr/>
          <p:nvPr/>
        </p:nvSpPr>
        <p:spPr bwMode="gray">
          <a:xfrm flipH="1">
            <a:off x="7758910" y="4823072"/>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482" name="Right Triangle 481">
            <a:extLst>
              <a:ext uri="{FF2B5EF4-FFF2-40B4-BE49-F238E27FC236}">
                <a16:creationId xmlns:a16="http://schemas.microsoft.com/office/drawing/2014/main" id="{C3F5F68C-A0C5-4E20-AE37-C80BCCB2FEC3}"/>
              </a:ext>
            </a:extLst>
          </p:cNvPr>
          <p:cNvSpPr/>
          <p:nvPr/>
        </p:nvSpPr>
        <p:spPr bwMode="gray">
          <a:xfrm flipH="1">
            <a:off x="7758910" y="2882360"/>
            <a:ext cx="971456" cy="971203"/>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483" name="Right Triangle 482">
            <a:extLst>
              <a:ext uri="{FF2B5EF4-FFF2-40B4-BE49-F238E27FC236}">
                <a16:creationId xmlns:a16="http://schemas.microsoft.com/office/drawing/2014/main" id="{A493FDDB-C1AD-417F-8CFF-3000FB6BC37E}"/>
              </a:ext>
            </a:extLst>
          </p:cNvPr>
          <p:cNvSpPr/>
          <p:nvPr/>
        </p:nvSpPr>
        <p:spPr bwMode="gray">
          <a:xfrm rot="10800000" flipH="1">
            <a:off x="7758911" y="2882360"/>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484" name="Right Triangle 483">
            <a:extLst>
              <a:ext uri="{FF2B5EF4-FFF2-40B4-BE49-F238E27FC236}">
                <a16:creationId xmlns:a16="http://schemas.microsoft.com/office/drawing/2014/main" id="{AD32C4F5-7244-44EE-AC85-87542D44C7E3}"/>
              </a:ext>
            </a:extLst>
          </p:cNvPr>
          <p:cNvSpPr/>
          <p:nvPr/>
        </p:nvSpPr>
        <p:spPr bwMode="gray">
          <a:xfrm flipH="1" flipV="1">
            <a:off x="7758910" y="941665"/>
            <a:ext cx="971456" cy="971203"/>
          </a:xfrm>
          <a:prstGeom prst="rtTriangle">
            <a:avLst/>
          </a:prstGeom>
          <a:solidFill>
            <a:sysClr val="window" lastClr="FFFFFF">
              <a:alpha val="12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485" name="Right Triangle 484">
            <a:extLst>
              <a:ext uri="{FF2B5EF4-FFF2-40B4-BE49-F238E27FC236}">
                <a16:creationId xmlns:a16="http://schemas.microsoft.com/office/drawing/2014/main" id="{62D211CD-72BE-4103-8828-3D09CAF071F3}"/>
              </a:ext>
            </a:extLst>
          </p:cNvPr>
          <p:cNvSpPr/>
          <p:nvPr/>
        </p:nvSpPr>
        <p:spPr bwMode="gray">
          <a:xfrm rot="10800000" flipH="1" flipV="1">
            <a:off x="7758910" y="941666"/>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486" name="Right Triangle 485">
            <a:extLst>
              <a:ext uri="{FF2B5EF4-FFF2-40B4-BE49-F238E27FC236}">
                <a16:creationId xmlns:a16="http://schemas.microsoft.com/office/drawing/2014/main" id="{E1548013-0BBF-42F9-B6A6-F8A390F676CB}"/>
              </a:ext>
            </a:extLst>
          </p:cNvPr>
          <p:cNvSpPr/>
          <p:nvPr/>
        </p:nvSpPr>
        <p:spPr bwMode="gray">
          <a:xfrm flipH="1">
            <a:off x="7758910" y="1913746"/>
            <a:ext cx="971456" cy="971203"/>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487" name="Right Triangle 486">
            <a:extLst>
              <a:ext uri="{FF2B5EF4-FFF2-40B4-BE49-F238E27FC236}">
                <a16:creationId xmlns:a16="http://schemas.microsoft.com/office/drawing/2014/main" id="{0CE4FFC6-CB2F-4F51-A0AE-DE64B5C975B2}"/>
              </a:ext>
            </a:extLst>
          </p:cNvPr>
          <p:cNvSpPr/>
          <p:nvPr/>
        </p:nvSpPr>
        <p:spPr bwMode="gray">
          <a:xfrm rot="10800000" flipH="1">
            <a:off x="7758911" y="1913746"/>
            <a:ext cx="971456" cy="971203"/>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488" name="Right Triangle 487">
            <a:extLst>
              <a:ext uri="{FF2B5EF4-FFF2-40B4-BE49-F238E27FC236}">
                <a16:creationId xmlns:a16="http://schemas.microsoft.com/office/drawing/2014/main" id="{369D0442-7DEB-4488-8042-B8E7E70FFA5D}"/>
              </a:ext>
            </a:extLst>
          </p:cNvPr>
          <p:cNvSpPr/>
          <p:nvPr/>
        </p:nvSpPr>
        <p:spPr bwMode="gray">
          <a:xfrm flipH="1">
            <a:off x="7758910" y="-27163"/>
            <a:ext cx="971456" cy="971203"/>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489" name="Right Triangle 488">
            <a:extLst>
              <a:ext uri="{FF2B5EF4-FFF2-40B4-BE49-F238E27FC236}">
                <a16:creationId xmlns:a16="http://schemas.microsoft.com/office/drawing/2014/main" id="{4943D2F9-551F-4E96-ACE3-96173DC11611}"/>
              </a:ext>
            </a:extLst>
          </p:cNvPr>
          <p:cNvSpPr/>
          <p:nvPr/>
        </p:nvSpPr>
        <p:spPr bwMode="gray">
          <a:xfrm rot="10800000" flipH="1">
            <a:off x="7758910" y="-22209"/>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491" name="Right Triangle 490">
            <a:extLst>
              <a:ext uri="{FF2B5EF4-FFF2-40B4-BE49-F238E27FC236}">
                <a16:creationId xmlns:a16="http://schemas.microsoft.com/office/drawing/2014/main" id="{D1EEA76D-EF09-4732-9152-3A8CEE5FD779}"/>
              </a:ext>
            </a:extLst>
          </p:cNvPr>
          <p:cNvSpPr/>
          <p:nvPr/>
        </p:nvSpPr>
        <p:spPr bwMode="gray">
          <a:xfrm>
            <a:off x="8730365" y="5795358"/>
            <a:ext cx="971456" cy="971203"/>
          </a:xfrm>
          <a:prstGeom prst="rtTriangle">
            <a:avLst/>
          </a:prstGeom>
          <a:solidFill>
            <a:sysClr val="window" lastClr="FFFFFF">
              <a:alpha val="10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492" name="Right Triangle 491">
            <a:extLst>
              <a:ext uri="{FF2B5EF4-FFF2-40B4-BE49-F238E27FC236}">
                <a16:creationId xmlns:a16="http://schemas.microsoft.com/office/drawing/2014/main" id="{03BADBBF-37CE-45DC-87B7-4B075CDFB0A0}"/>
              </a:ext>
            </a:extLst>
          </p:cNvPr>
          <p:cNvSpPr/>
          <p:nvPr/>
        </p:nvSpPr>
        <p:spPr bwMode="gray">
          <a:xfrm rot="10800000">
            <a:off x="8730365" y="5795358"/>
            <a:ext cx="971456" cy="971203"/>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493" name="Right Triangle 492">
            <a:extLst>
              <a:ext uri="{FF2B5EF4-FFF2-40B4-BE49-F238E27FC236}">
                <a16:creationId xmlns:a16="http://schemas.microsoft.com/office/drawing/2014/main" id="{0CE4B2D2-CC16-4CDC-B260-C513C351588E}"/>
              </a:ext>
            </a:extLst>
          </p:cNvPr>
          <p:cNvSpPr/>
          <p:nvPr/>
        </p:nvSpPr>
        <p:spPr bwMode="gray">
          <a:xfrm flipV="1">
            <a:off x="8730365" y="3850992"/>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494" name="Right Triangle 493">
            <a:extLst>
              <a:ext uri="{FF2B5EF4-FFF2-40B4-BE49-F238E27FC236}">
                <a16:creationId xmlns:a16="http://schemas.microsoft.com/office/drawing/2014/main" id="{F196A658-B530-40AA-9B08-7330371C1F67}"/>
              </a:ext>
            </a:extLst>
          </p:cNvPr>
          <p:cNvSpPr/>
          <p:nvPr/>
        </p:nvSpPr>
        <p:spPr bwMode="gray">
          <a:xfrm>
            <a:off x="8730365" y="4823072"/>
            <a:ext cx="971456" cy="971203"/>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495" name="Right Triangle 494">
            <a:extLst>
              <a:ext uri="{FF2B5EF4-FFF2-40B4-BE49-F238E27FC236}">
                <a16:creationId xmlns:a16="http://schemas.microsoft.com/office/drawing/2014/main" id="{8D0A37C8-3C4D-4FF8-A4DE-36AA95A7BBC2}"/>
              </a:ext>
            </a:extLst>
          </p:cNvPr>
          <p:cNvSpPr/>
          <p:nvPr/>
        </p:nvSpPr>
        <p:spPr bwMode="gray">
          <a:xfrm rot="10800000">
            <a:off x="8730366" y="4823072"/>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496" name="Right Triangle 495">
            <a:extLst>
              <a:ext uri="{FF2B5EF4-FFF2-40B4-BE49-F238E27FC236}">
                <a16:creationId xmlns:a16="http://schemas.microsoft.com/office/drawing/2014/main" id="{AFBC321F-0A27-4928-875E-0038CD529FEF}"/>
              </a:ext>
            </a:extLst>
          </p:cNvPr>
          <p:cNvSpPr/>
          <p:nvPr/>
        </p:nvSpPr>
        <p:spPr bwMode="gray">
          <a:xfrm>
            <a:off x="8730365" y="2882360"/>
            <a:ext cx="971456" cy="971203"/>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497" name="Right Triangle 496">
            <a:extLst>
              <a:ext uri="{FF2B5EF4-FFF2-40B4-BE49-F238E27FC236}">
                <a16:creationId xmlns:a16="http://schemas.microsoft.com/office/drawing/2014/main" id="{98D2FA77-B3F2-44F0-8395-8DEA89579ADE}"/>
              </a:ext>
            </a:extLst>
          </p:cNvPr>
          <p:cNvSpPr/>
          <p:nvPr/>
        </p:nvSpPr>
        <p:spPr bwMode="gray">
          <a:xfrm rot="10800000">
            <a:off x="8730365" y="2882360"/>
            <a:ext cx="971456" cy="971203"/>
          </a:xfrm>
          <a:prstGeom prst="rtTriangle">
            <a:avLst/>
          </a:prstGeom>
          <a:solidFill>
            <a:sysClr val="window" lastClr="FFFFFF">
              <a:alpha val="9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498" name="Right Triangle 497">
            <a:extLst>
              <a:ext uri="{FF2B5EF4-FFF2-40B4-BE49-F238E27FC236}">
                <a16:creationId xmlns:a16="http://schemas.microsoft.com/office/drawing/2014/main" id="{A90026DE-8D5D-4E90-A62B-0601F0AA8C54}"/>
              </a:ext>
            </a:extLst>
          </p:cNvPr>
          <p:cNvSpPr/>
          <p:nvPr/>
        </p:nvSpPr>
        <p:spPr bwMode="gray">
          <a:xfrm flipV="1">
            <a:off x="8730365" y="941665"/>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499" name="Right Triangle 498">
            <a:extLst>
              <a:ext uri="{FF2B5EF4-FFF2-40B4-BE49-F238E27FC236}">
                <a16:creationId xmlns:a16="http://schemas.microsoft.com/office/drawing/2014/main" id="{0D52872E-7204-45F1-98F0-B0B7099B7A8C}"/>
              </a:ext>
            </a:extLst>
          </p:cNvPr>
          <p:cNvSpPr/>
          <p:nvPr/>
        </p:nvSpPr>
        <p:spPr bwMode="gray">
          <a:xfrm rot="10800000">
            <a:off x="8730365" y="1913746"/>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00" name="Right Triangle 499">
            <a:extLst>
              <a:ext uri="{FF2B5EF4-FFF2-40B4-BE49-F238E27FC236}">
                <a16:creationId xmlns:a16="http://schemas.microsoft.com/office/drawing/2014/main" id="{3337BD41-983C-432C-A5F0-68EC85129B53}"/>
              </a:ext>
            </a:extLst>
          </p:cNvPr>
          <p:cNvSpPr/>
          <p:nvPr/>
        </p:nvSpPr>
        <p:spPr bwMode="gray">
          <a:xfrm>
            <a:off x="8730365" y="-27163"/>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01" name="Right Triangle 500">
            <a:extLst>
              <a:ext uri="{FF2B5EF4-FFF2-40B4-BE49-F238E27FC236}">
                <a16:creationId xmlns:a16="http://schemas.microsoft.com/office/drawing/2014/main" id="{B32B1C8E-E88D-484F-A139-FDC87FA181EB}"/>
              </a:ext>
            </a:extLst>
          </p:cNvPr>
          <p:cNvSpPr/>
          <p:nvPr/>
        </p:nvSpPr>
        <p:spPr bwMode="gray">
          <a:xfrm rot="10800000">
            <a:off x="8730365" y="-22209"/>
            <a:ext cx="971456" cy="971203"/>
          </a:xfrm>
          <a:prstGeom prst="rtTriangle">
            <a:avLst/>
          </a:prstGeom>
          <a:solidFill>
            <a:sysClr val="window" lastClr="FFFFFF">
              <a:alpha val="15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03" name="Right Triangle 502">
            <a:extLst>
              <a:ext uri="{FF2B5EF4-FFF2-40B4-BE49-F238E27FC236}">
                <a16:creationId xmlns:a16="http://schemas.microsoft.com/office/drawing/2014/main" id="{85233584-A686-4DE8-A0A9-5D98438510E4}"/>
              </a:ext>
            </a:extLst>
          </p:cNvPr>
          <p:cNvSpPr/>
          <p:nvPr/>
        </p:nvSpPr>
        <p:spPr bwMode="gray">
          <a:xfrm flipH="1">
            <a:off x="9701823" y="5795358"/>
            <a:ext cx="971456" cy="971203"/>
          </a:xfrm>
          <a:prstGeom prst="rtTriangle">
            <a:avLst/>
          </a:prstGeom>
          <a:solidFill>
            <a:sysClr val="window" lastClr="FFFFFF">
              <a:alpha val="1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04" name="Right Triangle 503">
            <a:extLst>
              <a:ext uri="{FF2B5EF4-FFF2-40B4-BE49-F238E27FC236}">
                <a16:creationId xmlns:a16="http://schemas.microsoft.com/office/drawing/2014/main" id="{718AEFD1-A4DB-47BD-8051-F4227844127D}"/>
              </a:ext>
            </a:extLst>
          </p:cNvPr>
          <p:cNvSpPr/>
          <p:nvPr/>
        </p:nvSpPr>
        <p:spPr bwMode="gray">
          <a:xfrm rot="10800000" flipH="1">
            <a:off x="9701824" y="5795358"/>
            <a:ext cx="971456" cy="971203"/>
          </a:xfrm>
          <a:prstGeom prst="rtTriangle">
            <a:avLst/>
          </a:prstGeom>
          <a:solidFill>
            <a:sysClr val="window" lastClr="FFFFFF">
              <a:alpha val="11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05" name="Right Triangle 504">
            <a:extLst>
              <a:ext uri="{FF2B5EF4-FFF2-40B4-BE49-F238E27FC236}">
                <a16:creationId xmlns:a16="http://schemas.microsoft.com/office/drawing/2014/main" id="{8C5AECE4-3490-4893-BE9E-D7EA3A1631F1}"/>
              </a:ext>
            </a:extLst>
          </p:cNvPr>
          <p:cNvSpPr/>
          <p:nvPr/>
        </p:nvSpPr>
        <p:spPr bwMode="gray">
          <a:xfrm flipH="1" flipV="1">
            <a:off x="9701823" y="3850992"/>
            <a:ext cx="971456" cy="971203"/>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06" name="Right Triangle 505">
            <a:extLst>
              <a:ext uri="{FF2B5EF4-FFF2-40B4-BE49-F238E27FC236}">
                <a16:creationId xmlns:a16="http://schemas.microsoft.com/office/drawing/2014/main" id="{3977C785-5133-4646-8D8C-5F83AE5365BD}"/>
              </a:ext>
            </a:extLst>
          </p:cNvPr>
          <p:cNvSpPr/>
          <p:nvPr/>
        </p:nvSpPr>
        <p:spPr bwMode="gray">
          <a:xfrm rot="10800000" flipH="1" flipV="1">
            <a:off x="9701824" y="3850992"/>
            <a:ext cx="971456" cy="971203"/>
          </a:xfrm>
          <a:prstGeom prst="rtTriangle">
            <a:avLst/>
          </a:prstGeom>
          <a:solidFill>
            <a:sysClr val="window" lastClr="FFFFFF">
              <a:alpha val="9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07" name="Right Triangle 506">
            <a:extLst>
              <a:ext uri="{FF2B5EF4-FFF2-40B4-BE49-F238E27FC236}">
                <a16:creationId xmlns:a16="http://schemas.microsoft.com/office/drawing/2014/main" id="{D085CF7B-38E7-4DC1-B92D-AE58F6E90A44}"/>
              </a:ext>
            </a:extLst>
          </p:cNvPr>
          <p:cNvSpPr/>
          <p:nvPr/>
        </p:nvSpPr>
        <p:spPr bwMode="gray">
          <a:xfrm flipH="1">
            <a:off x="9701823" y="4823072"/>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08" name="Right Triangle 507">
            <a:extLst>
              <a:ext uri="{FF2B5EF4-FFF2-40B4-BE49-F238E27FC236}">
                <a16:creationId xmlns:a16="http://schemas.microsoft.com/office/drawing/2014/main" id="{E16F5105-C3A3-4C9B-B19D-C0F42159BC22}"/>
              </a:ext>
            </a:extLst>
          </p:cNvPr>
          <p:cNvSpPr/>
          <p:nvPr/>
        </p:nvSpPr>
        <p:spPr bwMode="gray">
          <a:xfrm rot="10800000" flipH="1">
            <a:off x="9701823" y="2882360"/>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09" name="Right Triangle 508">
            <a:extLst>
              <a:ext uri="{FF2B5EF4-FFF2-40B4-BE49-F238E27FC236}">
                <a16:creationId xmlns:a16="http://schemas.microsoft.com/office/drawing/2014/main" id="{7D3BEC77-902F-470C-A6BB-511DE99DC7B9}"/>
              </a:ext>
            </a:extLst>
          </p:cNvPr>
          <p:cNvSpPr/>
          <p:nvPr/>
        </p:nvSpPr>
        <p:spPr bwMode="gray">
          <a:xfrm flipH="1" flipV="1">
            <a:off x="9701823" y="941665"/>
            <a:ext cx="971456" cy="971203"/>
          </a:xfrm>
          <a:prstGeom prst="rtTriangle">
            <a:avLst/>
          </a:prstGeom>
          <a:solidFill>
            <a:sysClr val="window" lastClr="FFFFFF">
              <a:alpha val="9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10" name="Right Triangle 509">
            <a:extLst>
              <a:ext uri="{FF2B5EF4-FFF2-40B4-BE49-F238E27FC236}">
                <a16:creationId xmlns:a16="http://schemas.microsoft.com/office/drawing/2014/main" id="{10556604-5E02-42B8-AAAE-2F74EE41B568}"/>
              </a:ext>
            </a:extLst>
          </p:cNvPr>
          <p:cNvSpPr/>
          <p:nvPr/>
        </p:nvSpPr>
        <p:spPr bwMode="gray">
          <a:xfrm rot="10800000" flipH="1" flipV="1">
            <a:off x="9701823" y="941665"/>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11" name="Right Triangle 510">
            <a:extLst>
              <a:ext uri="{FF2B5EF4-FFF2-40B4-BE49-F238E27FC236}">
                <a16:creationId xmlns:a16="http://schemas.microsoft.com/office/drawing/2014/main" id="{51C49778-A679-45B6-AEF1-4197C4A6298B}"/>
              </a:ext>
            </a:extLst>
          </p:cNvPr>
          <p:cNvSpPr/>
          <p:nvPr/>
        </p:nvSpPr>
        <p:spPr bwMode="gray">
          <a:xfrm flipH="1">
            <a:off x="9701823" y="1913746"/>
            <a:ext cx="971456" cy="971203"/>
          </a:xfrm>
          <a:prstGeom prst="rtTriangle">
            <a:avLst/>
          </a:prstGeom>
          <a:solidFill>
            <a:sysClr val="window" lastClr="FFFFFF">
              <a:alpha val="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12" name="Right Triangle 511">
            <a:extLst>
              <a:ext uri="{FF2B5EF4-FFF2-40B4-BE49-F238E27FC236}">
                <a16:creationId xmlns:a16="http://schemas.microsoft.com/office/drawing/2014/main" id="{E3465415-18F7-41F4-A4FB-EC38C5651A27}"/>
              </a:ext>
            </a:extLst>
          </p:cNvPr>
          <p:cNvSpPr/>
          <p:nvPr/>
        </p:nvSpPr>
        <p:spPr bwMode="gray">
          <a:xfrm rot="10800000" flipH="1">
            <a:off x="9701823" y="1913746"/>
            <a:ext cx="971456" cy="971203"/>
          </a:xfrm>
          <a:prstGeom prst="rtTriangle">
            <a:avLst/>
          </a:prstGeom>
          <a:solidFill>
            <a:sysClr val="window" lastClr="FFFFFF">
              <a:alpha val="12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13" name="Right Triangle 512">
            <a:extLst>
              <a:ext uri="{FF2B5EF4-FFF2-40B4-BE49-F238E27FC236}">
                <a16:creationId xmlns:a16="http://schemas.microsoft.com/office/drawing/2014/main" id="{EB4244E3-9048-429D-92A5-2A742CD6FB00}"/>
              </a:ext>
            </a:extLst>
          </p:cNvPr>
          <p:cNvSpPr/>
          <p:nvPr/>
        </p:nvSpPr>
        <p:spPr bwMode="gray">
          <a:xfrm flipH="1">
            <a:off x="9701823" y="-27163"/>
            <a:ext cx="971456" cy="971203"/>
          </a:xfrm>
          <a:prstGeom prst="rtTriangle">
            <a:avLst/>
          </a:prstGeom>
          <a:solidFill>
            <a:sysClr val="window" lastClr="FFFFFF">
              <a:alpha val="1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14" name="Right Triangle 513">
            <a:extLst>
              <a:ext uri="{FF2B5EF4-FFF2-40B4-BE49-F238E27FC236}">
                <a16:creationId xmlns:a16="http://schemas.microsoft.com/office/drawing/2014/main" id="{64B212AA-0CC4-4ED4-897F-0B36BD05C02B}"/>
              </a:ext>
            </a:extLst>
          </p:cNvPr>
          <p:cNvSpPr/>
          <p:nvPr/>
        </p:nvSpPr>
        <p:spPr bwMode="gray">
          <a:xfrm rot="10800000" flipH="1">
            <a:off x="9701823" y="-22209"/>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22" name="Freeform: Shape 721">
            <a:extLst>
              <a:ext uri="{FF2B5EF4-FFF2-40B4-BE49-F238E27FC236}">
                <a16:creationId xmlns:a16="http://schemas.microsoft.com/office/drawing/2014/main" id="{4198A3AE-B4AF-4107-AF2C-FFF36D289601}"/>
              </a:ext>
            </a:extLst>
          </p:cNvPr>
          <p:cNvSpPr/>
          <p:nvPr/>
        </p:nvSpPr>
        <p:spPr bwMode="gray">
          <a:xfrm flipH="1">
            <a:off x="11645638" y="942852"/>
            <a:ext cx="2378" cy="1188"/>
          </a:xfrm>
          <a:custGeom>
            <a:avLst/>
            <a:gdLst>
              <a:gd name="connsiteX0" fmla="*/ 1188 w 2377"/>
              <a:gd name="connsiteY0" fmla="*/ 0 h 1188"/>
              <a:gd name="connsiteX1" fmla="*/ 0 w 2377"/>
              <a:gd name="connsiteY1" fmla="*/ 1188 h 1188"/>
              <a:gd name="connsiteX2" fmla="*/ 2377 w 2377"/>
              <a:gd name="connsiteY2" fmla="*/ 1188 h 1188"/>
              <a:gd name="connsiteX3" fmla="*/ 1188 w 2377"/>
              <a:gd name="connsiteY3" fmla="*/ 0 h 1188"/>
            </a:gdLst>
            <a:ahLst/>
            <a:cxnLst>
              <a:cxn ang="0">
                <a:pos x="connsiteX0" y="connsiteY0"/>
              </a:cxn>
              <a:cxn ang="0">
                <a:pos x="connsiteX1" y="connsiteY1"/>
              </a:cxn>
              <a:cxn ang="0">
                <a:pos x="connsiteX2" y="connsiteY2"/>
              </a:cxn>
              <a:cxn ang="0">
                <a:pos x="connsiteX3" y="connsiteY3"/>
              </a:cxn>
            </a:cxnLst>
            <a:rect l="l" t="t" r="r" b="b"/>
            <a:pathLst>
              <a:path w="2377" h="1188">
                <a:moveTo>
                  <a:pt x="1188" y="0"/>
                </a:moveTo>
                <a:lnTo>
                  <a:pt x="0" y="1188"/>
                </a:lnTo>
                <a:lnTo>
                  <a:pt x="2377" y="1188"/>
                </a:lnTo>
                <a:lnTo>
                  <a:pt x="1188" y="0"/>
                </a:lnTo>
                <a:close/>
              </a:path>
            </a:pathLst>
          </a:custGeom>
          <a:solidFill>
            <a:sysClr val="window" lastClr="FFFFFF">
              <a:alpha val="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713" name="Freeform: Shape 712">
            <a:extLst>
              <a:ext uri="{FF2B5EF4-FFF2-40B4-BE49-F238E27FC236}">
                <a16:creationId xmlns:a16="http://schemas.microsoft.com/office/drawing/2014/main" id="{716868FE-718E-49A7-B810-29C70CC03FED}"/>
              </a:ext>
            </a:extLst>
          </p:cNvPr>
          <p:cNvSpPr/>
          <p:nvPr/>
        </p:nvSpPr>
        <p:spPr bwMode="gray">
          <a:xfrm flipH="1">
            <a:off x="11648017" y="944043"/>
            <a:ext cx="550336" cy="550193"/>
          </a:xfrm>
          <a:custGeom>
            <a:avLst/>
            <a:gdLst>
              <a:gd name="connsiteX0" fmla="*/ 550193 w 550193"/>
              <a:gd name="connsiteY0" fmla="*/ 0 h 550193"/>
              <a:gd name="connsiteX1" fmla="*/ 0 w 550193"/>
              <a:gd name="connsiteY1" fmla="*/ 0 h 550193"/>
              <a:gd name="connsiteX2" fmla="*/ 0 w 550193"/>
              <a:gd name="connsiteY2" fmla="*/ 550193 h 550193"/>
              <a:gd name="connsiteX3" fmla="*/ 550193 w 550193"/>
              <a:gd name="connsiteY3" fmla="*/ 0 h 550193"/>
            </a:gdLst>
            <a:ahLst/>
            <a:cxnLst>
              <a:cxn ang="0">
                <a:pos x="connsiteX0" y="connsiteY0"/>
              </a:cxn>
              <a:cxn ang="0">
                <a:pos x="connsiteX1" y="connsiteY1"/>
              </a:cxn>
              <a:cxn ang="0">
                <a:pos x="connsiteX2" y="connsiteY2"/>
              </a:cxn>
              <a:cxn ang="0">
                <a:pos x="connsiteX3" y="connsiteY3"/>
              </a:cxn>
            </a:cxnLst>
            <a:rect l="l" t="t" r="r" b="b"/>
            <a:pathLst>
              <a:path w="550193" h="550193">
                <a:moveTo>
                  <a:pt x="550193" y="0"/>
                </a:moveTo>
                <a:lnTo>
                  <a:pt x="0" y="0"/>
                </a:lnTo>
                <a:lnTo>
                  <a:pt x="0" y="550193"/>
                </a:lnTo>
                <a:lnTo>
                  <a:pt x="550193" y="0"/>
                </a:lnTo>
                <a:close/>
              </a:path>
            </a:pathLst>
          </a:custGeom>
          <a:solidFill>
            <a:sysClr val="window" lastClr="FFFFFF">
              <a:alpha val="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63" name="Freeform: Shape 662">
            <a:extLst>
              <a:ext uri="{FF2B5EF4-FFF2-40B4-BE49-F238E27FC236}">
                <a16:creationId xmlns:a16="http://schemas.microsoft.com/office/drawing/2014/main" id="{F9B80112-4219-4A1E-BFEE-722CE3FBED53}"/>
              </a:ext>
            </a:extLst>
          </p:cNvPr>
          <p:cNvSpPr/>
          <p:nvPr/>
        </p:nvSpPr>
        <p:spPr bwMode="gray">
          <a:xfrm flipH="1">
            <a:off x="11645639" y="3852274"/>
            <a:ext cx="2572" cy="1286"/>
          </a:xfrm>
          <a:custGeom>
            <a:avLst/>
            <a:gdLst>
              <a:gd name="connsiteX0" fmla="*/ 1286 w 2571"/>
              <a:gd name="connsiteY0" fmla="*/ 0 h 1286"/>
              <a:gd name="connsiteX1" fmla="*/ 0 w 2571"/>
              <a:gd name="connsiteY1" fmla="*/ 1286 h 1286"/>
              <a:gd name="connsiteX2" fmla="*/ 2571 w 2571"/>
              <a:gd name="connsiteY2" fmla="*/ 1286 h 1286"/>
              <a:gd name="connsiteX3" fmla="*/ 2571 w 2571"/>
              <a:gd name="connsiteY3" fmla="*/ 1285 h 1286"/>
              <a:gd name="connsiteX4" fmla="*/ 1286 w 2571"/>
              <a:gd name="connsiteY4" fmla="*/ 0 h 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 h="1286">
                <a:moveTo>
                  <a:pt x="1286" y="0"/>
                </a:moveTo>
                <a:lnTo>
                  <a:pt x="0" y="1286"/>
                </a:lnTo>
                <a:lnTo>
                  <a:pt x="2571" y="1286"/>
                </a:lnTo>
                <a:lnTo>
                  <a:pt x="2571" y="1285"/>
                </a:lnTo>
                <a:lnTo>
                  <a:pt x="1286" y="0"/>
                </a:lnTo>
                <a:close/>
              </a:path>
            </a:pathLst>
          </a:custGeom>
          <a:solidFill>
            <a:sysClr val="window" lastClr="FFFFFF">
              <a:alpha val="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51" name="Freeform: Shape 650">
            <a:extLst>
              <a:ext uri="{FF2B5EF4-FFF2-40B4-BE49-F238E27FC236}">
                <a16:creationId xmlns:a16="http://schemas.microsoft.com/office/drawing/2014/main" id="{5B2FB309-968E-427E-B41F-D2F8E9A0A206}"/>
              </a:ext>
            </a:extLst>
          </p:cNvPr>
          <p:cNvSpPr/>
          <p:nvPr/>
        </p:nvSpPr>
        <p:spPr bwMode="gray">
          <a:xfrm flipH="1">
            <a:off x="11648212" y="3853560"/>
            <a:ext cx="550141" cy="549998"/>
          </a:xfrm>
          <a:custGeom>
            <a:avLst/>
            <a:gdLst>
              <a:gd name="connsiteX0" fmla="*/ 549998 w 549998"/>
              <a:gd name="connsiteY0" fmla="*/ 0 h 549998"/>
              <a:gd name="connsiteX1" fmla="*/ 0 w 549998"/>
              <a:gd name="connsiteY1" fmla="*/ 0 h 549998"/>
              <a:gd name="connsiteX2" fmla="*/ 0 w 549998"/>
              <a:gd name="connsiteY2" fmla="*/ 549998 h 549998"/>
              <a:gd name="connsiteX3" fmla="*/ 549998 w 549998"/>
              <a:gd name="connsiteY3" fmla="*/ 0 h 549998"/>
            </a:gdLst>
            <a:ahLst/>
            <a:cxnLst>
              <a:cxn ang="0">
                <a:pos x="connsiteX0" y="connsiteY0"/>
              </a:cxn>
              <a:cxn ang="0">
                <a:pos x="connsiteX1" y="connsiteY1"/>
              </a:cxn>
              <a:cxn ang="0">
                <a:pos x="connsiteX2" y="connsiteY2"/>
              </a:cxn>
              <a:cxn ang="0">
                <a:pos x="connsiteX3" y="connsiteY3"/>
              </a:cxn>
            </a:cxnLst>
            <a:rect l="l" t="t" r="r" b="b"/>
            <a:pathLst>
              <a:path w="549998" h="549998">
                <a:moveTo>
                  <a:pt x="549998" y="0"/>
                </a:moveTo>
                <a:lnTo>
                  <a:pt x="0" y="0"/>
                </a:lnTo>
                <a:lnTo>
                  <a:pt x="0" y="549998"/>
                </a:lnTo>
                <a:lnTo>
                  <a:pt x="549998" y="0"/>
                </a:lnTo>
                <a:close/>
              </a:path>
            </a:pathLst>
          </a:custGeom>
          <a:solidFill>
            <a:sysClr val="window" lastClr="FFFFFF">
              <a:alpha val="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601" name="Freeform: Shape 600">
            <a:extLst>
              <a:ext uri="{FF2B5EF4-FFF2-40B4-BE49-F238E27FC236}">
                <a16:creationId xmlns:a16="http://schemas.microsoft.com/office/drawing/2014/main" id="{8237A2FE-B049-43D0-A73A-EF754A18E06D}"/>
              </a:ext>
            </a:extLst>
          </p:cNvPr>
          <p:cNvSpPr/>
          <p:nvPr/>
        </p:nvSpPr>
        <p:spPr bwMode="gray">
          <a:xfrm flipH="1">
            <a:off x="11646828" y="391470"/>
            <a:ext cx="551525" cy="552570"/>
          </a:xfrm>
          <a:custGeom>
            <a:avLst/>
            <a:gdLst>
              <a:gd name="connsiteX0" fmla="*/ 0 w 551381"/>
              <a:gd name="connsiteY0" fmla="*/ 0 h 552570"/>
              <a:gd name="connsiteX1" fmla="*/ 0 w 551381"/>
              <a:gd name="connsiteY1" fmla="*/ 552570 h 552570"/>
              <a:gd name="connsiteX2" fmla="*/ 550193 w 551381"/>
              <a:gd name="connsiteY2" fmla="*/ 552570 h 552570"/>
              <a:gd name="connsiteX3" fmla="*/ 551381 w 551381"/>
              <a:gd name="connsiteY3" fmla="*/ 551382 h 552570"/>
              <a:gd name="connsiteX4" fmla="*/ 0 w 551381"/>
              <a:gd name="connsiteY4" fmla="*/ 0 h 552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381" h="552570">
                <a:moveTo>
                  <a:pt x="0" y="0"/>
                </a:moveTo>
                <a:lnTo>
                  <a:pt x="0" y="552570"/>
                </a:lnTo>
                <a:lnTo>
                  <a:pt x="550193" y="552570"/>
                </a:lnTo>
                <a:lnTo>
                  <a:pt x="551381" y="551382"/>
                </a:lnTo>
                <a:lnTo>
                  <a:pt x="0" y="0"/>
                </a:lnTo>
                <a:close/>
              </a:path>
            </a:pathLst>
          </a:custGeom>
          <a:solidFill>
            <a:sysClr val="window" lastClr="FFFFFF">
              <a:alpha val="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89" name="Freeform: Shape 588">
            <a:extLst>
              <a:ext uri="{FF2B5EF4-FFF2-40B4-BE49-F238E27FC236}">
                <a16:creationId xmlns:a16="http://schemas.microsoft.com/office/drawing/2014/main" id="{58F9A3E8-2445-4760-A551-C57A3F8ECCB5}"/>
              </a:ext>
            </a:extLst>
          </p:cNvPr>
          <p:cNvSpPr/>
          <p:nvPr/>
        </p:nvSpPr>
        <p:spPr bwMode="gray">
          <a:xfrm flipH="1">
            <a:off x="11645639" y="941665"/>
            <a:ext cx="1189" cy="2377"/>
          </a:xfrm>
          <a:custGeom>
            <a:avLst/>
            <a:gdLst>
              <a:gd name="connsiteX0" fmla="*/ 1189 w 1189"/>
              <a:gd name="connsiteY0" fmla="*/ 0 h 2377"/>
              <a:gd name="connsiteX1" fmla="*/ 0 w 1189"/>
              <a:gd name="connsiteY1" fmla="*/ 1189 h 2377"/>
              <a:gd name="connsiteX2" fmla="*/ 1189 w 1189"/>
              <a:gd name="connsiteY2" fmla="*/ 2377 h 2377"/>
              <a:gd name="connsiteX3" fmla="*/ 1189 w 1189"/>
              <a:gd name="connsiteY3" fmla="*/ 0 h 2377"/>
            </a:gdLst>
            <a:ahLst/>
            <a:cxnLst>
              <a:cxn ang="0">
                <a:pos x="connsiteX0" y="connsiteY0"/>
              </a:cxn>
              <a:cxn ang="0">
                <a:pos x="connsiteX1" y="connsiteY1"/>
              </a:cxn>
              <a:cxn ang="0">
                <a:pos x="connsiteX2" y="connsiteY2"/>
              </a:cxn>
              <a:cxn ang="0">
                <a:pos x="connsiteX3" y="connsiteY3"/>
              </a:cxn>
            </a:cxnLst>
            <a:rect l="l" t="t" r="r" b="b"/>
            <a:pathLst>
              <a:path w="1189" h="2377">
                <a:moveTo>
                  <a:pt x="1189" y="0"/>
                </a:moveTo>
                <a:lnTo>
                  <a:pt x="0" y="1189"/>
                </a:lnTo>
                <a:lnTo>
                  <a:pt x="1189" y="2377"/>
                </a:lnTo>
                <a:lnTo>
                  <a:pt x="1189" y="0"/>
                </a:lnTo>
                <a:close/>
              </a:path>
            </a:pathLst>
          </a:custGeom>
          <a:solidFill>
            <a:sysClr val="window" lastClr="FFFFFF">
              <a:alpha val="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76" name="Freeform: Shape 575">
            <a:extLst>
              <a:ext uri="{FF2B5EF4-FFF2-40B4-BE49-F238E27FC236}">
                <a16:creationId xmlns:a16="http://schemas.microsoft.com/office/drawing/2014/main" id="{B1A19561-228C-49C5-9A36-376AFDEF6933}"/>
              </a:ext>
            </a:extLst>
          </p:cNvPr>
          <p:cNvSpPr/>
          <p:nvPr/>
        </p:nvSpPr>
        <p:spPr bwMode="gray">
          <a:xfrm flipH="1">
            <a:off x="11645638" y="944040"/>
            <a:ext cx="552714" cy="968826"/>
          </a:xfrm>
          <a:custGeom>
            <a:avLst/>
            <a:gdLst>
              <a:gd name="connsiteX0" fmla="*/ 552570 w 552570"/>
              <a:gd name="connsiteY0" fmla="*/ 0 h 968826"/>
              <a:gd name="connsiteX1" fmla="*/ 550193 w 552570"/>
              <a:gd name="connsiteY1" fmla="*/ 0 h 968826"/>
              <a:gd name="connsiteX2" fmla="*/ 0 w 552570"/>
              <a:gd name="connsiteY2" fmla="*/ 550193 h 968826"/>
              <a:gd name="connsiteX3" fmla="*/ 0 w 552570"/>
              <a:gd name="connsiteY3" fmla="*/ 968826 h 968826"/>
              <a:gd name="connsiteX4" fmla="*/ 552570 w 552570"/>
              <a:gd name="connsiteY4" fmla="*/ 968826 h 968826"/>
              <a:gd name="connsiteX5" fmla="*/ 552570 w 552570"/>
              <a:gd name="connsiteY5" fmla="*/ 0 h 96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570" h="968826">
                <a:moveTo>
                  <a:pt x="552570" y="0"/>
                </a:moveTo>
                <a:lnTo>
                  <a:pt x="550193" y="0"/>
                </a:lnTo>
                <a:lnTo>
                  <a:pt x="0" y="550193"/>
                </a:lnTo>
                <a:lnTo>
                  <a:pt x="0" y="968826"/>
                </a:lnTo>
                <a:lnTo>
                  <a:pt x="552570" y="968826"/>
                </a:lnTo>
                <a:lnTo>
                  <a:pt x="552570" y="0"/>
                </a:lnTo>
                <a:close/>
              </a:path>
            </a:pathLst>
          </a:custGeom>
          <a:solidFill>
            <a:sysClr val="window" lastClr="FFFFFF">
              <a:alpha val="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64" name="Freeform: Shape 563">
            <a:extLst>
              <a:ext uri="{FF2B5EF4-FFF2-40B4-BE49-F238E27FC236}">
                <a16:creationId xmlns:a16="http://schemas.microsoft.com/office/drawing/2014/main" id="{6457F61D-ECFA-47EC-9078-D1AC74C3D650}"/>
              </a:ext>
            </a:extLst>
          </p:cNvPr>
          <p:cNvSpPr/>
          <p:nvPr/>
        </p:nvSpPr>
        <p:spPr bwMode="gray">
          <a:xfrm flipH="1">
            <a:off x="11645638" y="1913746"/>
            <a:ext cx="552714" cy="971203"/>
          </a:xfrm>
          <a:custGeom>
            <a:avLst/>
            <a:gdLst>
              <a:gd name="connsiteX0" fmla="*/ 552570 w 552570"/>
              <a:gd name="connsiteY0" fmla="*/ 0 h 971203"/>
              <a:gd name="connsiteX1" fmla="*/ 0 w 552570"/>
              <a:gd name="connsiteY1" fmla="*/ 0 h 971203"/>
              <a:gd name="connsiteX2" fmla="*/ 0 w 552570"/>
              <a:gd name="connsiteY2" fmla="*/ 418633 h 971203"/>
              <a:gd name="connsiteX3" fmla="*/ 0 w 552570"/>
              <a:gd name="connsiteY3" fmla="*/ 971203 h 971203"/>
              <a:gd name="connsiteX4" fmla="*/ 552570 w 552570"/>
              <a:gd name="connsiteY4" fmla="*/ 971203 h 971203"/>
              <a:gd name="connsiteX5" fmla="*/ 552570 w 552570"/>
              <a:gd name="connsiteY5" fmla="*/ 0 h 97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570" h="971203">
                <a:moveTo>
                  <a:pt x="552570" y="0"/>
                </a:moveTo>
                <a:lnTo>
                  <a:pt x="0" y="0"/>
                </a:lnTo>
                <a:lnTo>
                  <a:pt x="0" y="418633"/>
                </a:lnTo>
                <a:lnTo>
                  <a:pt x="0" y="971203"/>
                </a:lnTo>
                <a:lnTo>
                  <a:pt x="552570" y="971203"/>
                </a:lnTo>
                <a:lnTo>
                  <a:pt x="552570" y="0"/>
                </a:lnTo>
                <a:close/>
              </a:path>
            </a:pathLst>
          </a:custGeom>
          <a:solidFill>
            <a:sysClr val="window" lastClr="FFFFFF">
              <a:alpha val="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38" name="Freeform: Shape 537">
            <a:extLst>
              <a:ext uri="{FF2B5EF4-FFF2-40B4-BE49-F238E27FC236}">
                <a16:creationId xmlns:a16="http://schemas.microsoft.com/office/drawing/2014/main" id="{EAA3E5FD-FDC6-46D5-BAAC-FD56A339878F}"/>
              </a:ext>
            </a:extLst>
          </p:cNvPr>
          <p:cNvSpPr/>
          <p:nvPr/>
        </p:nvSpPr>
        <p:spPr bwMode="gray">
          <a:xfrm flipH="1">
            <a:off x="11646924" y="3300990"/>
            <a:ext cx="551428" cy="552570"/>
          </a:xfrm>
          <a:custGeom>
            <a:avLst/>
            <a:gdLst>
              <a:gd name="connsiteX0" fmla="*/ 0 w 551284"/>
              <a:gd name="connsiteY0" fmla="*/ 0 h 552570"/>
              <a:gd name="connsiteX1" fmla="*/ 0 w 551284"/>
              <a:gd name="connsiteY1" fmla="*/ 552570 h 552570"/>
              <a:gd name="connsiteX2" fmla="*/ 549998 w 551284"/>
              <a:gd name="connsiteY2" fmla="*/ 552570 h 552570"/>
              <a:gd name="connsiteX3" fmla="*/ 551284 w 551284"/>
              <a:gd name="connsiteY3" fmla="*/ 551284 h 552570"/>
              <a:gd name="connsiteX4" fmla="*/ 0 w 551284"/>
              <a:gd name="connsiteY4" fmla="*/ 0 h 552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284" h="552570">
                <a:moveTo>
                  <a:pt x="0" y="0"/>
                </a:moveTo>
                <a:lnTo>
                  <a:pt x="0" y="552570"/>
                </a:lnTo>
                <a:lnTo>
                  <a:pt x="549998" y="552570"/>
                </a:lnTo>
                <a:lnTo>
                  <a:pt x="551284" y="551284"/>
                </a:lnTo>
                <a:lnTo>
                  <a:pt x="0" y="0"/>
                </a:lnTo>
                <a:close/>
              </a:path>
            </a:pathLst>
          </a:custGeom>
          <a:solidFill>
            <a:sysClr val="window" lastClr="FFFFFF">
              <a:alpha val="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37" name="Freeform: Shape 536">
            <a:extLst>
              <a:ext uri="{FF2B5EF4-FFF2-40B4-BE49-F238E27FC236}">
                <a16:creationId xmlns:a16="http://schemas.microsoft.com/office/drawing/2014/main" id="{59D1B1CD-6EAC-4FD4-9230-BF3F51F91A7D}"/>
              </a:ext>
            </a:extLst>
          </p:cNvPr>
          <p:cNvSpPr/>
          <p:nvPr/>
        </p:nvSpPr>
        <p:spPr bwMode="gray">
          <a:xfrm flipH="1">
            <a:off x="11645640" y="3850989"/>
            <a:ext cx="1285" cy="2570"/>
          </a:xfrm>
          <a:custGeom>
            <a:avLst/>
            <a:gdLst>
              <a:gd name="connsiteX0" fmla="*/ 1285 w 1285"/>
              <a:gd name="connsiteY0" fmla="*/ 0 h 2570"/>
              <a:gd name="connsiteX1" fmla="*/ 0 w 1285"/>
              <a:gd name="connsiteY1" fmla="*/ 1285 h 2570"/>
              <a:gd name="connsiteX2" fmla="*/ 1285 w 1285"/>
              <a:gd name="connsiteY2" fmla="*/ 2570 h 2570"/>
              <a:gd name="connsiteX3" fmla="*/ 1285 w 1285"/>
              <a:gd name="connsiteY3" fmla="*/ 0 h 2570"/>
            </a:gdLst>
            <a:ahLst/>
            <a:cxnLst>
              <a:cxn ang="0">
                <a:pos x="connsiteX0" y="connsiteY0"/>
              </a:cxn>
              <a:cxn ang="0">
                <a:pos x="connsiteX1" y="connsiteY1"/>
              </a:cxn>
              <a:cxn ang="0">
                <a:pos x="connsiteX2" y="connsiteY2"/>
              </a:cxn>
              <a:cxn ang="0">
                <a:pos x="connsiteX3" y="connsiteY3"/>
              </a:cxn>
            </a:cxnLst>
            <a:rect l="l" t="t" r="r" b="b"/>
            <a:pathLst>
              <a:path w="1285" h="2570">
                <a:moveTo>
                  <a:pt x="1285" y="0"/>
                </a:moveTo>
                <a:lnTo>
                  <a:pt x="0" y="1285"/>
                </a:lnTo>
                <a:lnTo>
                  <a:pt x="1285" y="2570"/>
                </a:lnTo>
                <a:lnTo>
                  <a:pt x="1285" y="0"/>
                </a:lnTo>
                <a:close/>
              </a:path>
            </a:pathLst>
          </a:custGeom>
          <a:solidFill>
            <a:sysClr val="window" lastClr="FFFFFF">
              <a:alpha val="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24" name="Freeform: Shape 523">
            <a:extLst>
              <a:ext uri="{FF2B5EF4-FFF2-40B4-BE49-F238E27FC236}">
                <a16:creationId xmlns:a16="http://schemas.microsoft.com/office/drawing/2014/main" id="{7C426D97-31BF-491E-94FC-8AB334C51E92}"/>
              </a:ext>
            </a:extLst>
          </p:cNvPr>
          <p:cNvSpPr/>
          <p:nvPr/>
        </p:nvSpPr>
        <p:spPr bwMode="gray">
          <a:xfrm flipH="1">
            <a:off x="11645640" y="3853560"/>
            <a:ext cx="552713" cy="968632"/>
          </a:xfrm>
          <a:custGeom>
            <a:avLst/>
            <a:gdLst>
              <a:gd name="connsiteX0" fmla="*/ 552569 w 552569"/>
              <a:gd name="connsiteY0" fmla="*/ 0 h 968632"/>
              <a:gd name="connsiteX1" fmla="*/ 549998 w 552569"/>
              <a:gd name="connsiteY1" fmla="*/ 0 h 968632"/>
              <a:gd name="connsiteX2" fmla="*/ 0 w 552569"/>
              <a:gd name="connsiteY2" fmla="*/ 549998 h 968632"/>
              <a:gd name="connsiteX3" fmla="*/ 0 w 552569"/>
              <a:gd name="connsiteY3" fmla="*/ 968632 h 968632"/>
              <a:gd name="connsiteX4" fmla="*/ 552569 w 552569"/>
              <a:gd name="connsiteY4" fmla="*/ 968632 h 968632"/>
              <a:gd name="connsiteX5" fmla="*/ 552569 w 552569"/>
              <a:gd name="connsiteY5" fmla="*/ 0 h 96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569" h="968632">
                <a:moveTo>
                  <a:pt x="552569" y="0"/>
                </a:moveTo>
                <a:lnTo>
                  <a:pt x="549998" y="0"/>
                </a:lnTo>
                <a:lnTo>
                  <a:pt x="0" y="549998"/>
                </a:lnTo>
                <a:lnTo>
                  <a:pt x="0" y="968632"/>
                </a:lnTo>
                <a:lnTo>
                  <a:pt x="552569" y="968632"/>
                </a:lnTo>
                <a:lnTo>
                  <a:pt x="552569" y="0"/>
                </a:lnTo>
                <a:close/>
              </a:path>
            </a:pathLst>
          </a:custGeom>
          <a:solidFill>
            <a:sysClr val="window" lastClr="FFFFFF">
              <a:alpha val="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15" name="Freeform: Shape 514">
            <a:extLst>
              <a:ext uri="{FF2B5EF4-FFF2-40B4-BE49-F238E27FC236}">
                <a16:creationId xmlns:a16="http://schemas.microsoft.com/office/drawing/2014/main" id="{4466C993-368E-4400-A803-75E54B3BFB7A}"/>
              </a:ext>
            </a:extLst>
          </p:cNvPr>
          <p:cNvSpPr/>
          <p:nvPr/>
        </p:nvSpPr>
        <p:spPr bwMode="gray">
          <a:xfrm flipH="1">
            <a:off x="11645640" y="4823072"/>
            <a:ext cx="552713" cy="971203"/>
          </a:xfrm>
          <a:custGeom>
            <a:avLst/>
            <a:gdLst>
              <a:gd name="connsiteX0" fmla="*/ 552569 w 552569"/>
              <a:gd name="connsiteY0" fmla="*/ 0 h 971203"/>
              <a:gd name="connsiteX1" fmla="*/ 0 w 552569"/>
              <a:gd name="connsiteY1" fmla="*/ 0 h 971203"/>
              <a:gd name="connsiteX2" fmla="*/ 0 w 552569"/>
              <a:gd name="connsiteY2" fmla="*/ 418634 h 971203"/>
              <a:gd name="connsiteX3" fmla="*/ 552569 w 552569"/>
              <a:gd name="connsiteY3" fmla="*/ 971203 h 971203"/>
              <a:gd name="connsiteX4" fmla="*/ 552569 w 552569"/>
              <a:gd name="connsiteY4" fmla="*/ 0 h 971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569" h="971203">
                <a:moveTo>
                  <a:pt x="552569" y="0"/>
                </a:moveTo>
                <a:lnTo>
                  <a:pt x="0" y="0"/>
                </a:lnTo>
                <a:lnTo>
                  <a:pt x="0" y="418634"/>
                </a:lnTo>
                <a:lnTo>
                  <a:pt x="552569" y="971203"/>
                </a:lnTo>
                <a:lnTo>
                  <a:pt x="552569" y="0"/>
                </a:lnTo>
                <a:close/>
              </a:path>
            </a:pathLst>
          </a:custGeom>
          <a:solidFill>
            <a:sysClr val="window" lastClr="FFFFFF">
              <a:alpha val="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02" name="Freeform: Shape 501">
            <a:extLst>
              <a:ext uri="{FF2B5EF4-FFF2-40B4-BE49-F238E27FC236}">
                <a16:creationId xmlns:a16="http://schemas.microsoft.com/office/drawing/2014/main" id="{70C8C964-4B18-46FA-9C52-7AB75F871639}"/>
              </a:ext>
            </a:extLst>
          </p:cNvPr>
          <p:cNvSpPr/>
          <p:nvPr/>
        </p:nvSpPr>
        <p:spPr bwMode="gray">
          <a:xfrm flipH="1">
            <a:off x="11645638" y="6213988"/>
            <a:ext cx="552714" cy="552570"/>
          </a:xfrm>
          <a:custGeom>
            <a:avLst/>
            <a:gdLst>
              <a:gd name="connsiteX0" fmla="*/ 0 w 552570"/>
              <a:gd name="connsiteY0" fmla="*/ 0 h 552570"/>
              <a:gd name="connsiteX1" fmla="*/ 0 w 552570"/>
              <a:gd name="connsiteY1" fmla="*/ 552570 h 552570"/>
              <a:gd name="connsiteX2" fmla="*/ 552570 w 552570"/>
              <a:gd name="connsiteY2" fmla="*/ 552570 h 552570"/>
              <a:gd name="connsiteX3" fmla="*/ 0 w 552570"/>
              <a:gd name="connsiteY3" fmla="*/ 0 h 552570"/>
            </a:gdLst>
            <a:ahLst/>
            <a:cxnLst>
              <a:cxn ang="0">
                <a:pos x="connsiteX0" y="connsiteY0"/>
              </a:cxn>
              <a:cxn ang="0">
                <a:pos x="connsiteX1" y="connsiteY1"/>
              </a:cxn>
              <a:cxn ang="0">
                <a:pos x="connsiteX2" y="connsiteY2"/>
              </a:cxn>
              <a:cxn ang="0">
                <a:pos x="connsiteX3" y="connsiteY3"/>
              </a:cxn>
            </a:cxnLst>
            <a:rect l="l" t="t" r="r" b="b"/>
            <a:pathLst>
              <a:path w="552570" h="552570">
                <a:moveTo>
                  <a:pt x="0" y="0"/>
                </a:moveTo>
                <a:lnTo>
                  <a:pt x="0" y="552570"/>
                </a:lnTo>
                <a:lnTo>
                  <a:pt x="552570" y="552570"/>
                </a:lnTo>
                <a:lnTo>
                  <a:pt x="0" y="0"/>
                </a:lnTo>
                <a:close/>
              </a:path>
            </a:pathLst>
          </a:custGeom>
          <a:solidFill>
            <a:sysClr val="window" lastClr="FFFFFF">
              <a:alpha val="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25" name="Right Triangle 524">
            <a:extLst>
              <a:ext uri="{FF2B5EF4-FFF2-40B4-BE49-F238E27FC236}">
                <a16:creationId xmlns:a16="http://schemas.microsoft.com/office/drawing/2014/main" id="{B6620512-2BCB-4E20-891F-C9907E9E1946}"/>
              </a:ext>
            </a:extLst>
          </p:cNvPr>
          <p:cNvSpPr/>
          <p:nvPr/>
        </p:nvSpPr>
        <p:spPr bwMode="gray">
          <a:xfrm>
            <a:off x="10673731" y="5795358"/>
            <a:ext cx="971456" cy="971203"/>
          </a:xfrm>
          <a:prstGeom prst="rtTriangle">
            <a:avLst/>
          </a:prstGeom>
          <a:solidFill>
            <a:sysClr val="window" lastClr="FFFFFF">
              <a:alpha val="9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26" name="Right Triangle 525">
            <a:extLst>
              <a:ext uri="{FF2B5EF4-FFF2-40B4-BE49-F238E27FC236}">
                <a16:creationId xmlns:a16="http://schemas.microsoft.com/office/drawing/2014/main" id="{A012AC6A-9433-4824-8E8E-1B603638892F}"/>
              </a:ext>
            </a:extLst>
          </p:cNvPr>
          <p:cNvSpPr/>
          <p:nvPr/>
        </p:nvSpPr>
        <p:spPr bwMode="gray">
          <a:xfrm rot="10800000">
            <a:off x="10673732" y="5795358"/>
            <a:ext cx="971456" cy="971203"/>
          </a:xfrm>
          <a:prstGeom prst="rtTriangle">
            <a:avLst/>
          </a:prstGeom>
          <a:solidFill>
            <a:sysClr val="window" lastClr="FFFFFF">
              <a:alpha val="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27" name="Right Triangle 526">
            <a:extLst>
              <a:ext uri="{FF2B5EF4-FFF2-40B4-BE49-F238E27FC236}">
                <a16:creationId xmlns:a16="http://schemas.microsoft.com/office/drawing/2014/main" id="{40FF546B-BA7B-4A8E-8AE5-18F13B013291}"/>
              </a:ext>
            </a:extLst>
          </p:cNvPr>
          <p:cNvSpPr/>
          <p:nvPr/>
        </p:nvSpPr>
        <p:spPr bwMode="gray">
          <a:xfrm flipV="1">
            <a:off x="10673731" y="3850992"/>
            <a:ext cx="971456" cy="971203"/>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28" name="Right Triangle 527">
            <a:extLst>
              <a:ext uri="{FF2B5EF4-FFF2-40B4-BE49-F238E27FC236}">
                <a16:creationId xmlns:a16="http://schemas.microsoft.com/office/drawing/2014/main" id="{CE924BDC-E38E-4B30-B7A3-02BFEDECC3B3}"/>
              </a:ext>
            </a:extLst>
          </p:cNvPr>
          <p:cNvSpPr/>
          <p:nvPr/>
        </p:nvSpPr>
        <p:spPr bwMode="gray">
          <a:xfrm rot="10800000" flipV="1">
            <a:off x="10673732" y="3850992"/>
            <a:ext cx="971456" cy="971203"/>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29" name="Right Triangle 528">
            <a:extLst>
              <a:ext uri="{FF2B5EF4-FFF2-40B4-BE49-F238E27FC236}">
                <a16:creationId xmlns:a16="http://schemas.microsoft.com/office/drawing/2014/main" id="{777383AD-908E-42F6-BFA6-4D3B2301EE9B}"/>
              </a:ext>
            </a:extLst>
          </p:cNvPr>
          <p:cNvSpPr/>
          <p:nvPr/>
        </p:nvSpPr>
        <p:spPr bwMode="gray">
          <a:xfrm rot="10800000">
            <a:off x="10673732" y="4823072"/>
            <a:ext cx="971456" cy="971203"/>
          </a:xfrm>
          <a:prstGeom prst="rtTriangle">
            <a:avLst/>
          </a:prstGeom>
          <a:solidFill>
            <a:sysClr val="window" lastClr="FFFFFF">
              <a:alpha val="10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30" name="Right Triangle 529">
            <a:extLst>
              <a:ext uri="{FF2B5EF4-FFF2-40B4-BE49-F238E27FC236}">
                <a16:creationId xmlns:a16="http://schemas.microsoft.com/office/drawing/2014/main" id="{18B008A2-CF87-4142-9403-6B2B96B3CEEF}"/>
              </a:ext>
            </a:extLst>
          </p:cNvPr>
          <p:cNvSpPr/>
          <p:nvPr/>
        </p:nvSpPr>
        <p:spPr bwMode="gray">
          <a:xfrm>
            <a:off x="10673731" y="2882360"/>
            <a:ext cx="971456" cy="971203"/>
          </a:xfrm>
          <a:prstGeom prst="rtTriangle">
            <a:avLst/>
          </a:prstGeom>
          <a:solidFill>
            <a:sysClr val="window" lastClr="FFFFFF">
              <a:alpha val="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31" name="Right Triangle 530">
            <a:extLst>
              <a:ext uri="{FF2B5EF4-FFF2-40B4-BE49-F238E27FC236}">
                <a16:creationId xmlns:a16="http://schemas.microsoft.com/office/drawing/2014/main" id="{6A87CC79-EE70-44CB-BD7E-026447E65CED}"/>
              </a:ext>
            </a:extLst>
          </p:cNvPr>
          <p:cNvSpPr/>
          <p:nvPr/>
        </p:nvSpPr>
        <p:spPr bwMode="gray">
          <a:xfrm rot="10800000">
            <a:off x="10673731" y="2882360"/>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32" name="Right Triangle 531">
            <a:extLst>
              <a:ext uri="{FF2B5EF4-FFF2-40B4-BE49-F238E27FC236}">
                <a16:creationId xmlns:a16="http://schemas.microsoft.com/office/drawing/2014/main" id="{E234508A-DB70-4FE8-8858-28589D5D7400}"/>
              </a:ext>
            </a:extLst>
          </p:cNvPr>
          <p:cNvSpPr/>
          <p:nvPr/>
        </p:nvSpPr>
        <p:spPr bwMode="gray">
          <a:xfrm flipV="1">
            <a:off x="10673731" y="941665"/>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33" name="Right Triangle 532">
            <a:extLst>
              <a:ext uri="{FF2B5EF4-FFF2-40B4-BE49-F238E27FC236}">
                <a16:creationId xmlns:a16="http://schemas.microsoft.com/office/drawing/2014/main" id="{6357B95D-1753-430E-BEA2-71E04D00BFC1}"/>
              </a:ext>
            </a:extLst>
          </p:cNvPr>
          <p:cNvSpPr/>
          <p:nvPr/>
        </p:nvSpPr>
        <p:spPr bwMode="gray">
          <a:xfrm>
            <a:off x="10673731" y="1913746"/>
            <a:ext cx="971456" cy="971203"/>
          </a:xfrm>
          <a:prstGeom prst="rtTriangle">
            <a:avLst/>
          </a:prstGeom>
          <a:solidFill>
            <a:sysClr val="window" lastClr="FFFFFF">
              <a:alpha val="11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34" name="Right Triangle 533">
            <a:extLst>
              <a:ext uri="{FF2B5EF4-FFF2-40B4-BE49-F238E27FC236}">
                <a16:creationId xmlns:a16="http://schemas.microsoft.com/office/drawing/2014/main" id="{1FCD377A-9174-4DCC-A0BF-82D34D69D4D3}"/>
              </a:ext>
            </a:extLst>
          </p:cNvPr>
          <p:cNvSpPr/>
          <p:nvPr/>
        </p:nvSpPr>
        <p:spPr bwMode="gray">
          <a:xfrm rot="10800000">
            <a:off x="10673731" y="1913746"/>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35" name="Right Triangle 534">
            <a:extLst>
              <a:ext uri="{FF2B5EF4-FFF2-40B4-BE49-F238E27FC236}">
                <a16:creationId xmlns:a16="http://schemas.microsoft.com/office/drawing/2014/main" id="{1EBB0642-6003-4B43-B2E4-73D4C88923FA}"/>
              </a:ext>
            </a:extLst>
          </p:cNvPr>
          <p:cNvSpPr/>
          <p:nvPr/>
        </p:nvSpPr>
        <p:spPr bwMode="gray">
          <a:xfrm>
            <a:off x="10673731" y="-27163"/>
            <a:ext cx="971456" cy="971203"/>
          </a:xfrm>
          <a:prstGeom prst="rtTriangle">
            <a:avLst/>
          </a:prstGeom>
          <a:solidFill>
            <a:sysClr val="window" lastClr="FFFFFF">
              <a:alpha val="12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36" name="Right Triangle 535">
            <a:extLst>
              <a:ext uri="{FF2B5EF4-FFF2-40B4-BE49-F238E27FC236}">
                <a16:creationId xmlns:a16="http://schemas.microsoft.com/office/drawing/2014/main" id="{83060F22-D7BF-463B-8DED-BBFF768599C3}"/>
              </a:ext>
            </a:extLst>
          </p:cNvPr>
          <p:cNvSpPr/>
          <p:nvPr/>
        </p:nvSpPr>
        <p:spPr bwMode="gray">
          <a:xfrm rot="10800000">
            <a:off x="10673731" y="-22209"/>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39" name="Right Triangle 538">
            <a:extLst>
              <a:ext uri="{FF2B5EF4-FFF2-40B4-BE49-F238E27FC236}">
                <a16:creationId xmlns:a16="http://schemas.microsoft.com/office/drawing/2014/main" id="{B4F3987E-40F1-43C8-91C1-0A431325DE97}"/>
              </a:ext>
            </a:extLst>
          </p:cNvPr>
          <p:cNvSpPr/>
          <p:nvPr/>
        </p:nvSpPr>
        <p:spPr bwMode="gray">
          <a:xfrm>
            <a:off x="4847464" y="5795358"/>
            <a:ext cx="971456" cy="971203"/>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40" name="Right Triangle 539">
            <a:extLst>
              <a:ext uri="{FF2B5EF4-FFF2-40B4-BE49-F238E27FC236}">
                <a16:creationId xmlns:a16="http://schemas.microsoft.com/office/drawing/2014/main" id="{44A4DDE2-61A7-4ECB-B84D-BB8EC2599C6B}"/>
              </a:ext>
            </a:extLst>
          </p:cNvPr>
          <p:cNvSpPr/>
          <p:nvPr/>
        </p:nvSpPr>
        <p:spPr bwMode="gray">
          <a:xfrm flipV="1">
            <a:off x="4847464" y="3850992"/>
            <a:ext cx="971456" cy="971203"/>
          </a:xfrm>
          <a:prstGeom prst="rtTriangle">
            <a:avLst/>
          </a:prstGeom>
          <a:solidFill>
            <a:sysClr val="window" lastClr="FFFFFF">
              <a:alpha val="22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41" name="Right Triangle 540">
            <a:extLst>
              <a:ext uri="{FF2B5EF4-FFF2-40B4-BE49-F238E27FC236}">
                <a16:creationId xmlns:a16="http://schemas.microsoft.com/office/drawing/2014/main" id="{5A5944EC-0E36-4B20-9145-03AB1262C24B}"/>
              </a:ext>
            </a:extLst>
          </p:cNvPr>
          <p:cNvSpPr/>
          <p:nvPr/>
        </p:nvSpPr>
        <p:spPr bwMode="gray">
          <a:xfrm rot="10800000" flipV="1">
            <a:off x="4847465" y="3850992"/>
            <a:ext cx="971456" cy="971203"/>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42" name="Right Triangle 541">
            <a:extLst>
              <a:ext uri="{FF2B5EF4-FFF2-40B4-BE49-F238E27FC236}">
                <a16:creationId xmlns:a16="http://schemas.microsoft.com/office/drawing/2014/main" id="{14F919F6-9749-4190-BD94-172E318BAE57}"/>
              </a:ext>
            </a:extLst>
          </p:cNvPr>
          <p:cNvSpPr/>
          <p:nvPr/>
        </p:nvSpPr>
        <p:spPr bwMode="gray">
          <a:xfrm>
            <a:off x="4847464" y="4823072"/>
            <a:ext cx="971456" cy="971203"/>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43" name="Right Triangle 542">
            <a:extLst>
              <a:ext uri="{FF2B5EF4-FFF2-40B4-BE49-F238E27FC236}">
                <a16:creationId xmlns:a16="http://schemas.microsoft.com/office/drawing/2014/main" id="{6B041464-16DD-478E-B6A0-457EFDB27D77}"/>
              </a:ext>
            </a:extLst>
          </p:cNvPr>
          <p:cNvSpPr/>
          <p:nvPr/>
        </p:nvSpPr>
        <p:spPr bwMode="gray">
          <a:xfrm rot="10800000">
            <a:off x="4847465" y="4823072"/>
            <a:ext cx="971456" cy="971203"/>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44" name="Right Triangle 543">
            <a:extLst>
              <a:ext uri="{FF2B5EF4-FFF2-40B4-BE49-F238E27FC236}">
                <a16:creationId xmlns:a16="http://schemas.microsoft.com/office/drawing/2014/main" id="{16E7482D-F785-4580-982C-2C43DB268B85}"/>
              </a:ext>
            </a:extLst>
          </p:cNvPr>
          <p:cNvSpPr/>
          <p:nvPr/>
        </p:nvSpPr>
        <p:spPr bwMode="gray">
          <a:xfrm>
            <a:off x="4847464" y="2882360"/>
            <a:ext cx="971456" cy="971203"/>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45" name="Right Triangle 544">
            <a:extLst>
              <a:ext uri="{FF2B5EF4-FFF2-40B4-BE49-F238E27FC236}">
                <a16:creationId xmlns:a16="http://schemas.microsoft.com/office/drawing/2014/main" id="{B454F76B-5582-46C7-9260-65CBA29F3B66}"/>
              </a:ext>
            </a:extLst>
          </p:cNvPr>
          <p:cNvSpPr/>
          <p:nvPr/>
        </p:nvSpPr>
        <p:spPr bwMode="gray">
          <a:xfrm rot="10800000">
            <a:off x="4847465" y="2882360"/>
            <a:ext cx="971456" cy="971203"/>
          </a:xfrm>
          <a:prstGeom prst="rtTriangle">
            <a:avLst/>
          </a:prstGeom>
          <a:solidFill>
            <a:sysClr val="window" lastClr="FFFFFF">
              <a:alpha val="11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46" name="Right Triangle 545">
            <a:extLst>
              <a:ext uri="{FF2B5EF4-FFF2-40B4-BE49-F238E27FC236}">
                <a16:creationId xmlns:a16="http://schemas.microsoft.com/office/drawing/2014/main" id="{0451B3DF-4DE3-4127-B0D5-CBACC86E9FE6}"/>
              </a:ext>
            </a:extLst>
          </p:cNvPr>
          <p:cNvSpPr/>
          <p:nvPr/>
        </p:nvSpPr>
        <p:spPr bwMode="gray">
          <a:xfrm flipV="1">
            <a:off x="4847464" y="941665"/>
            <a:ext cx="971456" cy="971203"/>
          </a:xfrm>
          <a:prstGeom prst="rtTriangle">
            <a:avLst/>
          </a:prstGeom>
          <a:solidFill>
            <a:sysClr val="window" lastClr="FFFFFF">
              <a:alpha val="22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47" name="Right Triangle 546">
            <a:extLst>
              <a:ext uri="{FF2B5EF4-FFF2-40B4-BE49-F238E27FC236}">
                <a16:creationId xmlns:a16="http://schemas.microsoft.com/office/drawing/2014/main" id="{9814AABB-D62D-43F2-B62B-9D8299577F1D}"/>
              </a:ext>
            </a:extLst>
          </p:cNvPr>
          <p:cNvSpPr/>
          <p:nvPr/>
        </p:nvSpPr>
        <p:spPr bwMode="gray">
          <a:xfrm rot="10800000" flipV="1">
            <a:off x="4847465" y="941665"/>
            <a:ext cx="971456" cy="971203"/>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48" name="Right Triangle 547">
            <a:extLst>
              <a:ext uri="{FF2B5EF4-FFF2-40B4-BE49-F238E27FC236}">
                <a16:creationId xmlns:a16="http://schemas.microsoft.com/office/drawing/2014/main" id="{C0F26E7D-842A-4758-AF09-B3535D5C4E57}"/>
              </a:ext>
            </a:extLst>
          </p:cNvPr>
          <p:cNvSpPr/>
          <p:nvPr/>
        </p:nvSpPr>
        <p:spPr bwMode="gray">
          <a:xfrm>
            <a:off x="4847464" y="1907002"/>
            <a:ext cx="971456" cy="971203"/>
          </a:xfrm>
          <a:prstGeom prst="rtTriangle">
            <a:avLst/>
          </a:prstGeom>
          <a:solidFill>
            <a:sysClr val="window" lastClr="FFFFFF">
              <a:alpha val="7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49" name="Right Triangle 548">
            <a:extLst>
              <a:ext uri="{FF2B5EF4-FFF2-40B4-BE49-F238E27FC236}">
                <a16:creationId xmlns:a16="http://schemas.microsoft.com/office/drawing/2014/main" id="{FBBAE2A0-E190-4C5B-AC32-70007FA583CF}"/>
              </a:ext>
            </a:extLst>
          </p:cNvPr>
          <p:cNvSpPr/>
          <p:nvPr/>
        </p:nvSpPr>
        <p:spPr bwMode="gray">
          <a:xfrm rot="10800000">
            <a:off x="4847465" y="1913746"/>
            <a:ext cx="971456" cy="971203"/>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50" name="Right Triangle 549">
            <a:extLst>
              <a:ext uri="{FF2B5EF4-FFF2-40B4-BE49-F238E27FC236}">
                <a16:creationId xmlns:a16="http://schemas.microsoft.com/office/drawing/2014/main" id="{9029E3F4-5C62-44CC-9F4E-31D517074C6E}"/>
              </a:ext>
            </a:extLst>
          </p:cNvPr>
          <p:cNvSpPr/>
          <p:nvPr/>
        </p:nvSpPr>
        <p:spPr bwMode="gray">
          <a:xfrm>
            <a:off x="4847464" y="-27163"/>
            <a:ext cx="971456" cy="971203"/>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51" name="Right Triangle 550">
            <a:extLst>
              <a:ext uri="{FF2B5EF4-FFF2-40B4-BE49-F238E27FC236}">
                <a16:creationId xmlns:a16="http://schemas.microsoft.com/office/drawing/2014/main" id="{1EA23F27-E928-42DC-BADF-AED4C3A1A29A}"/>
              </a:ext>
            </a:extLst>
          </p:cNvPr>
          <p:cNvSpPr/>
          <p:nvPr/>
        </p:nvSpPr>
        <p:spPr bwMode="gray">
          <a:xfrm rot="10800000">
            <a:off x="4847465" y="-22209"/>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53" name="Right Triangle 552">
            <a:extLst>
              <a:ext uri="{FF2B5EF4-FFF2-40B4-BE49-F238E27FC236}">
                <a16:creationId xmlns:a16="http://schemas.microsoft.com/office/drawing/2014/main" id="{98EA0DC9-F2D4-4D19-BF32-DA27A3CED788}"/>
              </a:ext>
            </a:extLst>
          </p:cNvPr>
          <p:cNvSpPr/>
          <p:nvPr/>
        </p:nvSpPr>
        <p:spPr bwMode="gray">
          <a:xfrm flipH="1">
            <a:off x="5815875" y="5795358"/>
            <a:ext cx="971456" cy="971203"/>
          </a:xfrm>
          <a:prstGeom prst="rtTriangle">
            <a:avLst/>
          </a:prstGeom>
          <a:solidFill>
            <a:sysClr val="window" lastClr="FFFFFF">
              <a:alpha val="1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54" name="Right Triangle 553">
            <a:extLst>
              <a:ext uri="{FF2B5EF4-FFF2-40B4-BE49-F238E27FC236}">
                <a16:creationId xmlns:a16="http://schemas.microsoft.com/office/drawing/2014/main" id="{98B2CDE4-1470-46DF-9906-211305577582}"/>
              </a:ext>
            </a:extLst>
          </p:cNvPr>
          <p:cNvSpPr/>
          <p:nvPr/>
        </p:nvSpPr>
        <p:spPr bwMode="gray">
          <a:xfrm rot="10800000" flipH="1">
            <a:off x="5815875" y="5795358"/>
            <a:ext cx="971456" cy="971203"/>
          </a:xfrm>
          <a:prstGeom prst="rtTriangle">
            <a:avLst/>
          </a:prstGeom>
          <a:solidFill>
            <a:sysClr val="window" lastClr="FFFFFF">
              <a:alpha val="12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55" name="Right Triangle 554">
            <a:extLst>
              <a:ext uri="{FF2B5EF4-FFF2-40B4-BE49-F238E27FC236}">
                <a16:creationId xmlns:a16="http://schemas.microsoft.com/office/drawing/2014/main" id="{37D99863-BF06-49E9-B2C4-1715D089A6C2}"/>
              </a:ext>
            </a:extLst>
          </p:cNvPr>
          <p:cNvSpPr/>
          <p:nvPr/>
        </p:nvSpPr>
        <p:spPr bwMode="gray">
          <a:xfrm flipH="1" flipV="1">
            <a:off x="5815875" y="3850992"/>
            <a:ext cx="971456" cy="971203"/>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56" name="Right Triangle 555">
            <a:extLst>
              <a:ext uri="{FF2B5EF4-FFF2-40B4-BE49-F238E27FC236}">
                <a16:creationId xmlns:a16="http://schemas.microsoft.com/office/drawing/2014/main" id="{959DBA3D-AAAF-4536-9050-A6E1CD545108}"/>
              </a:ext>
            </a:extLst>
          </p:cNvPr>
          <p:cNvSpPr/>
          <p:nvPr/>
        </p:nvSpPr>
        <p:spPr bwMode="gray">
          <a:xfrm rot="10800000" flipH="1">
            <a:off x="5815875" y="4823072"/>
            <a:ext cx="971456" cy="971203"/>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57" name="Right Triangle 556">
            <a:extLst>
              <a:ext uri="{FF2B5EF4-FFF2-40B4-BE49-F238E27FC236}">
                <a16:creationId xmlns:a16="http://schemas.microsoft.com/office/drawing/2014/main" id="{F918A8A7-80D2-4A89-8F54-AAC37DCEA708}"/>
              </a:ext>
            </a:extLst>
          </p:cNvPr>
          <p:cNvSpPr/>
          <p:nvPr/>
        </p:nvSpPr>
        <p:spPr bwMode="gray">
          <a:xfrm flipH="1">
            <a:off x="5815875" y="2882361"/>
            <a:ext cx="971456" cy="971203"/>
          </a:xfrm>
          <a:prstGeom prst="rtTriangle">
            <a:avLst/>
          </a:prstGeom>
          <a:solidFill>
            <a:sysClr val="window" lastClr="FFFFFF">
              <a:alpha val="1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58" name="Right Triangle 557">
            <a:extLst>
              <a:ext uri="{FF2B5EF4-FFF2-40B4-BE49-F238E27FC236}">
                <a16:creationId xmlns:a16="http://schemas.microsoft.com/office/drawing/2014/main" id="{0A29EE74-35DF-4683-A64B-133BE09522BA}"/>
              </a:ext>
            </a:extLst>
          </p:cNvPr>
          <p:cNvSpPr/>
          <p:nvPr/>
        </p:nvSpPr>
        <p:spPr bwMode="gray">
          <a:xfrm rot="10800000" flipH="1">
            <a:off x="5815875" y="2882361"/>
            <a:ext cx="971456" cy="971203"/>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59" name="Right Triangle 558">
            <a:extLst>
              <a:ext uri="{FF2B5EF4-FFF2-40B4-BE49-F238E27FC236}">
                <a16:creationId xmlns:a16="http://schemas.microsoft.com/office/drawing/2014/main" id="{F2F7CEBE-CA18-4F7A-B0F8-F63A3FA8619D}"/>
              </a:ext>
            </a:extLst>
          </p:cNvPr>
          <p:cNvSpPr/>
          <p:nvPr/>
        </p:nvSpPr>
        <p:spPr bwMode="gray">
          <a:xfrm flipH="1" flipV="1">
            <a:off x="5815875" y="941665"/>
            <a:ext cx="971456" cy="971203"/>
          </a:xfrm>
          <a:prstGeom prst="rtTriangle">
            <a:avLst/>
          </a:prstGeom>
          <a:solidFill>
            <a:sysClr val="window" lastClr="FFFFFF">
              <a:alpha val="8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60" name="Right Triangle 559">
            <a:extLst>
              <a:ext uri="{FF2B5EF4-FFF2-40B4-BE49-F238E27FC236}">
                <a16:creationId xmlns:a16="http://schemas.microsoft.com/office/drawing/2014/main" id="{C397ABCF-E232-4895-94A7-F7D927F450D7}"/>
              </a:ext>
            </a:extLst>
          </p:cNvPr>
          <p:cNvSpPr/>
          <p:nvPr/>
        </p:nvSpPr>
        <p:spPr bwMode="gray">
          <a:xfrm flipH="1">
            <a:off x="5815875" y="1913746"/>
            <a:ext cx="971456" cy="971203"/>
          </a:xfrm>
          <a:prstGeom prst="rtTriangle">
            <a:avLst/>
          </a:prstGeom>
          <a:solidFill>
            <a:sysClr val="window" lastClr="FFFFFF">
              <a:alpha val="2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61" name="Right Triangle 560">
            <a:extLst>
              <a:ext uri="{FF2B5EF4-FFF2-40B4-BE49-F238E27FC236}">
                <a16:creationId xmlns:a16="http://schemas.microsoft.com/office/drawing/2014/main" id="{9468DB3A-D6ED-4F4F-BB9C-CFED3E2CC767}"/>
              </a:ext>
            </a:extLst>
          </p:cNvPr>
          <p:cNvSpPr/>
          <p:nvPr/>
        </p:nvSpPr>
        <p:spPr bwMode="gray">
          <a:xfrm rot="10800000" flipH="1">
            <a:off x="5815876" y="1913745"/>
            <a:ext cx="971456" cy="971203"/>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62" name="Right Triangle 561">
            <a:extLst>
              <a:ext uri="{FF2B5EF4-FFF2-40B4-BE49-F238E27FC236}">
                <a16:creationId xmlns:a16="http://schemas.microsoft.com/office/drawing/2014/main" id="{9833B8B8-4775-4E3D-AA8F-E32380255A91}"/>
              </a:ext>
            </a:extLst>
          </p:cNvPr>
          <p:cNvSpPr/>
          <p:nvPr/>
        </p:nvSpPr>
        <p:spPr bwMode="gray">
          <a:xfrm flipH="1">
            <a:off x="5815875" y="-27162"/>
            <a:ext cx="971456" cy="971203"/>
          </a:xfrm>
          <a:prstGeom prst="rtTriangle">
            <a:avLst/>
          </a:prstGeom>
          <a:solidFill>
            <a:sysClr val="window" lastClr="FFFFFF">
              <a:alpha val="1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563" name="Right Triangle 562">
            <a:extLst>
              <a:ext uri="{FF2B5EF4-FFF2-40B4-BE49-F238E27FC236}">
                <a16:creationId xmlns:a16="http://schemas.microsoft.com/office/drawing/2014/main" id="{AC5ECF8C-9B24-49F9-B65F-6F51E3F39278}"/>
              </a:ext>
            </a:extLst>
          </p:cNvPr>
          <p:cNvSpPr/>
          <p:nvPr/>
        </p:nvSpPr>
        <p:spPr bwMode="gray">
          <a:xfrm rot="10800000" flipH="1">
            <a:off x="5815876" y="-22206"/>
            <a:ext cx="971456" cy="971203"/>
          </a:xfrm>
          <a:prstGeom prst="rtTriangle">
            <a:avLst/>
          </a:prstGeom>
          <a:solidFill>
            <a:sysClr val="window" lastClr="FFFFFF">
              <a:alpha val="12000"/>
            </a:sysClr>
          </a:solidFill>
          <a:ln w="9525" cap="flat" cmpd="sng" algn="ctr">
            <a:noFill/>
            <a:prstDash val="soli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grpSp>
        <p:nvGrpSpPr>
          <p:cNvPr id="6" name="Group 5">
            <a:extLst>
              <a:ext uri="{FF2B5EF4-FFF2-40B4-BE49-F238E27FC236}">
                <a16:creationId xmlns:a16="http://schemas.microsoft.com/office/drawing/2014/main" id="{E4347E7D-814B-4F6A-80AE-8FBAB8EDF7E8}"/>
              </a:ext>
            </a:extLst>
          </p:cNvPr>
          <p:cNvGrpSpPr/>
          <p:nvPr/>
        </p:nvGrpSpPr>
        <p:grpSpPr bwMode="gray">
          <a:xfrm>
            <a:off x="-3444" y="-27163"/>
            <a:ext cx="4854360" cy="6793723"/>
            <a:chOff x="7741661" y="0"/>
            <a:chExt cx="4839035" cy="6774040"/>
          </a:xfrm>
        </p:grpSpPr>
        <p:sp>
          <p:nvSpPr>
            <p:cNvPr id="866" name="TextBox 865">
              <a:extLst>
                <a:ext uri="{FF2B5EF4-FFF2-40B4-BE49-F238E27FC236}">
                  <a16:creationId xmlns:a16="http://schemas.microsoft.com/office/drawing/2014/main" id="{87C0DC83-7BAF-4C9A-8EDC-2DF72A735BB3}"/>
                </a:ext>
              </a:extLst>
            </p:cNvPr>
            <p:cNvSpPr txBox="1"/>
            <p:nvPr/>
          </p:nvSpPr>
          <p:spPr bwMode="gray">
            <a:xfrm>
              <a:off x="11490946" y="6388101"/>
              <a:ext cx="437990"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799" dirty="0">
                <a:latin typeface="+mj-lt"/>
              </a:endParaRPr>
            </a:p>
          </p:txBody>
        </p:sp>
        <p:sp>
          <p:nvSpPr>
            <p:cNvPr id="868" name="Rectangle 867">
              <a:extLst>
                <a:ext uri="{FF2B5EF4-FFF2-40B4-BE49-F238E27FC236}">
                  <a16:creationId xmlns:a16="http://schemas.microsoft.com/office/drawing/2014/main" id="{963BBEA6-DD00-4E5F-926C-66B2E7C8A43A}"/>
                </a:ext>
              </a:extLst>
            </p:cNvPr>
            <p:cNvSpPr/>
            <p:nvPr userDrawn="1"/>
          </p:nvSpPr>
          <p:spPr bwMode="gray">
            <a:xfrm>
              <a:off x="7741661" y="1"/>
              <a:ext cx="4835592" cy="6774039"/>
            </a:xfrm>
            <a:prstGeom prst="rect">
              <a:avLst/>
            </a:prstGeom>
            <a:solidFill>
              <a:srgbClr val="C6C6C8">
                <a:lumMod val="40000"/>
                <a:lumOff val="60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sz="1799" b="0" i="0" u="none" strike="noStrike" kern="0" cap="none" spc="0" normalizeH="0" baseline="0" dirty="0">
                <a:ln>
                  <a:noFill/>
                </a:ln>
                <a:solidFill>
                  <a:prstClr val="white"/>
                </a:solidFill>
                <a:effectLst/>
                <a:uLnTx/>
                <a:uFillTx/>
                <a:latin typeface="Verdana"/>
              </a:endParaRPr>
            </a:p>
          </p:txBody>
        </p:sp>
        <p:sp>
          <p:nvSpPr>
            <p:cNvPr id="1052" name="Right Triangle 1051">
              <a:extLst>
                <a:ext uri="{FF2B5EF4-FFF2-40B4-BE49-F238E27FC236}">
                  <a16:creationId xmlns:a16="http://schemas.microsoft.com/office/drawing/2014/main" id="{99B9FA28-142B-4847-B52A-323D38F882D0}"/>
                </a:ext>
              </a:extLst>
            </p:cNvPr>
            <p:cNvSpPr/>
            <p:nvPr/>
          </p:nvSpPr>
          <p:spPr bwMode="gray">
            <a:xfrm>
              <a:off x="9675528" y="5805649"/>
              <a:ext cx="968389" cy="968389"/>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53" name="Right Triangle 1052">
              <a:extLst>
                <a:ext uri="{FF2B5EF4-FFF2-40B4-BE49-F238E27FC236}">
                  <a16:creationId xmlns:a16="http://schemas.microsoft.com/office/drawing/2014/main" id="{1354937D-15BF-4005-AEF7-56A563022FE9}"/>
                </a:ext>
              </a:extLst>
            </p:cNvPr>
            <p:cNvSpPr/>
            <p:nvPr/>
          </p:nvSpPr>
          <p:spPr bwMode="gray">
            <a:xfrm rot="10800000">
              <a:off x="9675528" y="5805649"/>
              <a:ext cx="968389" cy="968389"/>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54" name="Right Triangle 1053">
              <a:extLst>
                <a:ext uri="{FF2B5EF4-FFF2-40B4-BE49-F238E27FC236}">
                  <a16:creationId xmlns:a16="http://schemas.microsoft.com/office/drawing/2014/main" id="{BCD4330E-45E3-4AC0-999D-0C597F0F7045}"/>
                </a:ext>
              </a:extLst>
            </p:cNvPr>
            <p:cNvSpPr/>
            <p:nvPr/>
          </p:nvSpPr>
          <p:spPr bwMode="gray">
            <a:xfrm flipV="1">
              <a:off x="9675528" y="3866916"/>
              <a:ext cx="968389" cy="968389"/>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55" name="Right Triangle 1054">
              <a:extLst>
                <a:ext uri="{FF2B5EF4-FFF2-40B4-BE49-F238E27FC236}">
                  <a16:creationId xmlns:a16="http://schemas.microsoft.com/office/drawing/2014/main" id="{FCA12FFA-1CE4-40DA-9702-65B0539E57B7}"/>
                </a:ext>
              </a:extLst>
            </p:cNvPr>
            <p:cNvSpPr/>
            <p:nvPr/>
          </p:nvSpPr>
          <p:spPr bwMode="gray">
            <a:xfrm>
              <a:off x="9675528" y="4836180"/>
              <a:ext cx="968389" cy="968389"/>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56" name="Right Triangle 1055">
              <a:extLst>
                <a:ext uri="{FF2B5EF4-FFF2-40B4-BE49-F238E27FC236}">
                  <a16:creationId xmlns:a16="http://schemas.microsoft.com/office/drawing/2014/main" id="{A8A33F77-9127-406B-A44E-DB1988AC61DB}"/>
                </a:ext>
              </a:extLst>
            </p:cNvPr>
            <p:cNvSpPr/>
            <p:nvPr/>
          </p:nvSpPr>
          <p:spPr bwMode="gray">
            <a:xfrm rot="10800000">
              <a:off x="9675528" y="4836180"/>
              <a:ext cx="968389" cy="968389"/>
            </a:xfrm>
            <a:prstGeom prst="rtTriangle">
              <a:avLst/>
            </a:prstGeom>
            <a:solidFill>
              <a:sysClr val="window" lastClr="FFFFFF">
                <a:alpha val="10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57" name="Right Triangle 1056">
              <a:extLst>
                <a:ext uri="{FF2B5EF4-FFF2-40B4-BE49-F238E27FC236}">
                  <a16:creationId xmlns:a16="http://schemas.microsoft.com/office/drawing/2014/main" id="{BB37D275-8E2F-490D-9494-290B09043EFE}"/>
                </a:ext>
              </a:extLst>
            </p:cNvPr>
            <p:cNvSpPr/>
            <p:nvPr/>
          </p:nvSpPr>
          <p:spPr bwMode="gray">
            <a:xfrm>
              <a:off x="9675528" y="2901090"/>
              <a:ext cx="968389" cy="968389"/>
            </a:xfrm>
            <a:prstGeom prst="rtTriangle">
              <a:avLst/>
            </a:prstGeom>
            <a:solidFill>
              <a:sysClr val="window" lastClr="FFFFFF">
                <a:alpha val="8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58" name="Right Triangle 1057">
              <a:extLst>
                <a:ext uri="{FF2B5EF4-FFF2-40B4-BE49-F238E27FC236}">
                  <a16:creationId xmlns:a16="http://schemas.microsoft.com/office/drawing/2014/main" id="{D9815E55-15E3-4658-B475-0F7A7939BA52}"/>
                </a:ext>
              </a:extLst>
            </p:cNvPr>
            <p:cNvSpPr/>
            <p:nvPr/>
          </p:nvSpPr>
          <p:spPr bwMode="gray">
            <a:xfrm flipV="1">
              <a:off x="9675528" y="966018"/>
              <a:ext cx="968389" cy="968389"/>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59" name="Right Triangle 1058">
              <a:extLst>
                <a:ext uri="{FF2B5EF4-FFF2-40B4-BE49-F238E27FC236}">
                  <a16:creationId xmlns:a16="http://schemas.microsoft.com/office/drawing/2014/main" id="{09C0B678-541B-45EA-AD37-9D8EA45A17B5}"/>
                </a:ext>
              </a:extLst>
            </p:cNvPr>
            <p:cNvSpPr/>
            <p:nvPr/>
          </p:nvSpPr>
          <p:spPr bwMode="gray">
            <a:xfrm>
              <a:off x="9675528" y="1935283"/>
              <a:ext cx="968389" cy="968389"/>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60" name="Right Triangle 1059">
              <a:extLst>
                <a:ext uri="{FF2B5EF4-FFF2-40B4-BE49-F238E27FC236}">
                  <a16:creationId xmlns:a16="http://schemas.microsoft.com/office/drawing/2014/main" id="{ACB1ACCF-D32E-447F-90BC-68E3BAF1D535}"/>
                </a:ext>
              </a:extLst>
            </p:cNvPr>
            <p:cNvSpPr/>
            <p:nvPr/>
          </p:nvSpPr>
          <p:spPr bwMode="gray">
            <a:xfrm rot="10800000">
              <a:off x="9675529" y="1935283"/>
              <a:ext cx="968389" cy="968389"/>
            </a:xfrm>
            <a:prstGeom prst="rtTriangle">
              <a:avLst/>
            </a:prstGeom>
            <a:solidFill>
              <a:sysClr val="window" lastClr="FFFFFF">
                <a:alpha val="11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61" name="Right Triangle 1060">
              <a:extLst>
                <a:ext uri="{FF2B5EF4-FFF2-40B4-BE49-F238E27FC236}">
                  <a16:creationId xmlns:a16="http://schemas.microsoft.com/office/drawing/2014/main" id="{2333CF33-F379-4DEE-9448-AEF8DD179A8E}"/>
                </a:ext>
              </a:extLst>
            </p:cNvPr>
            <p:cNvSpPr/>
            <p:nvPr/>
          </p:nvSpPr>
          <p:spPr bwMode="gray">
            <a:xfrm>
              <a:off x="9675528" y="0"/>
              <a:ext cx="968389" cy="968389"/>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62" name="Right Triangle 1061">
              <a:extLst>
                <a:ext uri="{FF2B5EF4-FFF2-40B4-BE49-F238E27FC236}">
                  <a16:creationId xmlns:a16="http://schemas.microsoft.com/office/drawing/2014/main" id="{A3F6ED1C-8381-4DAE-938E-B38F5285DA82}"/>
                </a:ext>
              </a:extLst>
            </p:cNvPr>
            <p:cNvSpPr/>
            <p:nvPr/>
          </p:nvSpPr>
          <p:spPr bwMode="gray">
            <a:xfrm rot="10800000">
              <a:off x="9675528" y="4940"/>
              <a:ext cx="968389" cy="968389"/>
            </a:xfrm>
            <a:prstGeom prst="rtTriangle">
              <a:avLst/>
            </a:prstGeom>
            <a:solidFill>
              <a:sysClr val="window" lastClr="FFFFFF">
                <a:alpha val="1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63" name="Right Triangle 1062">
              <a:extLst>
                <a:ext uri="{FF2B5EF4-FFF2-40B4-BE49-F238E27FC236}">
                  <a16:creationId xmlns:a16="http://schemas.microsoft.com/office/drawing/2014/main" id="{371B440E-30A0-4BC1-B553-A344609D37BF}"/>
                </a:ext>
              </a:extLst>
            </p:cNvPr>
            <p:cNvSpPr/>
            <p:nvPr/>
          </p:nvSpPr>
          <p:spPr bwMode="gray">
            <a:xfrm flipH="1">
              <a:off x="10643917" y="5805649"/>
              <a:ext cx="968389" cy="968389"/>
            </a:xfrm>
            <a:prstGeom prst="rtTriangle">
              <a:avLst/>
            </a:prstGeom>
            <a:solidFill>
              <a:sysClr val="window" lastClr="FFFFFF">
                <a:alpha val="3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64" name="Right Triangle 1063">
              <a:extLst>
                <a:ext uri="{FF2B5EF4-FFF2-40B4-BE49-F238E27FC236}">
                  <a16:creationId xmlns:a16="http://schemas.microsoft.com/office/drawing/2014/main" id="{F9BBEFBF-1973-44FA-82D8-A240B7D5EEC9}"/>
                </a:ext>
              </a:extLst>
            </p:cNvPr>
            <p:cNvSpPr/>
            <p:nvPr/>
          </p:nvSpPr>
          <p:spPr bwMode="gray">
            <a:xfrm flipH="1" flipV="1">
              <a:off x="10643917" y="3866916"/>
              <a:ext cx="968389" cy="968389"/>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65" name="Right Triangle 1064">
              <a:extLst>
                <a:ext uri="{FF2B5EF4-FFF2-40B4-BE49-F238E27FC236}">
                  <a16:creationId xmlns:a16="http://schemas.microsoft.com/office/drawing/2014/main" id="{7F06F92E-0E60-4D71-972C-A652244AD6F5}"/>
                </a:ext>
              </a:extLst>
            </p:cNvPr>
            <p:cNvSpPr/>
            <p:nvPr/>
          </p:nvSpPr>
          <p:spPr bwMode="gray">
            <a:xfrm rot="10800000" flipH="1" flipV="1">
              <a:off x="10643918" y="3866916"/>
              <a:ext cx="968389" cy="968389"/>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66" name="Right Triangle 1065">
              <a:extLst>
                <a:ext uri="{FF2B5EF4-FFF2-40B4-BE49-F238E27FC236}">
                  <a16:creationId xmlns:a16="http://schemas.microsoft.com/office/drawing/2014/main" id="{AFF33036-B1EC-4235-B2BC-33917195D735}"/>
                </a:ext>
              </a:extLst>
            </p:cNvPr>
            <p:cNvSpPr/>
            <p:nvPr/>
          </p:nvSpPr>
          <p:spPr bwMode="gray">
            <a:xfrm flipH="1">
              <a:off x="10643917" y="4836180"/>
              <a:ext cx="968389" cy="968389"/>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67" name="Right Triangle 1066">
              <a:extLst>
                <a:ext uri="{FF2B5EF4-FFF2-40B4-BE49-F238E27FC236}">
                  <a16:creationId xmlns:a16="http://schemas.microsoft.com/office/drawing/2014/main" id="{80F46166-E605-4128-935E-EAC4DBC79757}"/>
                </a:ext>
              </a:extLst>
            </p:cNvPr>
            <p:cNvSpPr/>
            <p:nvPr/>
          </p:nvSpPr>
          <p:spPr bwMode="gray">
            <a:xfrm flipH="1">
              <a:off x="10643917" y="2901090"/>
              <a:ext cx="968389" cy="968389"/>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68" name="Right Triangle 1067">
              <a:extLst>
                <a:ext uri="{FF2B5EF4-FFF2-40B4-BE49-F238E27FC236}">
                  <a16:creationId xmlns:a16="http://schemas.microsoft.com/office/drawing/2014/main" id="{5D61B3B7-E95F-4489-8936-1C99732B5225}"/>
                </a:ext>
              </a:extLst>
            </p:cNvPr>
            <p:cNvSpPr/>
            <p:nvPr/>
          </p:nvSpPr>
          <p:spPr bwMode="gray">
            <a:xfrm rot="10800000" flipH="1">
              <a:off x="10643918" y="2901090"/>
              <a:ext cx="968389" cy="968389"/>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69" name="Right Triangle 1068">
              <a:extLst>
                <a:ext uri="{FF2B5EF4-FFF2-40B4-BE49-F238E27FC236}">
                  <a16:creationId xmlns:a16="http://schemas.microsoft.com/office/drawing/2014/main" id="{554F3E41-487B-48DB-ADBE-139A24343798}"/>
                </a:ext>
              </a:extLst>
            </p:cNvPr>
            <p:cNvSpPr/>
            <p:nvPr/>
          </p:nvSpPr>
          <p:spPr bwMode="gray">
            <a:xfrm flipH="1" flipV="1">
              <a:off x="10643917" y="966018"/>
              <a:ext cx="968389" cy="968389"/>
            </a:xfrm>
            <a:prstGeom prst="rtTriangle">
              <a:avLst/>
            </a:prstGeom>
            <a:solidFill>
              <a:sysClr val="window" lastClr="FFFFFF">
                <a:alpha val="12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70" name="Right Triangle 1069">
              <a:extLst>
                <a:ext uri="{FF2B5EF4-FFF2-40B4-BE49-F238E27FC236}">
                  <a16:creationId xmlns:a16="http://schemas.microsoft.com/office/drawing/2014/main" id="{07715328-2F8F-48F6-A71C-50CC6861805C}"/>
                </a:ext>
              </a:extLst>
            </p:cNvPr>
            <p:cNvSpPr/>
            <p:nvPr/>
          </p:nvSpPr>
          <p:spPr bwMode="gray">
            <a:xfrm rot="10800000" flipH="1" flipV="1">
              <a:off x="10643917" y="966019"/>
              <a:ext cx="968389" cy="968389"/>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71" name="Right Triangle 1070">
              <a:extLst>
                <a:ext uri="{FF2B5EF4-FFF2-40B4-BE49-F238E27FC236}">
                  <a16:creationId xmlns:a16="http://schemas.microsoft.com/office/drawing/2014/main" id="{91E4C002-5BA6-464D-842B-F4033240BE4C}"/>
                </a:ext>
              </a:extLst>
            </p:cNvPr>
            <p:cNvSpPr/>
            <p:nvPr/>
          </p:nvSpPr>
          <p:spPr bwMode="gray">
            <a:xfrm flipH="1">
              <a:off x="10643917" y="1935283"/>
              <a:ext cx="968389" cy="968389"/>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72" name="Right Triangle 1071">
              <a:extLst>
                <a:ext uri="{FF2B5EF4-FFF2-40B4-BE49-F238E27FC236}">
                  <a16:creationId xmlns:a16="http://schemas.microsoft.com/office/drawing/2014/main" id="{FA536DAB-C673-4B2D-A57A-D8800A0E01B8}"/>
                </a:ext>
              </a:extLst>
            </p:cNvPr>
            <p:cNvSpPr/>
            <p:nvPr/>
          </p:nvSpPr>
          <p:spPr bwMode="gray">
            <a:xfrm rot="10800000" flipH="1">
              <a:off x="10643918" y="1935283"/>
              <a:ext cx="968389" cy="968389"/>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73" name="Right Triangle 1072">
              <a:extLst>
                <a:ext uri="{FF2B5EF4-FFF2-40B4-BE49-F238E27FC236}">
                  <a16:creationId xmlns:a16="http://schemas.microsoft.com/office/drawing/2014/main" id="{D03201BF-89B9-4837-96A7-5C236E389846}"/>
                </a:ext>
              </a:extLst>
            </p:cNvPr>
            <p:cNvSpPr/>
            <p:nvPr/>
          </p:nvSpPr>
          <p:spPr bwMode="gray">
            <a:xfrm flipH="1">
              <a:off x="10643917" y="0"/>
              <a:ext cx="968389" cy="968389"/>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74" name="Right Triangle 1073">
              <a:extLst>
                <a:ext uri="{FF2B5EF4-FFF2-40B4-BE49-F238E27FC236}">
                  <a16:creationId xmlns:a16="http://schemas.microsoft.com/office/drawing/2014/main" id="{BA20C66E-AE72-4AE3-84D3-29FBC8DE7E4C}"/>
                </a:ext>
              </a:extLst>
            </p:cNvPr>
            <p:cNvSpPr/>
            <p:nvPr/>
          </p:nvSpPr>
          <p:spPr bwMode="gray">
            <a:xfrm rot="10800000" flipH="1">
              <a:off x="10643917" y="4940"/>
              <a:ext cx="968389" cy="968389"/>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75" name="Right Triangle 1074">
              <a:extLst>
                <a:ext uri="{FF2B5EF4-FFF2-40B4-BE49-F238E27FC236}">
                  <a16:creationId xmlns:a16="http://schemas.microsoft.com/office/drawing/2014/main" id="{5F985BE5-F962-4173-97FC-90E98A33F1B2}"/>
                </a:ext>
              </a:extLst>
            </p:cNvPr>
            <p:cNvSpPr/>
            <p:nvPr/>
          </p:nvSpPr>
          <p:spPr bwMode="gray">
            <a:xfrm>
              <a:off x="11612306" y="5805649"/>
              <a:ext cx="968389" cy="968389"/>
            </a:xfrm>
            <a:prstGeom prst="rtTriangle">
              <a:avLst/>
            </a:prstGeom>
            <a:solidFill>
              <a:sysClr val="window" lastClr="FFFFFF">
                <a:alpha val="10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76" name="Right Triangle 1075">
              <a:extLst>
                <a:ext uri="{FF2B5EF4-FFF2-40B4-BE49-F238E27FC236}">
                  <a16:creationId xmlns:a16="http://schemas.microsoft.com/office/drawing/2014/main" id="{874C9752-CA8F-4840-A168-C7819B2195C1}"/>
                </a:ext>
              </a:extLst>
            </p:cNvPr>
            <p:cNvSpPr/>
            <p:nvPr/>
          </p:nvSpPr>
          <p:spPr bwMode="gray">
            <a:xfrm rot="10800000">
              <a:off x="11612306" y="5805649"/>
              <a:ext cx="968389" cy="968389"/>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77" name="Right Triangle 1076">
              <a:extLst>
                <a:ext uri="{FF2B5EF4-FFF2-40B4-BE49-F238E27FC236}">
                  <a16:creationId xmlns:a16="http://schemas.microsoft.com/office/drawing/2014/main" id="{D804885B-9BA0-4FA4-B5EC-6CB7B7C41B03}"/>
                </a:ext>
              </a:extLst>
            </p:cNvPr>
            <p:cNvSpPr/>
            <p:nvPr/>
          </p:nvSpPr>
          <p:spPr bwMode="gray">
            <a:xfrm flipV="1">
              <a:off x="11612306" y="3866916"/>
              <a:ext cx="968389" cy="968389"/>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78" name="Right Triangle 1077">
              <a:extLst>
                <a:ext uri="{FF2B5EF4-FFF2-40B4-BE49-F238E27FC236}">
                  <a16:creationId xmlns:a16="http://schemas.microsoft.com/office/drawing/2014/main" id="{67E8C846-A585-4049-B64A-116A445000AC}"/>
                </a:ext>
              </a:extLst>
            </p:cNvPr>
            <p:cNvSpPr/>
            <p:nvPr/>
          </p:nvSpPr>
          <p:spPr bwMode="gray">
            <a:xfrm>
              <a:off x="11612306" y="4836180"/>
              <a:ext cx="968389" cy="968389"/>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79" name="Right Triangle 1078">
              <a:extLst>
                <a:ext uri="{FF2B5EF4-FFF2-40B4-BE49-F238E27FC236}">
                  <a16:creationId xmlns:a16="http://schemas.microsoft.com/office/drawing/2014/main" id="{B31BC6B9-E4E1-42C1-B174-A785EC60994F}"/>
                </a:ext>
              </a:extLst>
            </p:cNvPr>
            <p:cNvSpPr/>
            <p:nvPr/>
          </p:nvSpPr>
          <p:spPr bwMode="gray">
            <a:xfrm rot="10800000">
              <a:off x="11612307" y="4836180"/>
              <a:ext cx="968389" cy="968389"/>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80" name="Right Triangle 1079">
              <a:extLst>
                <a:ext uri="{FF2B5EF4-FFF2-40B4-BE49-F238E27FC236}">
                  <a16:creationId xmlns:a16="http://schemas.microsoft.com/office/drawing/2014/main" id="{26743BFF-A1A9-48E5-BFDF-6149673BF9E8}"/>
                </a:ext>
              </a:extLst>
            </p:cNvPr>
            <p:cNvSpPr/>
            <p:nvPr/>
          </p:nvSpPr>
          <p:spPr bwMode="gray">
            <a:xfrm>
              <a:off x="11612306" y="2901090"/>
              <a:ext cx="968389" cy="968389"/>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81" name="Right Triangle 1080">
              <a:extLst>
                <a:ext uri="{FF2B5EF4-FFF2-40B4-BE49-F238E27FC236}">
                  <a16:creationId xmlns:a16="http://schemas.microsoft.com/office/drawing/2014/main" id="{DFA78F95-3834-4FB4-B269-7F1119FA4E7B}"/>
                </a:ext>
              </a:extLst>
            </p:cNvPr>
            <p:cNvSpPr/>
            <p:nvPr/>
          </p:nvSpPr>
          <p:spPr bwMode="gray">
            <a:xfrm rot="10800000">
              <a:off x="11612306" y="2901090"/>
              <a:ext cx="968389" cy="968389"/>
            </a:xfrm>
            <a:prstGeom prst="rtTriangle">
              <a:avLst/>
            </a:prstGeom>
            <a:solidFill>
              <a:sysClr val="window" lastClr="FFFFFF">
                <a:alpha val="9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82" name="Right Triangle 1081">
              <a:extLst>
                <a:ext uri="{FF2B5EF4-FFF2-40B4-BE49-F238E27FC236}">
                  <a16:creationId xmlns:a16="http://schemas.microsoft.com/office/drawing/2014/main" id="{D17D724D-16D8-4E0B-9025-C8DCDF3B539E}"/>
                </a:ext>
              </a:extLst>
            </p:cNvPr>
            <p:cNvSpPr/>
            <p:nvPr/>
          </p:nvSpPr>
          <p:spPr bwMode="gray">
            <a:xfrm flipV="1">
              <a:off x="11612306" y="966018"/>
              <a:ext cx="968389" cy="968389"/>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83" name="Right Triangle 1082">
              <a:extLst>
                <a:ext uri="{FF2B5EF4-FFF2-40B4-BE49-F238E27FC236}">
                  <a16:creationId xmlns:a16="http://schemas.microsoft.com/office/drawing/2014/main" id="{540251A9-D497-4E98-985A-D7168362CA0E}"/>
                </a:ext>
              </a:extLst>
            </p:cNvPr>
            <p:cNvSpPr/>
            <p:nvPr/>
          </p:nvSpPr>
          <p:spPr bwMode="gray">
            <a:xfrm rot="10800000">
              <a:off x="11612306" y="1935283"/>
              <a:ext cx="968389" cy="968389"/>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84" name="Right Triangle 1083">
              <a:extLst>
                <a:ext uri="{FF2B5EF4-FFF2-40B4-BE49-F238E27FC236}">
                  <a16:creationId xmlns:a16="http://schemas.microsoft.com/office/drawing/2014/main" id="{62575D7D-39DB-4AC5-9374-666C098F7193}"/>
                </a:ext>
              </a:extLst>
            </p:cNvPr>
            <p:cNvSpPr/>
            <p:nvPr/>
          </p:nvSpPr>
          <p:spPr bwMode="gray">
            <a:xfrm>
              <a:off x="11612306" y="0"/>
              <a:ext cx="968389" cy="968389"/>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85" name="Right Triangle 1084">
              <a:extLst>
                <a:ext uri="{FF2B5EF4-FFF2-40B4-BE49-F238E27FC236}">
                  <a16:creationId xmlns:a16="http://schemas.microsoft.com/office/drawing/2014/main" id="{2FCFF745-4F5F-41FF-9731-E739F0CADF29}"/>
                </a:ext>
              </a:extLst>
            </p:cNvPr>
            <p:cNvSpPr/>
            <p:nvPr/>
          </p:nvSpPr>
          <p:spPr bwMode="gray">
            <a:xfrm rot="10800000">
              <a:off x="11612306" y="4940"/>
              <a:ext cx="968389" cy="968389"/>
            </a:xfrm>
            <a:prstGeom prst="rtTriangle">
              <a:avLst/>
            </a:prstGeom>
            <a:solidFill>
              <a:sysClr val="window" lastClr="FFFFFF">
                <a:alpha val="15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118" name="Right Triangle 1117">
              <a:extLst>
                <a:ext uri="{FF2B5EF4-FFF2-40B4-BE49-F238E27FC236}">
                  <a16:creationId xmlns:a16="http://schemas.microsoft.com/office/drawing/2014/main" id="{391991C9-1E7E-4F2D-B7D6-2444010A6168}"/>
                </a:ext>
              </a:extLst>
            </p:cNvPr>
            <p:cNvSpPr/>
            <p:nvPr/>
          </p:nvSpPr>
          <p:spPr bwMode="gray">
            <a:xfrm>
              <a:off x="7741661" y="5805649"/>
              <a:ext cx="968389" cy="968389"/>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119" name="Right Triangle 1118">
              <a:extLst>
                <a:ext uri="{FF2B5EF4-FFF2-40B4-BE49-F238E27FC236}">
                  <a16:creationId xmlns:a16="http://schemas.microsoft.com/office/drawing/2014/main" id="{1D0F11D2-3407-4B3F-8BD8-6BDD732C0EAB}"/>
                </a:ext>
              </a:extLst>
            </p:cNvPr>
            <p:cNvSpPr/>
            <p:nvPr/>
          </p:nvSpPr>
          <p:spPr bwMode="gray">
            <a:xfrm flipV="1">
              <a:off x="7741661" y="3866916"/>
              <a:ext cx="968389" cy="968389"/>
            </a:xfrm>
            <a:prstGeom prst="rtTriangle">
              <a:avLst/>
            </a:prstGeom>
            <a:solidFill>
              <a:sysClr val="window" lastClr="FFFFFF">
                <a:alpha val="22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120" name="Right Triangle 1119">
              <a:extLst>
                <a:ext uri="{FF2B5EF4-FFF2-40B4-BE49-F238E27FC236}">
                  <a16:creationId xmlns:a16="http://schemas.microsoft.com/office/drawing/2014/main" id="{3B43FC2B-1382-4A57-AFD5-05E5451F0078}"/>
                </a:ext>
              </a:extLst>
            </p:cNvPr>
            <p:cNvSpPr/>
            <p:nvPr/>
          </p:nvSpPr>
          <p:spPr bwMode="gray">
            <a:xfrm rot="10800000" flipV="1">
              <a:off x="7741662" y="3866916"/>
              <a:ext cx="968389" cy="968389"/>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121" name="Right Triangle 1120">
              <a:extLst>
                <a:ext uri="{FF2B5EF4-FFF2-40B4-BE49-F238E27FC236}">
                  <a16:creationId xmlns:a16="http://schemas.microsoft.com/office/drawing/2014/main" id="{3D8D9ADC-25B9-4569-8420-A71FCCF98D38}"/>
                </a:ext>
              </a:extLst>
            </p:cNvPr>
            <p:cNvSpPr/>
            <p:nvPr/>
          </p:nvSpPr>
          <p:spPr bwMode="gray">
            <a:xfrm>
              <a:off x="7741661" y="4836180"/>
              <a:ext cx="968389" cy="968389"/>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122" name="Right Triangle 1121">
              <a:extLst>
                <a:ext uri="{FF2B5EF4-FFF2-40B4-BE49-F238E27FC236}">
                  <a16:creationId xmlns:a16="http://schemas.microsoft.com/office/drawing/2014/main" id="{FF883FA4-E49C-4BE7-B918-05EEAE7BFA2B}"/>
                </a:ext>
              </a:extLst>
            </p:cNvPr>
            <p:cNvSpPr/>
            <p:nvPr/>
          </p:nvSpPr>
          <p:spPr bwMode="gray">
            <a:xfrm rot="10800000">
              <a:off x="7741662" y="4836180"/>
              <a:ext cx="968389" cy="968389"/>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123" name="Right Triangle 1122">
              <a:extLst>
                <a:ext uri="{FF2B5EF4-FFF2-40B4-BE49-F238E27FC236}">
                  <a16:creationId xmlns:a16="http://schemas.microsoft.com/office/drawing/2014/main" id="{0F3A87B8-8FE6-4A47-BEF7-A8D0664D02E8}"/>
                </a:ext>
              </a:extLst>
            </p:cNvPr>
            <p:cNvSpPr/>
            <p:nvPr/>
          </p:nvSpPr>
          <p:spPr bwMode="gray">
            <a:xfrm>
              <a:off x="7741661" y="2901090"/>
              <a:ext cx="968389" cy="968389"/>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124" name="Right Triangle 1123">
              <a:extLst>
                <a:ext uri="{FF2B5EF4-FFF2-40B4-BE49-F238E27FC236}">
                  <a16:creationId xmlns:a16="http://schemas.microsoft.com/office/drawing/2014/main" id="{13DF8434-3AEA-4EBD-9DB1-31E01A361E53}"/>
                </a:ext>
              </a:extLst>
            </p:cNvPr>
            <p:cNvSpPr/>
            <p:nvPr/>
          </p:nvSpPr>
          <p:spPr bwMode="gray">
            <a:xfrm rot="10800000">
              <a:off x="7741662" y="2901090"/>
              <a:ext cx="968389" cy="968389"/>
            </a:xfrm>
            <a:prstGeom prst="rtTriangle">
              <a:avLst/>
            </a:prstGeom>
            <a:solidFill>
              <a:sysClr val="window" lastClr="FFFFFF">
                <a:alpha val="11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125" name="Right Triangle 1124">
              <a:extLst>
                <a:ext uri="{FF2B5EF4-FFF2-40B4-BE49-F238E27FC236}">
                  <a16:creationId xmlns:a16="http://schemas.microsoft.com/office/drawing/2014/main" id="{303A3036-0D75-4576-995F-127F3FCAB699}"/>
                </a:ext>
              </a:extLst>
            </p:cNvPr>
            <p:cNvSpPr/>
            <p:nvPr/>
          </p:nvSpPr>
          <p:spPr bwMode="gray">
            <a:xfrm flipV="1">
              <a:off x="7741661" y="966018"/>
              <a:ext cx="968389" cy="968389"/>
            </a:xfrm>
            <a:prstGeom prst="rtTriangle">
              <a:avLst/>
            </a:prstGeom>
            <a:solidFill>
              <a:sysClr val="window" lastClr="FFFFFF">
                <a:alpha val="22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126" name="Right Triangle 1125">
              <a:extLst>
                <a:ext uri="{FF2B5EF4-FFF2-40B4-BE49-F238E27FC236}">
                  <a16:creationId xmlns:a16="http://schemas.microsoft.com/office/drawing/2014/main" id="{609D1630-7C11-40BD-A0DC-BCB7C7FA4CFF}"/>
                </a:ext>
              </a:extLst>
            </p:cNvPr>
            <p:cNvSpPr/>
            <p:nvPr/>
          </p:nvSpPr>
          <p:spPr bwMode="gray">
            <a:xfrm rot="10800000" flipV="1">
              <a:off x="7741662" y="966018"/>
              <a:ext cx="968389" cy="968389"/>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127" name="Right Triangle 1126">
              <a:extLst>
                <a:ext uri="{FF2B5EF4-FFF2-40B4-BE49-F238E27FC236}">
                  <a16:creationId xmlns:a16="http://schemas.microsoft.com/office/drawing/2014/main" id="{BA51F249-FFEB-4211-944D-E0DB113A0DAF}"/>
                </a:ext>
              </a:extLst>
            </p:cNvPr>
            <p:cNvSpPr/>
            <p:nvPr/>
          </p:nvSpPr>
          <p:spPr bwMode="gray">
            <a:xfrm>
              <a:off x="7741661" y="1928558"/>
              <a:ext cx="968389" cy="968389"/>
            </a:xfrm>
            <a:prstGeom prst="rtTriangle">
              <a:avLst/>
            </a:prstGeom>
            <a:solidFill>
              <a:sysClr val="window" lastClr="FFFFFF">
                <a:alpha val="7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128" name="Right Triangle 1127">
              <a:extLst>
                <a:ext uri="{FF2B5EF4-FFF2-40B4-BE49-F238E27FC236}">
                  <a16:creationId xmlns:a16="http://schemas.microsoft.com/office/drawing/2014/main" id="{8D1FDEE5-109B-45B9-A514-9C1EDD3D010C}"/>
                </a:ext>
              </a:extLst>
            </p:cNvPr>
            <p:cNvSpPr/>
            <p:nvPr/>
          </p:nvSpPr>
          <p:spPr bwMode="gray">
            <a:xfrm rot="10800000">
              <a:off x="7741662" y="1935283"/>
              <a:ext cx="968389" cy="968389"/>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129" name="Right Triangle 1128">
              <a:extLst>
                <a:ext uri="{FF2B5EF4-FFF2-40B4-BE49-F238E27FC236}">
                  <a16:creationId xmlns:a16="http://schemas.microsoft.com/office/drawing/2014/main" id="{B638A5A1-893B-4056-A03C-32B95D7F6123}"/>
                </a:ext>
              </a:extLst>
            </p:cNvPr>
            <p:cNvSpPr/>
            <p:nvPr/>
          </p:nvSpPr>
          <p:spPr bwMode="gray">
            <a:xfrm>
              <a:off x="7741661" y="0"/>
              <a:ext cx="968389" cy="968389"/>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498" name="Right Triangle 1497">
              <a:extLst>
                <a:ext uri="{FF2B5EF4-FFF2-40B4-BE49-F238E27FC236}">
                  <a16:creationId xmlns:a16="http://schemas.microsoft.com/office/drawing/2014/main" id="{197E7D03-A91C-4064-8518-615EC259FDC5}"/>
                </a:ext>
              </a:extLst>
            </p:cNvPr>
            <p:cNvSpPr/>
            <p:nvPr/>
          </p:nvSpPr>
          <p:spPr bwMode="gray">
            <a:xfrm rot="10800000">
              <a:off x="7741662" y="4940"/>
              <a:ext cx="968389" cy="968389"/>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500" name="Right Triangle 1499">
              <a:extLst>
                <a:ext uri="{FF2B5EF4-FFF2-40B4-BE49-F238E27FC236}">
                  <a16:creationId xmlns:a16="http://schemas.microsoft.com/office/drawing/2014/main" id="{1590782B-2EE9-4C46-90E0-96DC5113EF3B}"/>
                </a:ext>
              </a:extLst>
            </p:cNvPr>
            <p:cNvSpPr/>
            <p:nvPr/>
          </p:nvSpPr>
          <p:spPr bwMode="gray">
            <a:xfrm flipH="1">
              <a:off x="8707016" y="5805649"/>
              <a:ext cx="968389" cy="968389"/>
            </a:xfrm>
            <a:prstGeom prst="rtTriangle">
              <a:avLst/>
            </a:prstGeom>
            <a:solidFill>
              <a:sysClr val="window" lastClr="FFFFFF">
                <a:alpha val="1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501" name="Right Triangle 1500">
              <a:extLst>
                <a:ext uri="{FF2B5EF4-FFF2-40B4-BE49-F238E27FC236}">
                  <a16:creationId xmlns:a16="http://schemas.microsoft.com/office/drawing/2014/main" id="{DBC44D05-3580-4FB4-9EE0-30D404D888BD}"/>
                </a:ext>
              </a:extLst>
            </p:cNvPr>
            <p:cNvSpPr/>
            <p:nvPr/>
          </p:nvSpPr>
          <p:spPr bwMode="gray">
            <a:xfrm rot="10800000" flipH="1">
              <a:off x="8707016" y="5805649"/>
              <a:ext cx="968389" cy="968389"/>
            </a:xfrm>
            <a:prstGeom prst="rtTriangle">
              <a:avLst/>
            </a:prstGeom>
            <a:solidFill>
              <a:sysClr val="window" lastClr="FFFFFF">
                <a:alpha val="12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503" name="Right Triangle 1502">
              <a:extLst>
                <a:ext uri="{FF2B5EF4-FFF2-40B4-BE49-F238E27FC236}">
                  <a16:creationId xmlns:a16="http://schemas.microsoft.com/office/drawing/2014/main" id="{D50831AD-6E81-4BEC-B0A5-614661D3A6B2}"/>
                </a:ext>
              </a:extLst>
            </p:cNvPr>
            <p:cNvSpPr/>
            <p:nvPr/>
          </p:nvSpPr>
          <p:spPr bwMode="gray">
            <a:xfrm flipH="1" flipV="1">
              <a:off x="8707016" y="3866916"/>
              <a:ext cx="968389" cy="968389"/>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504" name="Right Triangle 1503">
              <a:extLst>
                <a:ext uri="{FF2B5EF4-FFF2-40B4-BE49-F238E27FC236}">
                  <a16:creationId xmlns:a16="http://schemas.microsoft.com/office/drawing/2014/main" id="{9E46E14E-8065-443C-B22B-6809C242265D}"/>
                </a:ext>
              </a:extLst>
            </p:cNvPr>
            <p:cNvSpPr/>
            <p:nvPr/>
          </p:nvSpPr>
          <p:spPr bwMode="gray">
            <a:xfrm rot="10800000" flipH="1">
              <a:off x="8707016" y="4836180"/>
              <a:ext cx="968389" cy="968389"/>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505" name="Right Triangle 1504">
              <a:extLst>
                <a:ext uri="{FF2B5EF4-FFF2-40B4-BE49-F238E27FC236}">
                  <a16:creationId xmlns:a16="http://schemas.microsoft.com/office/drawing/2014/main" id="{CD8DD3DD-C642-4C5D-B18A-67BCF54E913C}"/>
                </a:ext>
              </a:extLst>
            </p:cNvPr>
            <p:cNvSpPr/>
            <p:nvPr/>
          </p:nvSpPr>
          <p:spPr bwMode="gray">
            <a:xfrm flipH="1">
              <a:off x="8707016" y="2901090"/>
              <a:ext cx="968389" cy="968389"/>
            </a:xfrm>
            <a:prstGeom prst="rtTriangle">
              <a:avLst/>
            </a:prstGeom>
            <a:solidFill>
              <a:sysClr val="window" lastClr="FFFFFF">
                <a:alpha val="1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506" name="Right Triangle 1505">
              <a:extLst>
                <a:ext uri="{FF2B5EF4-FFF2-40B4-BE49-F238E27FC236}">
                  <a16:creationId xmlns:a16="http://schemas.microsoft.com/office/drawing/2014/main" id="{79AD7784-7EC5-456F-835D-505EE8397B3D}"/>
                </a:ext>
              </a:extLst>
            </p:cNvPr>
            <p:cNvSpPr/>
            <p:nvPr/>
          </p:nvSpPr>
          <p:spPr bwMode="gray">
            <a:xfrm rot="10800000" flipH="1">
              <a:off x="8707016" y="2901090"/>
              <a:ext cx="968389" cy="968389"/>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507" name="Right Triangle 1506">
              <a:extLst>
                <a:ext uri="{FF2B5EF4-FFF2-40B4-BE49-F238E27FC236}">
                  <a16:creationId xmlns:a16="http://schemas.microsoft.com/office/drawing/2014/main" id="{D4530316-0B1C-461F-9F7A-71A37985F7F1}"/>
                </a:ext>
              </a:extLst>
            </p:cNvPr>
            <p:cNvSpPr/>
            <p:nvPr/>
          </p:nvSpPr>
          <p:spPr bwMode="gray">
            <a:xfrm flipH="1" flipV="1">
              <a:off x="8707016" y="966018"/>
              <a:ext cx="968389" cy="968389"/>
            </a:xfrm>
            <a:prstGeom prst="rtTriangle">
              <a:avLst/>
            </a:prstGeom>
            <a:solidFill>
              <a:sysClr val="window" lastClr="FFFFFF">
                <a:alpha val="8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508" name="Right Triangle 1507">
              <a:extLst>
                <a:ext uri="{FF2B5EF4-FFF2-40B4-BE49-F238E27FC236}">
                  <a16:creationId xmlns:a16="http://schemas.microsoft.com/office/drawing/2014/main" id="{68A62814-3040-4439-B166-C59DACFAAED0}"/>
                </a:ext>
              </a:extLst>
            </p:cNvPr>
            <p:cNvSpPr/>
            <p:nvPr/>
          </p:nvSpPr>
          <p:spPr bwMode="gray">
            <a:xfrm flipH="1">
              <a:off x="8707016" y="1935283"/>
              <a:ext cx="968389" cy="968389"/>
            </a:xfrm>
            <a:prstGeom prst="rtTriangle">
              <a:avLst/>
            </a:prstGeom>
            <a:solidFill>
              <a:sysClr val="window" lastClr="FFFFFF">
                <a:alpha val="2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509" name="Right Triangle 1508">
              <a:extLst>
                <a:ext uri="{FF2B5EF4-FFF2-40B4-BE49-F238E27FC236}">
                  <a16:creationId xmlns:a16="http://schemas.microsoft.com/office/drawing/2014/main" id="{BBA7467A-57A2-42C1-A37C-EEACC75714B9}"/>
                </a:ext>
              </a:extLst>
            </p:cNvPr>
            <p:cNvSpPr/>
            <p:nvPr/>
          </p:nvSpPr>
          <p:spPr bwMode="gray">
            <a:xfrm rot="10800000" flipH="1">
              <a:off x="8707017" y="1935283"/>
              <a:ext cx="968389" cy="968389"/>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510" name="Right Triangle 1509">
              <a:extLst>
                <a:ext uri="{FF2B5EF4-FFF2-40B4-BE49-F238E27FC236}">
                  <a16:creationId xmlns:a16="http://schemas.microsoft.com/office/drawing/2014/main" id="{F19E3A3A-6F48-44F1-A74D-9B4AA960662C}"/>
                </a:ext>
              </a:extLst>
            </p:cNvPr>
            <p:cNvSpPr/>
            <p:nvPr/>
          </p:nvSpPr>
          <p:spPr bwMode="gray">
            <a:xfrm flipH="1">
              <a:off x="8707016" y="0"/>
              <a:ext cx="968389" cy="968389"/>
            </a:xfrm>
            <a:prstGeom prst="rtTriangle">
              <a:avLst/>
            </a:prstGeom>
            <a:solidFill>
              <a:sysClr val="window" lastClr="FFFFFF">
                <a:alpha val="1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511" name="Right Triangle 1510">
              <a:extLst>
                <a:ext uri="{FF2B5EF4-FFF2-40B4-BE49-F238E27FC236}">
                  <a16:creationId xmlns:a16="http://schemas.microsoft.com/office/drawing/2014/main" id="{1B28AF76-1893-4D93-9AF1-E83E1839BE12}"/>
                </a:ext>
              </a:extLst>
            </p:cNvPr>
            <p:cNvSpPr/>
            <p:nvPr/>
          </p:nvSpPr>
          <p:spPr bwMode="gray">
            <a:xfrm rot="10800000" flipH="1">
              <a:off x="8707016" y="4940"/>
              <a:ext cx="968389" cy="968389"/>
            </a:xfrm>
            <a:prstGeom prst="rtTriangle">
              <a:avLst/>
            </a:prstGeom>
            <a:solidFill>
              <a:sysClr val="window" lastClr="FFFFFF">
                <a:alpha val="12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62" name="Right Triangle 961">
              <a:extLst>
                <a:ext uri="{FF2B5EF4-FFF2-40B4-BE49-F238E27FC236}">
                  <a16:creationId xmlns:a16="http://schemas.microsoft.com/office/drawing/2014/main" id="{B2449F2E-8F37-481D-BB88-2F28308A4DFA}"/>
                </a:ext>
              </a:extLst>
            </p:cNvPr>
            <p:cNvSpPr/>
            <p:nvPr/>
          </p:nvSpPr>
          <p:spPr bwMode="gray">
            <a:xfrm>
              <a:off x="9675528" y="5805649"/>
              <a:ext cx="968389" cy="968389"/>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63" name="Right Triangle 962">
              <a:extLst>
                <a:ext uri="{FF2B5EF4-FFF2-40B4-BE49-F238E27FC236}">
                  <a16:creationId xmlns:a16="http://schemas.microsoft.com/office/drawing/2014/main" id="{B00A7C79-89D2-4F88-8D93-E597D62A6D42}"/>
                </a:ext>
              </a:extLst>
            </p:cNvPr>
            <p:cNvSpPr/>
            <p:nvPr/>
          </p:nvSpPr>
          <p:spPr bwMode="gray">
            <a:xfrm rot="10800000">
              <a:off x="9675528" y="5805649"/>
              <a:ext cx="968389" cy="968389"/>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64" name="Right Triangle 963">
              <a:extLst>
                <a:ext uri="{FF2B5EF4-FFF2-40B4-BE49-F238E27FC236}">
                  <a16:creationId xmlns:a16="http://schemas.microsoft.com/office/drawing/2014/main" id="{605265F3-D4BC-4974-A954-752B4C91C7C2}"/>
                </a:ext>
              </a:extLst>
            </p:cNvPr>
            <p:cNvSpPr/>
            <p:nvPr/>
          </p:nvSpPr>
          <p:spPr bwMode="gray">
            <a:xfrm flipV="1">
              <a:off x="9675528" y="3866916"/>
              <a:ext cx="968389" cy="968389"/>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65" name="Right Triangle 964">
              <a:extLst>
                <a:ext uri="{FF2B5EF4-FFF2-40B4-BE49-F238E27FC236}">
                  <a16:creationId xmlns:a16="http://schemas.microsoft.com/office/drawing/2014/main" id="{94C84C27-6874-4411-9C7F-02936D50AF4A}"/>
                </a:ext>
              </a:extLst>
            </p:cNvPr>
            <p:cNvSpPr/>
            <p:nvPr/>
          </p:nvSpPr>
          <p:spPr bwMode="gray">
            <a:xfrm>
              <a:off x="9675528" y="4836180"/>
              <a:ext cx="968389" cy="968389"/>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66" name="Right Triangle 965">
              <a:extLst>
                <a:ext uri="{FF2B5EF4-FFF2-40B4-BE49-F238E27FC236}">
                  <a16:creationId xmlns:a16="http://schemas.microsoft.com/office/drawing/2014/main" id="{6E207F7B-6A82-486C-96FA-F7A768683B92}"/>
                </a:ext>
              </a:extLst>
            </p:cNvPr>
            <p:cNvSpPr/>
            <p:nvPr/>
          </p:nvSpPr>
          <p:spPr bwMode="gray">
            <a:xfrm rot="10800000">
              <a:off x="9675528" y="4836180"/>
              <a:ext cx="968389" cy="968389"/>
            </a:xfrm>
            <a:prstGeom prst="rtTriangle">
              <a:avLst/>
            </a:prstGeom>
            <a:solidFill>
              <a:sysClr val="window" lastClr="FFFFFF">
                <a:alpha val="10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67" name="Right Triangle 966">
              <a:extLst>
                <a:ext uri="{FF2B5EF4-FFF2-40B4-BE49-F238E27FC236}">
                  <a16:creationId xmlns:a16="http://schemas.microsoft.com/office/drawing/2014/main" id="{4B163831-FC95-4563-B910-E469A0C826CB}"/>
                </a:ext>
              </a:extLst>
            </p:cNvPr>
            <p:cNvSpPr/>
            <p:nvPr/>
          </p:nvSpPr>
          <p:spPr bwMode="gray">
            <a:xfrm>
              <a:off x="9675528" y="2901090"/>
              <a:ext cx="968389" cy="968389"/>
            </a:xfrm>
            <a:prstGeom prst="rtTriangle">
              <a:avLst/>
            </a:prstGeom>
            <a:solidFill>
              <a:sysClr val="window" lastClr="FFFFFF">
                <a:alpha val="8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68" name="Right Triangle 967">
              <a:extLst>
                <a:ext uri="{FF2B5EF4-FFF2-40B4-BE49-F238E27FC236}">
                  <a16:creationId xmlns:a16="http://schemas.microsoft.com/office/drawing/2014/main" id="{395DBB35-C9DB-42DB-933C-680B6F6ECB75}"/>
                </a:ext>
              </a:extLst>
            </p:cNvPr>
            <p:cNvSpPr/>
            <p:nvPr/>
          </p:nvSpPr>
          <p:spPr bwMode="gray">
            <a:xfrm flipV="1">
              <a:off x="9675528" y="966018"/>
              <a:ext cx="968389" cy="968389"/>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69" name="Right Triangle 968">
              <a:extLst>
                <a:ext uri="{FF2B5EF4-FFF2-40B4-BE49-F238E27FC236}">
                  <a16:creationId xmlns:a16="http://schemas.microsoft.com/office/drawing/2014/main" id="{1B68C691-E783-4FBF-9CC0-62860B57946D}"/>
                </a:ext>
              </a:extLst>
            </p:cNvPr>
            <p:cNvSpPr/>
            <p:nvPr/>
          </p:nvSpPr>
          <p:spPr bwMode="gray">
            <a:xfrm>
              <a:off x="9675528" y="1935283"/>
              <a:ext cx="968389" cy="968389"/>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70" name="Right Triangle 969">
              <a:extLst>
                <a:ext uri="{FF2B5EF4-FFF2-40B4-BE49-F238E27FC236}">
                  <a16:creationId xmlns:a16="http://schemas.microsoft.com/office/drawing/2014/main" id="{E9DB106F-430C-4E25-ACDC-E6335E6E56A7}"/>
                </a:ext>
              </a:extLst>
            </p:cNvPr>
            <p:cNvSpPr/>
            <p:nvPr/>
          </p:nvSpPr>
          <p:spPr bwMode="gray">
            <a:xfrm rot="10800000">
              <a:off x="9675529" y="1935283"/>
              <a:ext cx="968389" cy="968389"/>
            </a:xfrm>
            <a:prstGeom prst="rtTriangle">
              <a:avLst/>
            </a:prstGeom>
            <a:solidFill>
              <a:sysClr val="window" lastClr="FFFFFF">
                <a:alpha val="11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71" name="Right Triangle 970">
              <a:extLst>
                <a:ext uri="{FF2B5EF4-FFF2-40B4-BE49-F238E27FC236}">
                  <a16:creationId xmlns:a16="http://schemas.microsoft.com/office/drawing/2014/main" id="{C21409A8-9C34-4525-95D7-F1F5C0203E20}"/>
                </a:ext>
              </a:extLst>
            </p:cNvPr>
            <p:cNvSpPr/>
            <p:nvPr/>
          </p:nvSpPr>
          <p:spPr bwMode="gray">
            <a:xfrm>
              <a:off x="9675528" y="0"/>
              <a:ext cx="968389" cy="968389"/>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72" name="Right Triangle 971">
              <a:extLst>
                <a:ext uri="{FF2B5EF4-FFF2-40B4-BE49-F238E27FC236}">
                  <a16:creationId xmlns:a16="http://schemas.microsoft.com/office/drawing/2014/main" id="{72615CD1-451C-4A72-A0D1-8D2483C4E9B3}"/>
                </a:ext>
              </a:extLst>
            </p:cNvPr>
            <p:cNvSpPr/>
            <p:nvPr/>
          </p:nvSpPr>
          <p:spPr bwMode="gray">
            <a:xfrm rot="10800000">
              <a:off x="9675528" y="4940"/>
              <a:ext cx="968389" cy="968389"/>
            </a:xfrm>
            <a:prstGeom prst="rtTriangle">
              <a:avLst/>
            </a:prstGeom>
            <a:solidFill>
              <a:sysClr val="window" lastClr="FFFFFF">
                <a:alpha val="1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73" name="Right Triangle 972">
              <a:extLst>
                <a:ext uri="{FF2B5EF4-FFF2-40B4-BE49-F238E27FC236}">
                  <a16:creationId xmlns:a16="http://schemas.microsoft.com/office/drawing/2014/main" id="{86A00D32-1B82-45D6-9FAB-E31B1EB032F9}"/>
                </a:ext>
              </a:extLst>
            </p:cNvPr>
            <p:cNvSpPr/>
            <p:nvPr/>
          </p:nvSpPr>
          <p:spPr bwMode="gray">
            <a:xfrm flipH="1">
              <a:off x="10643917" y="5805649"/>
              <a:ext cx="968389" cy="968389"/>
            </a:xfrm>
            <a:prstGeom prst="rtTriangle">
              <a:avLst/>
            </a:prstGeom>
            <a:solidFill>
              <a:sysClr val="window" lastClr="FFFFFF">
                <a:alpha val="3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74" name="Right Triangle 973">
              <a:extLst>
                <a:ext uri="{FF2B5EF4-FFF2-40B4-BE49-F238E27FC236}">
                  <a16:creationId xmlns:a16="http://schemas.microsoft.com/office/drawing/2014/main" id="{51045A92-2683-4A3C-A6A7-3402D5986F93}"/>
                </a:ext>
              </a:extLst>
            </p:cNvPr>
            <p:cNvSpPr/>
            <p:nvPr/>
          </p:nvSpPr>
          <p:spPr bwMode="gray">
            <a:xfrm flipH="1" flipV="1">
              <a:off x="10643917" y="3866916"/>
              <a:ext cx="968389" cy="968389"/>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75" name="Right Triangle 974">
              <a:extLst>
                <a:ext uri="{FF2B5EF4-FFF2-40B4-BE49-F238E27FC236}">
                  <a16:creationId xmlns:a16="http://schemas.microsoft.com/office/drawing/2014/main" id="{72C282E8-F1FF-4345-BE6C-82AC3AAB0760}"/>
                </a:ext>
              </a:extLst>
            </p:cNvPr>
            <p:cNvSpPr/>
            <p:nvPr/>
          </p:nvSpPr>
          <p:spPr bwMode="gray">
            <a:xfrm rot="10800000" flipH="1" flipV="1">
              <a:off x="10643918" y="3866916"/>
              <a:ext cx="968389" cy="968389"/>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76" name="Right Triangle 975">
              <a:extLst>
                <a:ext uri="{FF2B5EF4-FFF2-40B4-BE49-F238E27FC236}">
                  <a16:creationId xmlns:a16="http://schemas.microsoft.com/office/drawing/2014/main" id="{19E57E69-C5B8-4758-96AF-8090AEBE6C4B}"/>
                </a:ext>
              </a:extLst>
            </p:cNvPr>
            <p:cNvSpPr/>
            <p:nvPr/>
          </p:nvSpPr>
          <p:spPr bwMode="gray">
            <a:xfrm flipH="1">
              <a:off x="10643917" y="4836180"/>
              <a:ext cx="968389" cy="968389"/>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77" name="Right Triangle 976">
              <a:extLst>
                <a:ext uri="{FF2B5EF4-FFF2-40B4-BE49-F238E27FC236}">
                  <a16:creationId xmlns:a16="http://schemas.microsoft.com/office/drawing/2014/main" id="{97C1E025-E7D3-450D-B3A2-341E0CF1FBBC}"/>
                </a:ext>
              </a:extLst>
            </p:cNvPr>
            <p:cNvSpPr/>
            <p:nvPr/>
          </p:nvSpPr>
          <p:spPr bwMode="gray">
            <a:xfrm flipH="1">
              <a:off x="10643917" y="2901090"/>
              <a:ext cx="968389" cy="968389"/>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78" name="Right Triangle 977">
              <a:extLst>
                <a:ext uri="{FF2B5EF4-FFF2-40B4-BE49-F238E27FC236}">
                  <a16:creationId xmlns:a16="http://schemas.microsoft.com/office/drawing/2014/main" id="{5C5FA75B-57C5-4996-B210-AB2E78DB6D93}"/>
                </a:ext>
              </a:extLst>
            </p:cNvPr>
            <p:cNvSpPr/>
            <p:nvPr/>
          </p:nvSpPr>
          <p:spPr bwMode="gray">
            <a:xfrm rot="10800000" flipH="1">
              <a:off x="10643918" y="2901090"/>
              <a:ext cx="968389" cy="968389"/>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79" name="Right Triangle 978">
              <a:extLst>
                <a:ext uri="{FF2B5EF4-FFF2-40B4-BE49-F238E27FC236}">
                  <a16:creationId xmlns:a16="http://schemas.microsoft.com/office/drawing/2014/main" id="{66D09697-524C-4A22-9E7E-1B43B9D6D54E}"/>
                </a:ext>
              </a:extLst>
            </p:cNvPr>
            <p:cNvSpPr/>
            <p:nvPr/>
          </p:nvSpPr>
          <p:spPr bwMode="gray">
            <a:xfrm flipH="1" flipV="1">
              <a:off x="10643917" y="966018"/>
              <a:ext cx="968389" cy="968389"/>
            </a:xfrm>
            <a:prstGeom prst="rtTriangle">
              <a:avLst/>
            </a:prstGeom>
            <a:solidFill>
              <a:sysClr val="window" lastClr="FFFFFF">
                <a:alpha val="12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80" name="Right Triangle 979">
              <a:extLst>
                <a:ext uri="{FF2B5EF4-FFF2-40B4-BE49-F238E27FC236}">
                  <a16:creationId xmlns:a16="http://schemas.microsoft.com/office/drawing/2014/main" id="{56AAD721-F841-4471-8202-D4B79A7D6151}"/>
                </a:ext>
              </a:extLst>
            </p:cNvPr>
            <p:cNvSpPr/>
            <p:nvPr/>
          </p:nvSpPr>
          <p:spPr bwMode="gray">
            <a:xfrm rot="10800000" flipH="1" flipV="1">
              <a:off x="10643917" y="966019"/>
              <a:ext cx="968389" cy="968389"/>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81" name="Right Triangle 980">
              <a:extLst>
                <a:ext uri="{FF2B5EF4-FFF2-40B4-BE49-F238E27FC236}">
                  <a16:creationId xmlns:a16="http://schemas.microsoft.com/office/drawing/2014/main" id="{D85FDA18-BF84-4556-9985-FA7D64B01EAC}"/>
                </a:ext>
              </a:extLst>
            </p:cNvPr>
            <p:cNvSpPr/>
            <p:nvPr/>
          </p:nvSpPr>
          <p:spPr bwMode="gray">
            <a:xfrm flipH="1">
              <a:off x="10643917" y="1935283"/>
              <a:ext cx="968389" cy="968389"/>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82" name="Right Triangle 981">
              <a:extLst>
                <a:ext uri="{FF2B5EF4-FFF2-40B4-BE49-F238E27FC236}">
                  <a16:creationId xmlns:a16="http://schemas.microsoft.com/office/drawing/2014/main" id="{228DAC65-C3E0-4BAC-A173-2E7D5650FA0A}"/>
                </a:ext>
              </a:extLst>
            </p:cNvPr>
            <p:cNvSpPr/>
            <p:nvPr/>
          </p:nvSpPr>
          <p:spPr bwMode="gray">
            <a:xfrm rot="10800000" flipH="1">
              <a:off x="10643918" y="1935283"/>
              <a:ext cx="968389" cy="968389"/>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83" name="Right Triangle 982">
              <a:extLst>
                <a:ext uri="{FF2B5EF4-FFF2-40B4-BE49-F238E27FC236}">
                  <a16:creationId xmlns:a16="http://schemas.microsoft.com/office/drawing/2014/main" id="{95E6C0B2-3570-4F49-8FBF-92A17DE00E03}"/>
                </a:ext>
              </a:extLst>
            </p:cNvPr>
            <p:cNvSpPr/>
            <p:nvPr/>
          </p:nvSpPr>
          <p:spPr bwMode="gray">
            <a:xfrm flipH="1">
              <a:off x="10643917" y="0"/>
              <a:ext cx="968389" cy="968389"/>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84" name="Right Triangle 983">
              <a:extLst>
                <a:ext uri="{FF2B5EF4-FFF2-40B4-BE49-F238E27FC236}">
                  <a16:creationId xmlns:a16="http://schemas.microsoft.com/office/drawing/2014/main" id="{19A1FB0C-2F2C-4252-B0B6-16BE19DB0CDF}"/>
                </a:ext>
              </a:extLst>
            </p:cNvPr>
            <p:cNvSpPr/>
            <p:nvPr/>
          </p:nvSpPr>
          <p:spPr bwMode="gray">
            <a:xfrm rot="10800000" flipH="1">
              <a:off x="10643917" y="4940"/>
              <a:ext cx="968389" cy="968389"/>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85" name="Right Triangle 984">
              <a:extLst>
                <a:ext uri="{FF2B5EF4-FFF2-40B4-BE49-F238E27FC236}">
                  <a16:creationId xmlns:a16="http://schemas.microsoft.com/office/drawing/2014/main" id="{DCEBFEEA-04F8-4EEF-8604-A70CA0778962}"/>
                </a:ext>
              </a:extLst>
            </p:cNvPr>
            <p:cNvSpPr/>
            <p:nvPr/>
          </p:nvSpPr>
          <p:spPr bwMode="gray">
            <a:xfrm>
              <a:off x="11612306" y="5805649"/>
              <a:ext cx="968389" cy="968389"/>
            </a:xfrm>
            <a:prstGeom prst="rtTriangle">
              <a:avLst/>
            </a:prstGeom>
            <a:solidFill>
              <a:sysClr val="window" lastClr="FFFFFF">
                <a:alpha val="10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86" name="Right Triangle 985">
              <a:extLst>
                <a:ext uri="{FF2B5EF4-FFF2-40B4-BE49-F238E27FC236}">
                  <a16:creationId xmlns:a16="http://schemas.microsoft.com/office/drawing/2014/main" id="{854CB75C-6A98-4F37-BAC4-CE4650500E72}"/>
                </a:ext>
              </a:extLst>
            </p:cNvPr>
            <p:cNvSpPr/>
            <p:nvPr/>
          </p:nvSpPr>
          <p:spPr bwMode="gray">
            <a:xfrm rot="10800000">
              <a:off x="11612306" y="5805649"/>
              <a:ext cx="968389" cy="968389"/>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87" name="Right Triangle 986">
              <a:extLst>
                <a:ext uri="{FF2B5EF4-FFF2-40B4-BE49-F238E27FC236}">
                  <a16:creationId xmlns:a16="http://schemas.microsoft.com/office/drawing/2014/main" id="{4BC70ECB-B001-4D30-A83C-98E42DB88364}"/>
                </a:ext>
              </a:extLst>
            </p:cNvPr>
            <p:cNvSpPr/>
            <p:nvPr/>
          </p:nvSpPr>
          <p:spPr bwMode="gray">
            <a:xfrm flipV="1">
              <a:off x="11612306" y="3866916"/>
              <a:ext cx="968389" cy="968389"/>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88" name="Right Triangle 987">
              <a:extLst>
                <a:ext uri="{FF2B5EF4-FFF2-40B4-BE49-F238E27FC236}">
                  <a16:creationId xmlns:a16="http://schemas.microsoft.com/office/drawing/2014/main" id="{3CFAE869-6B6D-4CEC-8A38-055A716090E4}"/>
                </a:ext>
              </a:extLst>
            </p:cNvPr>
            <p:cNvSpPr/>
            <p:nvPr/>
          </p:nvSpPr>
          <p:spPr bwMode="gray">
            <a:xfrm>
              <a:off x="11612306" y="4836180"/>
              <a:ext cx="968389" cy="968389"/>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89" name="Right Triangle 988">
              <a:extLst>
                <a:ext uri="{FF2B5EF4-FFF2-40B4-BE49-F238E27FC236}">
                  <a16:creationId xmlns:a16="http://schemas.microsoft.com/office/drawing/2014/main" id="{FDE7EB38-DF88-4E7F-8017-8C3BEDD68EEC}"/>
                </a:ext>
              </a:extLst>
            </p:cNvPr>
            <p:cNvSpPr/>
            <p:nvPr/>
          </p:nvSpPr>
          <p:spPr bwMode="gray">
            <a:xfrm rot="10800000">
              <a:off x="11612307" y="4836180"/>
              <a:ext cx="968389" cy="968389"/>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90" name="Right Triangle 989">
              <a:extLst>
                <a:ext uri="{FF2B5EF4-FFF2-40B4-BE49-F238E27FC236}">
                  <a16:creationId xmlns:a16="http://schemas.microsoft.com/office/drawing/2014/main" id="{DB9AB48C-3D47-4295-B37B-2321DA84AFA3}"/>
                </a:ext>
              </a:extLst>
            </p:cNvPr>
            <p:cNvSpPr/>
            <p:nvPr/>
          </p:nvSpPr>
          <p:spPr bwMode="gray">
            <a:xfrm>
              <a:off x="11612306" y="2901090"/>
              <a:ext cx="968389" cy="968389"/>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91" name="Right Triangle 990">
              <a:extLst>
                <a:ext uri="{FF2B5EF4-FFF2-40B4-BE49-F238E27FC236}">
                  <a16:creationId xmlns:a16="http://schemas.microsoft.com/office/drawing/2014/main" id="{632572F9-5ADA-45AE-AB00-1857774A1A07}"/>
                </a:ext>
              </a:extLst>
            </p:cNvPr>
            <p:cNvSpPr/>
            <p:nvPr/>
          </p:nvSpPr>
          <p:spPr bwMode="gray">
            <a:xfrm rot="10800000">
              <a:off x="11612306" y="2901090"/>
              <a:ext cx="968389" cy="968389"/>
            </a:xfrm>
            <a:prstGeom prst="rtTriangle">
              <a:avLst/>
            </a:prstGeom>
            <a:solidFill>
              <a:sysClr val="window" lastClr="FFFFFF">
                <a:alpha val="9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92" name="Right Triangle 991">
              <a:extLst>
                <a:ext uri="{FF2B5EF4-FFF2-40B4-BE49-F238E27FC236}">
                  <a16:creationId xmlns:a16="http://schemas.microsoft.com/office/drawing/2014/main" id="{1A450287-F0E3-48D1-8B24-15646B4D8737}"/>
                </a:ext>
              </a:extLst>
            </p:cNvPr>
            <p:cNvSpPr/>
            <p:nvPr/>
          </p:nvSpPr>
          <p:spPr bwMode="gray">
            <a:xfrm flipV="1">
              <a:off x="11612306" y="966018"/>
              <a:ext cx="968389" cy="968389"/>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93" name="Right Triangle 992">
              <a:extLst>
                <a:ext uri="{FF2B5EF4-FFF2-40B4-BE49-F238E27FC236}">
                  <a16:creationId xmlns:a16="http://schemas.microsoft.com/office/drawing/2014/main" id="{6A7D5B58-3DE0-48FD-B95B-A27AE491EC5C}"/>
                </a:ext>
              </a:extLst>
            </p:cNvPr>
            <p:cNvSpPr/>
            <p:nvPr/>
          </p:nvSpPr>
          <p:spPr bwMode="gray">
            <a:xfrm rot="10800000">
              <a:off x="11612306" y="1935283"/>
              <a:ext cx="968389" cy="968389"/>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94" name="Right Triangle 993">
              <a:extLst>
                <a:ext uri="{FF2B5EF4-FFF2-40B4-BE49-F238E27FC236}">
                  <a16:creationId xmlns:a16="http://schemas.microsoft.com/office/drawing/2014/main" id="{04731549-8D32-42F6-9B7C-93718E57319D}"/>
                </a:ext>
              </a:extLst>
            </p:cNvPr>
            <p:cNvSpPr/>
            <p:nvPr/>
          </p:nvSpPr>
          <p:spPr bwMode="gray">
            <a:xfrm>
              <a:off x="11612306" y="0"/>
              <a:ext cx="968389" cy="968389"/>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95" name="Right Triangle 994">
              <a:extLst>
                <a:ext uri="{FF2B5EF4-FFF2-40B4-BE49-F238E27FC236}">
                  <a16:creationId xmlns:a16="http://schemas.microsoft.com/office/drawing/2014/main" id="{7A407715-9564-4782-8381-4EA68FBE8983}"/>
                </a:ext>
              </a:extLst>
            </p:cNvPr>
            <p:cNvSpPr/>
            <p:nvPr/>
          </p:nvSpPr>
          <p:spPr bwMode="gray">
            <a:xfrm rot="10800000">
              <a:off x="11612306" y="4940"/>
              <a:ext cx="968389" cy="968389"/>
            </a:xfrm>
            <a:prstGeom prst="rtTriangle">
              <a:avLst/>
            </a:prstGeom>
            <a:solidFill>
              <a:sysClr val="window" lastClr="FFFFFF">
                <a:alpha val="15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28" name="Right Triangle 1027">
              <a:extLst>
                <a:ext uri="{FF2B5EF4-FFF2-40B4-BE49-F238E27FC236}">
                  <a16:creationId xmlns:a16="http://schemas.microsoft.com/office/drawing/2014/main" id="{46CE6230-83D8-48D6-B2E2-B9E68C35055E}"/>
                </a:ext>
              </a:extLst>
            </p:cNvPr>
            <p:cNvSpPr/>
            <p:nvPr/>
          </p:nvSpPr>
          <p:spPr bwMode="gray">
            <a:xfrm>
              <a:off x="7741661" y="5805649"/>
              <a:ext cx="968389" cy="968389"/>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29" name="Right Triangle 1028">
              <a:extLst>
                <a:ext uri="{FF2B5EF4-FFF2-40B4-BE49-F238E27FC236}">
                  <a16:creationId xmlns:a16="http://schemas.microsoft.com/office/drawing/2014/main" id="{0FFBA15E-7D2A-45A7-A081-316C13577FF9}"/>
                </a:ext>
              </a:extLst>
            </p:cNvPr>
            <p:cNvSpPr/>
            <p:nvPr/>
          </p:nvSpPr>
          <p:spPr bwMode="gray">
            <a:xfrm flipV="1">
              <a:off x="7741661" y="3866916"/>
              <a:ext cx="968389" cy="968389"/>
            </a:xfrm>
            <a:prstGeom prst="rtTriangle">
              <a:avLst/>
            </a:prstGeom>
            <a:solidFill>
              <a:sysClr val="window" lastClr="FFFFFF">
                <a:alpha val="22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30" name="Right Triangle 1029">
              <a:extLst>
                <a:ext uri="{FF2B5EF4-FFF2-40B4-BE49-F238E27FC236}">
                  <a16:creationId xmlns:a16="http://schemas.microsoft.com/office/drawing/2014/main" id="{8E87C66C-A3AE-4E2C-B884-14C6C56C4D5F}"/>
                </a:ext>
              </a:extLst>
            </p:cNvPr>
            <p:cNvSpPr/>
            <p:nvPr/>
          </p:nvSpPr>
          <p:spPr bwMode="gray">
            <a:xfrm rot="10800000" flipV="1">
              <a:off x="7741662" y="3866916"/>
              <a:ext cx="968389" cy="968389"/>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31" name="Right Triangle 1030">
              <a:extLst>
                <a:ext uri="{FF2B5EF4-FFF2-40B4-BE49-F238E27FC236}">
                  <a16:creationId xmlns:a16="http://schemas.microsoft.com/office/drawing/2014/main" id="{95C3C7ED-AC49-4188-8E43-AF0649D9F0F4}"/>
                </a:ext>
              </a:extLst>
            </p:cNvPr>
            <p:cNvSpPr/>
            <p:nvPr/>
          </p:nvSpPr>
          <p:spPr bwMode="gray">
            <a:xfrm>
              <a:off x="7741661" y="4836180"/>
              <a:ext cx="968389" cy="968389"/>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32" name="Right Triangle 1031">
              <a:extLst>
                <a:ext uri="{FF2B5EF4-FFF2-40B4-BE49-F238E27FC236}">
                  <a16:creationId xmlns:a16="http://schemas.microsoft.com/office/drawing/2014/main" id="{A80D8648-C3B5-4F17-81CD-233D5262ABD5}"/>
                </a:ext>
              </a:extLst>
            </p:cNvPr>
            <p:cNvSpPr/>
            <p:nvPr/>
          </p:nvSpPr>
          <p:spPr bwMode="gray">
            <a:xfrm rot="10800000">
              <a:off x="7741662" y="4836180"/>
              <a:ext cx="968389" cy="968389"/>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33" name="Right Triangle 1032">
              <a:extLst>
                <a:ext uri="{FF2B5EF4-FFF2-40B4-BE49-F238E27FC236}">
                  <a16:creationId xmlns:a16="http://schemas.microsoft.com/office/drawing/2014/main" id="{6F2413B6-FD74-4542-A7DC-165DEC8EFC78}"/>
                </a:ext>
              </a:extLst>
            </p:cNvPr>
            <p:cNvSpPr/>
            <p:nvPr/>
          </p:nvSpPr>
          <p:spPr bwMode="gray">
            <a:xfrm>
              <a:off x="7741661" y="2901090"/>
              <a:ext cx="968389" cy="968389"/>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34" name="Right Triangle 1033">
              <a:extLst>
                <a:ext uri="{FF2B5EF4-FFF2-40B4-BE49-F238E27FC236}">
                  <a16:creationId xmlns:a16="http://schemas.microsoft.com/office/drawing/2014/main" id="{1A28D101-AEE0-4114-AF07-2690E3903A82}"/>
                </a:ext>
              </a:extLst>
            </p:cNvPr>
            <p:cNvSpPr/>
            <p:nvPr/>
          </p:nvSpPr>
          <p:spPr bwMode="gray">
            <a:xfrm rot="10800000">
              <a:off x="7741662" y="2901090"/>
              <a:ext cx="968389" cy="968389"/>
            </a:xfrm>
            <a:prstGeom prst="rtTriangle">
              <a:avLst/>
            </a:prstGeom>
            <a:solidFill>
              <a:sysClr val="window" lastClr="FFFFFF">
                <a:alpha val="11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35" name="Right Triangle 1034">
              <a:extLst>
                <a:ext uri="{FF2B5EF4-FFF2-40B4-BE49-F238E27FC236}">
                  <a16:creationId xmlns:a16="http://schemas.microsoft.com/office/drawing/2014/main" id="{624BA62E-854B-4817-8C75-93B3FDA53A16}"/>
                </a:ext>
              </a:extLst>
            </p:cNvPr>
            <p:cNvSpPr/>
            <p:nvPr/>
          </p:nvSpPr>
          <p:spPr bwMode="gray">
            <a:xfrm flipV="1">
              <a:off x="7741661" y="966018"/>
              <a:ext cx="968389" cy="968389"/>
            </a:xfrm>
            <a:prstGeom prst="rtTriangle">
              <a:avLst/>
            </a:prstGeom>
            <a:solidFill>
              <a:sysClr val="window" lastClr="FFFFFF">
                <a:alpha val="22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36" name="Right Triangle 1035">
              <a:extLst>
                <a:ext uri="{FF2B5EF4-FFF2-40B4-BE49-F238E27FC236}">
                  <a16:creationId xmlns:a16="http://schemas.microsoft.com/office/drawing/2014/main" id="{AC6F2C83-5C1D-42EE-B65B-0866E4238006}"/>
                </a:ext>
              </a:extLst>
            </p:cNvPr>
            <p:cNvSpPr/>
            <p:nvPr/>
          </p:nvSpPr>
          <p:spPr bwMode="gray">
            <a:xfrm rot="10800000" flipV="1">
              <a:off x="7741662" y="966018"/>
              <a:ext cx="968389" cy="968389"/>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37" name="Right Triangle 1036">
              <a:extLst>
                <a:ext uri="{FF2B5EF4-FFF2-40B4-BE49-F238E27FC236}">
                  <a16:creationId xmlns:a16="http://schemas.microsoft.com/office/drawing/2014/main" id="{0936884B-1574-4332-BDB7-63BAD5456B6E}"/>
                </a:ext>
              </a:extLst>
            </p:cNvPr>
            <p:cNvSpPr/>
            <p:nvPr/>
          </p:nvSpPr>
          <p:spPr bwMode="gray">
            <a:xfrm>
              <a:off x="7741661" y="1928558"/>
              <a:ext cx="968389" cy="968389"/>
            </a:xfrm>
            <a:prstGeom prst="rtTriangle">
              <a:avLst/>
            </a:prstGeom>
            <a:solidFill>
              <a:sysClr val="window" lastClr="FFFFFF">
                <a:alpha val="7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38" name="Right Triangle 1037">
              <a:extLst>
                <a:ext uri="{FF2B5EF4-FFF2-40B4-BE49-F238E27FC236}">
                  <a16:creationId xmlns:a16="http://schemas.microsoft.com/office/drawing/2014/main" id="{585D25E4-EF4A-4746-89C1-AD937312FABA}"/>
                </a:ext>
              </a:extLst>
            </p:cNvPr>
            <p:cNvSpPr/>
            <p:nvPr/>
          </p:nvSpPr>
          <p:spPr bwMode="gray">
            <a:xfrm rot="10800000">
              <a:off x="7741662" y="1935283"/>
              <a:ext cx="968389" cy="968389"/>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39" name="Right Triangle 1038">
              <a:extLst>
                <a:ext uri="{FF2B5EF4-FFF2-40B4-BE49-F238E27FC236}">
                  <a16:creationId xmlns:a16="http://schemas.microsoft.com/office/drawing/2014/main" id="{34A9591E-1FFB-417A-ACB0-5C5F8D34D616}"/>
                </a:ext>
              </a:extLst>
            </p:cNvPr>
            <p:cNvSpPr/>
            <p:nvPr/>
          </p:nvSpPr>
          <p:spPr bwMode="gray">
            <a:xfrm>
              <a:off x="7741661" y="0"/>
              <a:ext cx="968389" cy="968389"/>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40" name="Right Triangle 1039">
              <a:extLst>
                <a:ext uri="{FF2B5EF4-FFF2-40B4-BE49-F238E27FC236}">
                  <a16:creationId xmlns:a16="http://schemas.microsoft.com/office/drawing/2014/main" id="{5AEB8996-4312-4B89-8EDC-CEE30294F1B1}"/>
                </a:ext>
              </a:extLst>
            </p:cNvPr>
            <p:cNvSpPr/>
            <p:nvPr/>
          </p:nvSpPr>
          <p:spPr bwMode="gray">
            <a:xfrm rot="10800000">
              <a:off x="7741662" y="4940"/>
              <a:ext cx="968389" cy="968389"/>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41" name="Right Triangle 1040">
              <a:extLst>
                <a:ext uri="{FF2B5EF4-FFF2-40B4-BE49-F238E27FC236}">
                  <a16:creationId xmlns:a16="http://schemas.microsoft.com/office/drawing/2014/main" id="{01288028-371E-42F8-9205-E4A9D63D6456}"/>
                </a:ext>
              </a:extLst>
            </p:cNvPr>
            <p:cNvSpPr/>
            <p:nvPr/>
          </p:nvSpPr>
          <p:spPr bwMode="gray">
            <a:xfrm flipH="1">
              <a:off x="8707016" y="5805649"/>
              <a:ext cx="968389" cy="968389"/>
            </a:xfrm>
            <a:prstGeom prst="rtTriangle">
              <a:avLst/>
            </a:prstGeom>
            <a:solidFill>
              <a:sysClr val="window" lastClr="FFFFFF">
                <a:alpha val="1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42" name="Right Triangle 1041">
              <a:extLst>
                <a:ext uri="{FF2B5EF4-FFF2-40B4-BE49-F238E27FC236}">
                  <a16:creationId xmlns:a16="http://schemas.microsoft.com/office/drawing/2014/main" id="{FF6A65AD-8E3D-471E-8693-79F6BE9516A6}"/>
                </a:ext>
              </a:extLst>
            </p:cNvPr>
            <p:cNvSpPr/>
            <p:nvPr/>
          </p:nvSpPr>
          <p:spPr bwMode="gray">
            <a:xfrm rot="10800000" flipH="1">
              <a:off x="8707016" y="5805649"/>
              <a:ext cx="968389" cy="968389"/>
            </a:xfrm>
            <a:prstGeom prst="rtTriangle">
              <a:avLst/>
            </a:prstGeom>
            <a:solidFill>
              <a:sysClr val="window" lastClr="FFFFFF">
                <a:alpha val="12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43" name="Right Triangle 1042">
              <a:extLst>
                <a:ext uri="{FF2B5EF4-FFF2-40B4-BE49-F238E27FC236}">
                  <a16:creationId xmlns:a16="http://schemas.microsoft.com/office/drawing/2014/main" id="{2E0E005B-AB67-4D12-AD53-E11B5E35B06B}"/>
                </a:ext>
              </a:extLst>
            </p:cNvPr>
            <p:cNvSpPr/>
            <p:nvPr/>
          </p:nvSpPr>
          <p:spPr bwMode="gray">
            <a:xfrm flipH="1" flipV="1">
              <a:off x="8707016" y="3866916"/>
              <a:ext cx="968389" cy="968389"/>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44" name="Right Triangle 1043">
              <a:extLst>
                <a:ext uri="{FF2B5EF4-FFF2-40B4-BE49-F238E27FC236}">
                  <a16:creationId xmlns:a16="http://schemas.microsoft.com/office/drawing/2014/main" id="{13A26FEC-0768-4B7D-A7A2-6EF9BD21145C}"/>
                </a:ext>
              </a:extLst>
            </p:cNvPr>
            <p:cNvSpPr/>
            <p:nvPr/>
          </p:nvSpPr>
          <p:spPr bwMode="gray">
            <a:xfrm rot="10800000" flipH="1">
              <a:off x="8707016" y="4836180"/>
              <a:ext cx="968389" cy="968389"/>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45" name="Right Triangle 1044">
              <a:extLst>
                <a:ext uri="{FF2B5EF4-FFF2-40B4-BE49-F238E27FC236}">
                  <a16:creationId xmlns:a16="http://schemas.microsoft.com/office/drawing/2014/main" id="{2928A17D-64C4-408A-8198-1B3550868156}"/>
                </a:ext>
              </a:extLst>
            </p:cNvPr>
            <p:cNvSpPr/>
            <p:nvPr/>
          </p:nvSpPr>
          <p:spPr bwMode="gray">
            <a:xfrm flipH="1">
              <a:off x="8707016" y="2901090"/>
              <a:ext cx="968389" cy="968389"/>
            </a:xfrm>
            <a:prstGeom prst="rtTriangle">
              <a:avLst/>
            </a:prstGeom>
            <a:solidFill>
              <a:sysClr val="window" lastClr="FFFFFF">
                <a:alpha val="1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46" name="Right Triangle 1045">
              <a:extLst>
                <a:ext uri="{FF2B5EF4-FFF2-40B4-BE49-F238E27FC236}">
                  <a16:creationId xmlns:a16="http://schemas.microsoft.com/office/drawing/2014/main" id="{8C4EAA5B-CC02-43D2-A384-9D101EA33E89}"/>
                </a:ext>
              </a:extLst>
            </p:cNvPr>
            <p:cNvSpPr/>
            <p:nvPr/>
          </p:nvSpPr>
          <p:spPr bwMode="gray">
            <a:xfrm rot="10800000" flipH="1">
              <a:off x="8707016" y="2901090"/>
              <a:ext cx="968389" cy="968389"/>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47" name="Right Triangle 1046">
              <a:extLst>
                <a:ext uri="{FF2B5EF4-FFF2-40B4-BE49-F238E27FC236}">
                  <a16:creationId xmlns:a16="http://schemas.microsoft.com/office/drawing/2014/main" id="{1A1F053D-7194-48D2-B7BF-804E00EB1201}"/>
                </a:ext>
              </a:extLst>
            </p:cNvPr>
            <p:cNvSpPr/>
            <p:nvPr/>
          </p:nvSpPr>
          <p:spPr bwMode="gray">
            <a:xfrm flipH="1" flipV="1">
              <a:off x="8707016" y="966018"/>
              <a:ext cx="968389" cy="968389"/>
            </a:xfrm>
            <a:prstGeom prst="rtTriangle">
              <a:avLst/>
            </a:prstGeom>
            <a:solidFill>
              <a:sysClr val="window" lastClr="FFFFFF">
                <a:alpha val="8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48" name="Right Triangle 1047">
              <a:extLst>
                <a:ext uri="{FF2B5EF4-FFF2-40B4-BE49-F238E27FC236}">
                  <a16:creationId xmlns:a16="http://schemas.microsoft.com/office/drawing/2014/main" id="{F3CA9B1C-067D-48A4-84A0-2915B6EB3FC0}"/>
                </a:ext>
              </a:extLst>
            </p:cNvPr>
            <p:cNvSpPr/>
            <p:nvPr/>
          </p:nvSpPr>
          <p:spPr bwMode="gray">
            <a:xfrm flipH="1">
              <a:off x="8707016" y="1935283"/>
              <a:ext cx="968389" cy="968389"/>
            </a:xfrm>
            <a:prstGeom prst="rtTriangle">
              <a:avLst/>
            </a:prstGeom>
            <a:solidFill>
              <a:sysClr val="window" lastClr="FFFFFF">
                <a:alpha val="2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49" name="Right Triangle 1048">
              <a:extLst>
                <a:ext uri="{FF2B5EF4-FFF2-40B4-BE49-F238E27FC236}">
                  <a16:creationId xmlns:a16="http://schemas.microsoft.com/office/drawing/2014/main" id="{781BEE55-C9A9-4430-9F88-D1FDCACC840B}"/>
                </a:ext>
              </a:extLst>
            </p:cNvPr>
            <p:cNvSpPr/>
            <p:nvPr/>
          </p:nvSpPr>
          <p:spPr bwMode="gray">
            <a:xfrm rot="10800000" flipH="1">
              <a:off x="8707017" y="1935283"/>
              <a:ext cx="968389" cy="968389"/>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50" name="Right Triangle 1049">
              <a:extLst>
                <a:ext uri="{FF2B5EF4-FFF2-40B4-BE49-F238E27FC236}">
                  <a16:creationId xmlns:a16="http://schemas.microsoft.com/office/drawing/2014/main" id="{D2340110-87F2-4982-8605-9D19EE639E7F}"/>
                </a:ext>
              </a:extLst>
            </p:cNvPr>
            <p:cNvSpPr/>
            <p:nvPr/>
          </p:nvSpPr>
          <p:spPr bwMode="gray">
            <a:xfrm flipH="1">
              <a:off x="8707016" y="0"/>
              <a:ext cx="968389" cy="968389"/>
            </a:xfrm>
            <a:prstGeom prst="rtTriangle">
              <a:avLst/>
            </a:prstGeom>
            <a:solidFill>
              <a:sysClr val="window" lastClr="FFFFFF">
                <a:alpha val="1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1051" name="Right Triangle 1050">
              <a:extLst>
                <a:ext uri="{FF2B5EF4-FFF2-40B4-BE49-F238E27FC236}">
                  <a16:creationId xmlns:a16="http://schemas.microsoft.com/office/drawing/2014/main" id="{7CC017E7-8DAF-4941-95EA-E65B74C14CE3}"/>
                </a:ext>
              </a:extLst>
            </p:cNvPr>
            <p:cNvSpPr/>
            <p:nvPr/>
          </p:nvSpPr>
          <p:spPr bwMode="gray">
            <a:xfrm rot="10800000" flipH="1">
              <a:off x="8707016" y="4940"/>
              <a:ext cx="968389" cy="968389"/>
            </a:xfrm>
            <a:prstGeom prst="rtTriangle">
              <a:avLst/>
            </a:prstGeom>
            <a:solidFill>
              <a:sysClr val="window" lastClr="FFFFFF">
                <a:alpha val="12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871" name="Right Triangle 870">
              <a:extLst>
                <a:ext uri="{FF2B5EF4-FFF2-40B4-BE49-F238E27FC236}">
                  <a16:creationId xmlns:a16="http://schemas.microsoft.com/office/drawing/2014/main" id="{4D6A9B6D-0E20-41BF-9035-9B6C72D9474C}"/>
                </a:ext>
              </a:extLst>
            </p:cNvPr>
            <p:cNvSpPr/>
            <p:nvPr/>
          </p:nvSpPr>
          <p:spPr bwMode="gray">
            <a:xfrm>
              <a:off x="9675528" y="5805649"/>
              <a:ext cx="968389" cy="968389"/>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873" name="Right Triangle 872">
              <a:extLst>
                <a:ext uri="{FF2B5EF4-FFF2-40B4-BE49-F238E27FC236}">
                  <a16:creationId xmlns:a16="http://schemas.microsoft.com/office/drawing/2014/main" id="{1ABA6570-6C6E-4B1D-99BD-C9A1DA40DFDC}"/>
                </a:ext>
              </a:extLst>
            </p:cNvPr>
            <p:cNvSpPr/>
            <p:nvPr/>
          </p:nvSpPr>
          <p:spPr bwMode="gray">
            <a:xfrm rot="10800000">
              <a:off x="9675528" y="5805649"/>
              <a:ext cx="968389" cy="968389"/>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874" name="Right Triangle 873">
              <a:extLst>
                <a:ext uri="{FF2B5EF4-FFF2-40B4-BE49-F238E27FC236}">
                  <a16:creationId xmlns:a16="http://schemas.microsoft.com/office/drawing/2014/main" id="{4333192B-4E0A-4206-B8F7-C1C5B22A19CC}"/>
                </a:ext>
              </a:extLst>
            </p:cNvPr>
            <p:cNvSpPr/>
            <p:nvPr/>
          </p:nvSpPr>
          <p:spPr bwMode="gray">
            <a:xfrm flipV="1">
              <a:off x="9675528" y="3866916"/>
              <a:ext cx="968389" cy="968389"/>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875" name="Right Triangle 874">
              <a:extLst>
                <a:ext uri="{FF2B5EF4-FFF2-40B4-BE49-F238E27FC236}">
                  <a16:creationId xmlns:a16="http://schemas.microsoft.com/office/drawing/2014/main" id="{E42B8AE8-AC7A-4F0C-A511-F7D1BAC6827E}"/>
                </a:ext>
              </a:extLst>
            </p:cNvPr>
            <p:cNvSpPr/>
            <p:nvPr/>
          </p:nvSpPr>
          <p:spPr bwMode="gray">
            <a:xfrm>
              <a:off x="9675528" y="4836180"/>
              <a:ext cx="968389" cy="968389"/>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876" name="Right Triangle 875">
              <a:extLst>
                <a:ext uri="{FF2B5EF4-FFF2-40B4-BE49-F238E27FC236}">
                  <a16:creationId xmlns:a16="http://schemas.microsoft.com/office/drawing/2014/main" id="{B9882E8B-7939-497C-BB49-B63EB6664AE7}"/>
                </a:ext>
              </a:extLst>
            </p:cNvPr>
            <p:cNvSpPr/>
            <p:nvPr/>
          </p:nvSpPr>
          <p:spPr bwMode="gray">
            <a:xfrm rot="10800000">
              <a:off x="9675528" y="4836180"/>
              <a:ext cx="968389" cy="968389"/>
            </a:xfrm>
            <a:prstGeom prst="rtTriangle">
              <a:avLst/>
            </a:prstGeom>
            <a:solidFill>
              <a:sysClr val="window" lastClr="FFFFFF">
                <a:alpha val="10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877" name="Right Triangle 876">
              <a:extLst>
                <a:ext uri="{FF2B5EF4-FFF2-40B4-BE49-F238E27FC236}">
                  <a16:creationId xmlns:a16="http://schemas.microsoft.com/office/drawing/2014/main" id="{91A7D503-1CF5-4414-8228-23A526A48DBA}"/>
                </a:ext>
              </a:extLst>
            </p:cNvPr>
            <p:cNvSpPr/>
            <p:nvPr/>
          </p:nvSpPr>
          <p:spPr bwMode="gray">
            <a:xfrm>
              <a:off x="9675528" y="2901090"/>
              <a:ext cx="968389" cy="968389"/>
            </a:xfrm>
            <a:prstGeom prst="rtTriangle">
              <a:avLst/>
            </a:prstGeom>
            <a:solidFill>
              <a:sysClr val="window" lastClr="FFFFFF">
                <a:alpha val="8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878" name="Right Triangle 877">
              <a:extLst>
                <a:ext uri="{FF2B5EF4-FFF2-40B4-BE49-F238E27FC236}">
                  <a16:creationId xmlns:a16="http://schemas.microsoft.com/office/drawing/2014/main" id="{BBD4F02F-C4E6-460E-8ED5-9C43589A3334}"/>
                </a:ext>
              </a:extLst>
            </p:cNvPr>
            <p:cNvSpPr/>
            <p:nvPr/>
          </p:nvSpPr>
          <p:spPr bwMode="gray">
            <a:xfrm flipV="1">
              <a:off x="9675528" y="966018"/>
              <a:ext cx="968389" cy="968389"/>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879" name="Right Triangle 878">
              <a:extLst>
                <a:ext uri="{FF2B5EF4-FFF2-40B4-BE49-F238E27FC236}">
                  <a16:creationId xmlns:a16="http://schemas.microsoft.com/office/drawing/2014/main" id="{C9B9D731-70D9-409B-BF44-0D76EF95D0B2}"/>
                </a:ext>
              </a:extLst>
            </p:cNvPr>
            <p:cNvSpPr/>
            <p:nvPr/>
          </p:nvSpPr>
          <p:spPr bwMode="gray">
            <a:xfrm>
              <a:off x="9675528" y="1935283"/>
              <a:ext cx="968389" cy="968389"/>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880" name="Right Triangle 879">
              <a:extLst>
                <a:ext uri="{FF2B5EF4-FFF2-40B4-BE49-F238E27FC236}">
                  <a16:creationId xmlns:a16="http://schemas.microsoft.com/office/drawing/2014/main" id="{D32E7934-0AE4-4338-B800-BDB7FD57EF50}"/>
                </a:ext>
              </a:extLst>
            </p:cNvPr>
            <p:cNvSpPr/>
            <p:nvPr/>
          </p:nvSpPr>
          <p:spPr bwMode="gray">
            <a:xfrm rot="10800000">
              <a:off x="9675529" y="1935283"/>
              <a:ext cx="968389" cy="968389"/>
            </a:xfrm>
            <a:prstGeom prst="rtTriangle">
              <a:avLst/>
            </a:prstGeom>
            <a:solidFill>
              <a:sysClr val="window" lastClr="FFFFFF">
                <a:alpha val="11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881" name="Right Triangle 880">
              <a:extLst>
                <a:ext uri="{FF2B5EF4-FFF2-40B4-BE49-F238E27FC236}">
                  <a16:creationId xmlns:a16="http://schemas.microsoft.com/office/drawing/2014/main" id="{35C04BA3-A128-412F-98B2-57E9CDA29312}"/>
                </a:ext>
              </a:extLst>
            </p:cNvPr>
            <p:cNvSpPr/>
            <p:nvPr/>
          </p:nvSpPr>
          <p:spPr bwMode="gray">
            <a:xfrm>
              <a:off x="9675528" y="0"/>
              <a:ext cx="968389" cy="968389"/>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882" name="Right Triangle 881">
              <a:extLst>
                <a:ext uri="{FF2B5EF4-FFF2-40B4-BE49-F238E27FC236}">
                  <a16:creationId xmlns:a16="http://schemas.microsoft.com/office/drawing/2014/main" id="{287174AA-7731-4C40-8FD3-618197C823FF}"/>
                </a:ext>
              </a:extLst>
            </p:cNvPr>
            <p:cNvSpPr/>
            <p:nvPr/>
          </p:nvSpPr>
          <p:spPr bwMode="gray">
            <a:xfrm rot="10800000">
              <a:off x="9675528" y="4940"/>
              <a:ext cx="968389" cy="968389"/>
            </a:xfrm>
            <a:prstGeom prst="rtTriangle">
              <a:avLst/>
            </a:prstGeom>
            <a:solidFill>
              <a:sysClr val="window" lastClr="FFFFFF">
                <a:alpha val="1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883" name="Right Triangle 882">
              <a:extLst>
                <a:ext uri="{FF2B5EF4-FFF2-40B4-BE49-F238E27FC236}">
                  <a16:creationId xmlns:a16="http://schemas.microsoft.com/office/drawing/2014/main" id="{3E6E280A-90EA-430A-94D0-24DFA7EDB8A3}"/>
                </a:ext>
              </a:extLst>
            </p:cNvPr>
            <p:cNvSpPr/>
            <p:nvPr/>
          </p:nvSpPr>
          <p:spPr bwMode="gray">
            <a:xfrm flipH="1">
              <a:off x="10643917" y="5805649"/>
              <a:ext cx="968389" cy="968389"/>
            </a:xfrm>
            <a:prstGeom prst="rtTriangle">
              <a:avLst/>
            </a:prstGeom>
            <a:solidFill>
              <a:sysClr val="window" lastClr="FFFFFF">
                <a:alpha val="3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884" name="Right Triangle 883">
              <a:extLst>
                <a:ext uri="{FF2B5EF4-FFF2-40B4-BE49-F238E27FC236}">
                  <a16:creationId xmlns:a16="http://schemas.microsoft.com/office/drawing/2014/main" id="{F05B590E-5324-4AB6-8581-2912D40B7B60}"/>
                </a:ext>
              </a:extLst>
            </p:cNvPr>
            <p:cNvSpPr/>
            <p:nvPr/>
          </p:nvSpPr>
          <p:spPr bwMode="gray">
            <a:xfrm flipH="1" flipV="1">
              <a:off x="10643917" y="3866916"/>
              <a:ext cx="968389" cy="968389"/>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885" name="Right Triangle 884">
              <a:extLst>
                <a:ext uri="{FF2B5EF4-FFF2-40B4-BE49-F238E27FC236}">
                  <a16:creationId xmlns:a16="http://schemas.microsoft.com/office/drawing/2014/main" id="{2551CCD0-0238-4C0B-9A43-DAC50B257FF2}"/>
                </a:ext>
              </a:extLst>
            </p:cNvPr>
            <p:cNvSpPr/>
            <p:nvPr/>
          </p:nvSpPr>
          <p:spPr bwMode="gray">
            <a:xfrm rot="10800000" flipH="1" flipV="1">
              <a:off x="10643918" y="3866916"/>
              <a:ext cx="968389" cy="968389"/>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886" name="Right Triangle 885">
              <a:extLst>
                <a:ext uri="{FF2B5EF4-FFF2-40B4-BE49-F238E27FC236}">
                  <a16:creationId xmlns:a16="http://schemas.microsoft.com/office/drawing/2014/main" id="{5613A871-C056-4B4D-9FF2-E496109012F1}"/>
                </a:ext>
              </a:extLst>
            </p:cNvPr>
            <p:cNvSpPr/>
            <p:nvPr/>
          </p:nvSpPr>
          <p:spPr bwMode="gray">
            <a:xfrm flipH="1">
              <a:off x="10643917" y="4836180"/>
              <a:ext cx="968389" cy="968389"/>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887" name="Right Triangle 886">
              <a:extLst>
                <a:ext uri="{FF2B5EF4-FFF2-40B4-BE49-F238E27FC236}">
                  <a16:creationId xmlns:a16="http://schemas.microsoft.com/office/drawing/2014/main" id="{000EB0B9-69F7-426F-AC0D-204E34320B07}"/>
                </a:ext>
              </a:extLst>
            </p:cNvPr>
            <p:cNvSpPr/>
            <p:nvPr/>
          </p:nvSpPr>
          <p:spPr bwMode="gray">
            <a:xfrm flipH="1">
              <a:off x="10643917" y="2901090"/>
              <a:ext cx="968389" cy="968389"/>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888" name="Right Triangle 887">
              <a:extLst>
                <a:ext uri="{FF2B5EF4-FFF2-40B4-BE49-F238E27FC236}">
                  <a16:creationId xmlns:a16="http://schemas.microsoft.com/office/drawing/2014/main" id="{1207D236-3F30-4238-9BD2-5A3F0A2CDE3C}"/>
                </a:ext>
              </a:extLst>
            </p:cNvPr>
            <p:cNvSpPr/>
            <p:nvPr/>
          </p:nvSpPr>
          <p:spPr bwMode="gray">
            <a:xfrm rot="10800000" flipH="1">
              <a:off x="10643918" y="2901090"/>
              <a:ext cx="968389" cy="968389"/>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889" name="Right Triangle 888">
              <a:extLst>
                <a:ext uri="{FF2B5EF4-FFF2-40B4-BE49-F238E27FC236}">
                  <a16:creationId xmlns:a16="http://schemas.microsoft.com/office/drawing/2014/main" id="{5B045B01-30ED-40AB-BB65-35F50AFFB055}"/>
                </a:ext>
              </a:extLst>
            </p:cNvPr>
            <p:cNvSpPr/>
            <p:nvPr/>
          </p:nvSpPr>
          <p:spPr bwMode="gray">
            <a:xfrm flipH="1" flipV="1">
              <a:off x="10643917" y="966018"/>
              <a:ext cx="968389" cy="968389"/>
            </a:xfrm>
            <a:prstGeom prst="rtTriangle">
              <a:avLst/>
            </a:prstGeom>
            <a:solidFill>
              <a:sysClr val="window" lastClr="FFFFFF">
                <a:alpha val="12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890" name="Right Triangle 889">
              <a:extLst>
                <a:ext uri="{FF2B5EF4-FFF2-40B4-BE49-F238E27FC236}">
                  <a16:creationId xmlns:a16="http://schemas.microsoft.com/office/drawing/2014/main" id="{FA787FB4-2F07-43A6-98AB-1C81FE53E96B}"/>
                </a:ext>
              </a:extLst>
            </p:cNvPr>
            <p:cNvSpPr/>
            <p:nvPr/>
          </p:nvSpPr>
          <p:spPr bwMode="gray">
            <a:xfrm rot="10800000" flipH="1" flipV="1">
              <a:off x="10643917" y="966019"/>
              <a:ext cx="968389" cy="968389"/>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891" name="Right Triangle 890">
              <a:extLst>
                <a:ext uri="{FF2B5EF4-FFF2-40B4-BE49-F238E27FC236}">
                  <a16:creationId xmlns:a16="http://schemas.microsoft.com/office/drawing/2014/main" id="{543E76E4-47ED-40E3-A88D-B15AB3EE64C4}"/>
                </a:ext>
              </a:extLst>
            </p:cNvPr>
            <p:cNvSpPr/>
            <p:nvPr/>
          </p:nvSpPr>
          <p:spPr bwMode="gray">
            <a:xfrm flipH="1">
              <a:off x="10643917" y="1935283"/>
              <a:ext cx="968389" cy="968389"/>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892" name="Right Triangle 891">
              <a:extLst>
                <a:ext uri="{FF2B5EF4-FFF2-40B4-BE49-F238E27FC236}">
                  <a16:creationId xmlns:a16="http://schemas.microsoft.com/office/drawing/2014/main" id="{144D858C-20C4-41B5-91A3-61C6B4F47E73}"/>
                </a:ext>
              </a:extLst>
            </p:cNvPr>
            <p:cNvSpPr/>
            <p:nvPr/>
          </p:nvSpPr>
          <p:spPr bwMode="gray">
            <a:xfrm rot="10800000" flipH="1">
              <a:off x="10643918" y="1935283"/>
              <a:ext cx="968389" cy="968389"/>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893" name="Right Triangle 892">
              <a:extLst>
                <a:ext uri="{FF2B5EF4-FFF2-40B4-BE49-F238E27FC236}">
                  <a16:creationId xmlns:a16="http://schemas.microsoft.com/office/drawing/2014/main" id="{5AA79935-A32A-445C-B88E-AE964A1E1C2D}"/>
                </a:ext>
              </a:extLst>
            </p:cNvPr>
            <p:cNvSpPr/>
            <p:nvPr/>
          </p:nvSpPr>
          <p:spPr bwMode="gray">
            <a:xfrm flipH="1">
              <a:off x="10643917" y="0"/>
              <a:ext cx="968389" cy="968389"/>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894" name="Right Triangle 893">
              <a:extLst>
                <a:ext uri="{FF2B5EF4-FFF2-40B4-BE49-F238E27FC236}">
                  <a16:creationId xmlns:a16="http://schemas.microsoft.com/office/drawing/2014/main" id="{3583DA40-9CA6-47C4-86CD-65EE3357C690}"/>
                </a:ext>
              </a:extLst>
            </p:cNvPr>
            <p:cNvSpPr/>
            <p:nvPr/>
          </p:nvSpPr>
          <p:spPr bwMode="gray">
            <a:xfrm rot="10800000" flipH="1">
              <a:off x="10643917" y="4940"/>
              <a:ext cx="968389" cy="968389"/>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895" name="Right Triangle 894">
              <a:extLst>
                <a:ext uri="{FF2B5EF4-FFF2-40B4-BE49-F238E27FC236}">
                  <a16:creationId xmlns:a16="http://schemas.microsoft.com/office/drawing/2014/main" id="{54D155C7-12CF-46E5-B984-7205070B1059}"/>
                </a:ext>
              </a:extLst>
            </p:cNvPr>
            <p:cNvSpPr/>
            <p:nvPr/>
          </p:nvSpPr>
          <p:spPr bwMode="gray">
            <a:xfrm>
              <a:off x="11612306" y="5805649"/>
              <a:ext cx="968389" cy="968389"/>
            </a:xfrm>
            <a:prstGeom prst="rtTriangle">
              <a:avLst/>
            </a:prstGeom>
            <a:solidFill>
              <a:sysClr val="window" lastClr="FFFFFF">
                <a:alpha val="10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896" name="Right Triangle 895">
              <a:extLst>
                <a:ext uri="{FF2B5EF4-FFF2-40B4-BE49-F238E27FC236}">
                  <a16:creationId xmlns:a16="http://schemas.microsoft.com/office/drawing/2014/main" id="{31C009C7-63B7-4585-A6E3-841F76B2FC81}"/>
                </a:ext>
              </a:extLst>
            </p:cNvPr>
            <p:cNvSpPr/>
            <p:nvPr/>
          </p:nvSpPr>
          <p:spPr bwMode="gray">
            <a:xfrm rot="10800000">
              <a:off x="11612306" y="5805649"/>
              <a:ext cx="968389" cy="968389"/>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897" name="Right Triangle 896">
              <a:extLst>
                <a:ext uri="{FF2B5EF4-FFF2-40B4-BE49-F238E27FC236}">
                  <a16:creationId xmlns:a16="http://schemas.microsoft.com/office/drawing/2014/main" id="{82C1F205-C15D-47E7-BCE1-8A6B270A63D3}"/>
                </a:ext>
              </a:extLst>
            </p:cNvPr>
            <p:cNvSpPr/>
            <p:nvPr/>
          </p:nvSpPr>
          <p:spPr bwMode="gray">
            <a:xfrm flipV="1">
              <a:off x="11612306" y="3866916"/>
              <a:ext cx="968389" cy="968389"/>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898" name="Right Triangle 897">
              <a:extLst>
                <a:ext uri="{FF2B5EF4-FFF2-40B4-BE49-F238E27FC236}">
                  <a16:creationId xmlns:a16="http://schemas.microsoft.com/office/drawing/2014/main" id="{2F1A46BC-D625-4CD8-98CB-D588C2AA2E70}"/>
                </a:ext>
              </a:extLst>
            </p:cNvPr>
            <p:cNvSpPr/>
            <p:nvPr/>
          </p:nvSpPr>
          <p:spPr bwMode="gray">
            <a:xfrm>
              <a:off x="11612306" y="4836180"/>
              <a:ext cx="968389" cy="968389"/>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899" name="Right Triangle 898">
              <a:extLst>
                <a:ext uri="{FF2B5EF4-FFF2-40B4-BE49-F238E27FC236}">
                  <a16:creationId xmlns:a16="http://schemas.microsoft.com/office/drawing/2014/main" id="{0299DA08-AB2E-4A3A-8CBA-7A25B3151A4B}"/>
                </a:ext>
              </a:extLst>
            </p:cNvPr>
            <p:cNvSpPr/>
            <p:nvPr/>
          </p:nvSpPr>
          <p:spPr bwMode="gray">
            <a:xfrm rot="10800000">
              <a:off x="11612307" y="4836180"/>
              <a:ext cx="968389" cy="968389"/>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00" name="Right Triangle 899">
              <a:extLst>
                <a:ext uri="{FF2B5EF4-FFF2-40B4-BE49-F238E27FC236}">
                  <a16:creationId xmlns:a16="http://schemas.microsoft.com/office/drawing/2014/main" id="{E14A7086-E7AA-48CF-86B6-5AD063F6A43E}"/>
                </a:ext>
              </a:extLst>
            </p:cNvPr>
            <p:cNvSpPr/>
            <p:nvPr/>
          </p:nvSpPr>
          <p:spPr bwMode="gray">
            <a:xfrm>
              <a:off x="11612306" y="2901090"/>
              <a:ext cx="968389" cy="968389"/>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01" name="Right Triangle 900">
              <a:extLst>
                <a:ext uri="{FF2B5EF4-FFF2-40B4-BE49-F238E27FC236}">
                  <a16:creationId xmlns:a16="http://schemas.microsoft.com/office/drawing/2014/main" id="{6BCB5A9D-57B0-43F2-9F76-16884CD34521}"/>
                </a:ext>
              </a:extLst>
            </p:cNvPr>
            <p:cNvSpPr/>
            <p:nvPr/>
          </p:nvSpPr>
          <p:spPr bwMode="gray">
            <a:xfrm rot="10800000">
              <a:off x="11612306" y="2901090"/>
              <a:ext cx="968389" cy="968389"/>
            </a:xfrm>
            <a:prstGeom prst="rtTriangle">
              <a:avLst/>
            </a:prstGeom>
            <a:solidFill>
              <a:sysClr val="window" lastClr="FFFFFF">
                <a:alpha val="9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02" name="Right Triangle 901">
              <a:extLst>
                <a:ext uri="{FF2B5EF4-FFF2-40B4-BE49-F238E27FC236}">
                  <a16:creationId xmlns:a16="http://schemas.microsoft.com/office/drawing/2014/main" id="{3A92171C-0ACF-4266-811F-B37D31B89EA2}"/>
                </a:ext>
              </a:extLst>
            </p:cNvPr>
            <p:cNvSpPr/>
            <p:nvPr/>
          </p:nvSpPr>
          <p:spPr bwMode="gray">
            <a:xfrm flipV="1">
              <a:off x="11612306" y="966018"/>
              <a:ext cx="968389" cy="968389"/>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03" name="Right Triangle 902">
              <a:extLst>
                <a:ext uri="{FF2B5EF4-FFF2-40B4-BE49-F238E27FC236}">
                  <a16:creationId xmlns:a16="http://schemas.microsoft.com/office/drawing/2014/main" id="{855B45EA-15A3-427D-BDB1-3722402B7854}"/>
                </a:ext>
              </a:extLst>
            </p:cNvPr>
            <p:cNvSpPr/>
            <p:nvPr/>
          </p:nvSpPr>
          <p:spPr bwMode="gray">
            <a:xfrm rot="10800000">
              <a:off x="11612306" y="1935283"/>
              <a:ext cx="968389" cy="968389"/>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04" name="Right Triangle 903">
              <a:extLst>
                <a:ext uri="{FF2B5EF4-FFF2-40B4-BE49-F238E27FC236}">
                  <a16:creationId xmlns:a16="http://schemas.microsoft.com/office/drawing/2014/main" id="{41C97DD6-A6B6-4EE0-840F-7CB3FB16F75E}"/>
                </a:ext>
              </a:extLst>
            </p:cNvPr>
            <p:cNvSpPr/>
            <p:nvPr/>
          </p:nvSpPr>
          <p:spPr bwMode="gray">
            <a:xfrm>
              <a:off x="11612306" y="0"/>
              <a:ext cx="968389" cy="968389"/>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05" name="Right Triangle 904">
              <a:extLst>
                <a:ext uri="{FF2B5EF4-FFF2-40B4-BE49-F238E27FC236}">
                  <a16:creationId xmlns:a16="http://schemas.microsoft.com/office/drawing/2014/main" id="{2E37E8AF-F23F-41E0-A506-B7109D38F44A}"/>
                </a:ext>
              </a:extLst>
            </p:cNvPr>
            <p:cNvSpPr/>
            <p:nvPr/>
          </p:nvSpPr>
          <p:spPr bwMode="gray">
            <a:xfrm rot="10800000">
              <a:off x="11612306" y="4940"/>
              <a:ext cx="968389" cy="968389"/>
            </a:xfrm>
            <a:prstGeom prst="rtTriangle">
              <a:avLst/>
            </a:prstGeom>
            <a:solidFill>
              <a:sysClr val="window" lastClr="FFFFFF">
                <a:alpha val="15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38" name="Right Triangle 937">
              <a:extLst>
                <a:ext uri="{FF2B5EF4-FFF2-40B4-BE49-F238E27FC236}">
                  <a16:creationId xmlns:a16="http://schemas.microsoft.com/office/drawing/2014/main" id="{661A6F7D-497A-45A0-AAB5-CA69E168E89D}"/>
                </a:ext>
              </a:extLst>
            </p:cNvPr>
            <p:cNvSpPr/>
            <p:nvPr/>
          </p:nvSpPr>
          <p:spPr bwMode="gray">
            <a:xfrm>
              <a:off x="7741661" y="5805649"/>
              <a:ext cx="968389" cy="968389"/>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39" name="Right Triangle 938">
              <a:extLst>
                <a:ext uri="{FF2B5EF4-FFF2-40B4-BE49-F238E27FC236}">
                  <a16:creationId xmlns:a16="http://schemas.microsoft.com/office/drawing/2014/main" id="{1208FBEB-4F27-4A10-AC4A-886F152A0AA5}"/>
                </a:ext>
              </a:extLst>
            </p:cNvPr>
            <p:cNvSpPr/>
            <p:nvPr/>
          </p:nvSpPr>
          <p:spPr bwMode="gray">
            <a:xfrm flipV="1">
              <a:off x="7741661" y="3866916"/>
              <a:ext cx="968389" cy="968389"/>
            </a:xfrm>
            <a:prstGeom prst="rtTriangle">
              <a:avLst/>
            </a:prstGeom>
            <a:solidFill>
              <a:sysClr val="window" lastClr="FFFFFF">
                <a:alpha val="22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40" name="Right Triangle 939">
              <a:extLst>
                <a:ext uri="{FF2B5EF4-FFF2-40B4-BE49-F238E27FC236}">
                  <a16:creationId xmlns:a16="http://schemas.microsoft.com/office/drawing/2014/main" id="{68053E3E-377D-4165-819A-9C8490C99232}"/>
                </a:ext>
              </a:extLst>
            </p:cNvPr>
            <p:cNvSpPr/>
            <p:nvPr/>
          </p:nvSpPr>
          <p:spPr bwMode="gray">
            <a:xfrm rot="10800000" flipV="1">
              <a:off x="7741662" y="3866916"/>
              <a:ext cx="968389" cy="968389"/>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41" name="Right Triangle 940">
              <a:extLst>
                <a:ext uri="{FF2B5EF4-FFF2-40B4-BE49-F238E27FC236}">
                  <a16:creationId xmlns:a16="http://schemas.microsoft.com/office/drawing/2014/main" id="{61281180-7E8A-4FA3-AC18-249EC09B9EBF}"/>
                </a:ext>
              </a:extLst>
            </p:cNvPr>
            <p:cNvSpPr/>
            <p:nvPr/>
          </p:nvSpPr>
          <p:spPr bwMode="gray">
            <a:xfrm>
              <a:off x="7741661" y="4836180"/>
              <a:ext cx="968389" cy="968389"/>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42" name="Right Triangle 941">
              <a:extLst>
                <a:ext uri="{FF2B5EF4-FFF2-40B4-BE49-F238E27FC236}">
                  <a16:creationId xmlns:a16="http://schemas.microsoft.com/office/drawing/2014/main" id="{963946B7-B073-40D8-8FD6-15CE3C5C2368}"/>
                </a:ext>
              </a:extLst>
            </p:cNvPr>
            <p:cNvSpPr/>
            <p:nvPr/>
          </p:nvSpPr>
          <p:spPr bwMode="gray">
            <a:xfrm rot="10800000">
              <a:off x="7741662" y="4836180"/>
              <a:ext cx="968389" cy="968389"/>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43" name="Right Triangle 942">
              <a:extLst>
                <a:ext uri="{FF2B5EF4-FFF2-40B4-BE49-F238E27FC236}">
                  <a16:creationId xmlns:a16="http://schemas.microsoft.com/office/drawing/2014/main" id="{CCB831A2-76E0-4B82-BDF6-9A1C7B5AF6E6}"/>
                </a:ext>
              </a:extLst>
            </p:cNvPr>
            <p:cNvSpPr/>
            <p:nvPr/>
          </p:nvSpPr>
          <p:spPr bwMode="gray">
            <a:xfrm>
              <a:off x="7741661" y="2901090"/>
              <a:ext cx="968389" cy="968389"/>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44" name="Right Triangle 943">
              <a:extLst>
                <a:ext uri="{FF2B5EF4-FFF2-40B4-BE49-F238E27FC236}">
                  <a16:creationId xmlns:a16="http://schemas.microsoft.com/office/drawing/2014/main" id="{1073CF71-79C4-4CE9-ACA1-EA40E6286714}"/>
                </a:ext>
              </a:extLst>
            </p:cNvPr>
            <p:cNvSpPr/>
            <p:nvPr/>
          </p:nvSpPr>
          <p:spPr bwMode="gray">
            <a:xfrm rot="10800000">
              <a:off x="7741662" y="2901090"/>
              <a:ext cx="968389" cy="968389"/>
            </a:xfrm>
            <a:prstGeom prst="rtTriangle">
              <a:avLst/>
            </a:prstGeom>
            <a:solidFill>
              <a:sysClr val="window" lastClr="FFFFFF">
                <a:alpha val="11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45" name="Right Triangle 944">
              <a:extLst>
                <a:ext uri="{FF2B5EF4-FFF2-40B4-BE49-F238E27FC236}">
                  <a16:creationId xmlns:a16="http://schemas.microsoft.com/office/drawing/2014/main" id="{901C8CDE-0DA7-46AA-B275-8353C141FD0E}"/>
                </a:ext>
              </a:extLst>
            </p:cNvPr>
            <p:cNvSpPr/>
            <p:nvPr/>
          </p:nvSpPr>
          <p:spPr bwMode="gray">
            <a:xfrm flipV="1">
              <a:off x="7741661" y="966018"/>
              <a:ext cx="968389" cy="968389"/>
            </a:xfrm>
            <a:prstGeom prst="rtTriangle">
              <a:avLst/>
            </a:prstGeom>
            <a:solidFill>
              <a:sysClr val="window" lastClr="FFFFFF">
                <a:alpha val="22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46" name="Right Triangle 945">
              <a:extLst>
                <a:ext uri="{FF2B5EF4-FFF2-40B4-BE49-F238E27FC236}">
                  <a16:creationId xmlns:a16="http://schemas.microsoft.com/office/drawing/2014/main" id="{0031402C-679F-41D4-86DC-9712D050C62B}"/>
                </a:ext>
              </a:extLst>
            </p:cNvPr>
            <p:cNvSpPr/>
            <p:nvPr/>
          </p:nvSpPr>
          <p:spPr bwMode="gray">
            <a:xfrm rot="10800000" flipV="1">
              <a:off x="7741662" y="966018"/>
              <a:ext cx="968389" cy="968389"/>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47" name="Right Triangle 946">
              <a:extLst>
                <a:ext uri="{FF2B5EF4-FFF2-40B4-BE49-F238E27FC236}">
                  <a16:creationId xmlns:a16="http://schemas.microsoft.com/office/drawing/2014/main" id="{5070C2C4-1682-4D4F-AFA5-A52163C5966E}"/>
                </a:ext>
              </a:extLst>
            </p:cNvPr>
            <p:cNvSpPr/>
            <p:nvPr/>
          </p:nvSpPr>
          <p:spPr bwMode="gray">
            <a:xfrm>
              <a:off x="7741661" y="1928558"/>
              <a:ext cx="968389" cy="968389"/>
            </a:xfrm>
            <a:prstGeom prst="rtTriangle">
              <a:avLst/>
            </a:prstGeom>
            <a:solidFill>
              <a:sysClr val="window" lastClr="FFFFFF">
                <a:alpha val="7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48" name="Right Triangle 947">
              <a:extLst>
                <a:ext uri="{FF2B5EF4-FFF2-40B4-BE49-F238E27FC236}">
                  <a16:creationId xmlns:a16="http://schemas.microsoft.com/office/drawing/2014/main" id="{7B226566-0D38-4F95-A204-544F17F7035F}"/>
                </a:ext>
              </a:extLst>
            </p:cNvPr>
            <p:cNvSpPr/>
            <p:nvPr/>
          </p:nvSpPr>
          <p:spPr bwMode="gray">
            <a:xfrm rot="10800000">
              <a:off x="7741662" y="1935283"/>
              <a:ext cx="968389" cy="968389"/>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49" name="Right Triangle 948">
              <a:extLst>
                <a:ext uri="{FF2B5EF4-FFF2-40B4-BE49-F238E27FC236}">
                  <a16:creationId xmlns:a16="http://schemas.microsoft.com/office/drawing/2014/main" id="{4A4FAF25-BE83-495A-A7F3-76734F8DB544}"/>
                </a:ext>
              </a:extLst>
            </p:cNvPr>
            <p:cNvSpPr/>
            <p:nvPr/>
          </p:nvSpPr>
          <p:spPr bwMode="gray">
            <a:xfrm>
              <a:off x="7741661" y="0"/>
              <a:ext cx="968389" cy="968389"/>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50" name="Right Triangle 949">
              <a:extLst>
                <a:ext uri="{FF2B5EF4-FFF2-40B4-BE49-F238E27FC236}">
                  <a16:creationId xmlns:a16="http://schemas.microsoft.com/office/drawing/2014/main" id="{294F316F-D198-4A9D-BD2E-1A48F62E7B9A}"/>
                </a:ext>
              </a:extLst>
            </p:cNvPr>
            <p:cNvSpPr/>
            <p:nvPr/>
          </p:nvSpPr>
          <p:spPr bwMode="gray">
            <a:xfrm rot="10800000">
              <a:off x="7741661" y="4940"/>
              <a:ext cx="968389" cy="968389"/>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51" name="Right Triangle 950">
              <a:extLst>
                <a:ext uri="{FF2B5EF4-FFF2-40B4-BE49-F238E27FC236}">
                  <a16:creationId xmlns:a16="http://schemas.microsoft.com/office/drawing/2014/main" id="{F0496BC9-79BB-4F0C-AD42-6CB2E6894B61}"/>
                </a:ext>
              </a:extLst>
            </p:cNvPr>
            <p:cNvSpPr/>
            <p:nvPr/>
          </p:nvSpPr>
          <p:spPr bwMode="gray">
            <a:xfrm flipH="1">
              <a:off x="8707015" y="5805649"/>
              <a:ext cx="968389" cy="968389"/>
            </a:xfrm>
            <a:prstGeom prst="rtTriangle">
              <a:avLst/>
            </a:prstGeom>
            <a:solidFill>
              <a:sysClr val="window" lastClr="FFFFFF">
                <a:alpha val="1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52" name="Right Triangle 951">
              <a:extLst>
                <a:ext uri="{FF2B5EF4-FFF2-40B4-BE49-F238E27FC236}">
                  <a16:creationId xmlns:a16="http://schemas.microsoft.com/office/drawing/2014/main" id="{F321D19A-8D12-41AC-8A5C-05FE4CB26EE6}"/>
                </a:ext>
              </a:extLst>
            </p:cNvPr>
            <p:cNvSpPr/>
            <p:nvPr/>
          </p:nvSpPr>
          <p:spPr bwMode="gray">
            <a:xfrm rot="10800000" flipH="1">
              <a:off x="8707015" y="5805649"/>
              <a:ext cx="968389" cy="968389"/>
            </a:xfrm>
            <a:prstGeom prst="rtTriangle">
              <a:avLst/>
            </a:prstGeom>
            <a:solidFill>
              <a:sysClr val="window" lastClr="FFFFFF">
                <a:alpha val="12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53" name="Right Triangle 952">
              <a:extLst>
                <a:ext uri="{FF2B5EF4-FFF2-40B4-BE49-F238E27FC236}">
                  <a16:creationId xmlns:a16="http://schemas.microsoft.com/office/drawing/2014/main" id="{6A891121-ADC4-49DD-9A09-5F506249A681}"/>
                </a:ext>
              </a:extLst>
            </p:cNvPr>
            <p:cNvSpPr/>
            <p:nvPr/>
          </p:nvSpPr>
          <p:spPr bwMode="gray">
            <a:xfrm flipH="1" flipV="1">
              <a:off x="8707015" y="3866916"/>
              <a:ext cx="968389" cy="968389"/>
            </a:xfrm>
            <a:prstGeom prst="rtTriangle">
              <a:avLst/>
            </a:prstGeom>
            <a:solidFill>
              <a:sysClr val="window" lastClr="FFFFFF">
                <a:alpha val="5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54" name="Right Triangle 953">
              <a:extLst>
                <a:ext uri="{FF2B5EF4-FFF2-40B4-BE49-F238E27FC236}">
                  <a16:creationId xmlns:a16="http://schemas.microsoft.com/office/drawing/2014/main" id="{12E2AC39-045E-4F96-8546-9C5AE9D5C235}"/>
                </a:ext>
              </a:extLst>
            </p:cNvPr>
            <p:cNvSpPr/>
            <p:nvPr/>
          </p:nvSpPr>
          <p:spPr bwMode="gray">
            <a:xfrm rot="10800000" flipH="1">
              <a:off x="8707015" y="4836180"/>
              <a:ext cx="968389" cy="968389"/>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55" name="Right Triangle 954">
              <a:extLst>
                <a:ext uri="{FF2B5EF4-FFF2-40B4-BE49-F238E27FC236}">
                  <a16:creationId xmlns:a16="http://schemas.microsoft.com/office/drawing/2014/main" id="{345A6B27-F9EB-48B7-8657-96CE6C23246A}"/>
                </a:ext>
              </a:extLst>
            </p:cNvPr>
            <p:cNvSpPr/>
            <p:nvPr/>
          </p:nvSpPr>
          <p:spPr bwMode="gray">
            <a:xfrm flipH="1">
              <a:off x="8707015" y="2901091"/>
              <a:ext cx="968389" cy="968389"/>
            </a:xfrm>
            <a:prstGeom prst="rtTriangle">
              <a:avLst/>
            </a:prstGeom>
            <a:solidFill>
              <a:sysClr val="window" lastClr="FFFFFF">
                <a:alpha val="1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56" name="Right Triangle 955">
              <a:extLst>
                <a:ext uri="{FF2B5EF4-FFF2-40B4-BE49-F238E27FC236}">
                  <a16:creationId xmlns:a16="http://schemas.microsoft.com/office/drawing/2014/main" id="{70CC867F-A8D9-4F89-86C2-1B8F4C0351A6}"/>
                </a:ext>
              </a:extLst>
            </p:cNvPr>
            <p:cNvSpPr/>
            <p:nvPr/>
          </p:nvSpPr>
          <p:spPr bwMode="gray">
            <a:xfrm rot="10800000" flipH="1">
              <a:off x="8707015" y="2901091"/>
              <a:ext cx="968389" cy="968389"/>
            </a:xfrm>
            <a:prstGeom prst="rtTriangle">
              <a:avLst/>
            </a:prstGeom>
            <a:solidFill>
              <a:sysClr val="window" lastClr="FFFFFF">
                <a:alpha val="6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57" name="Right Triangle 956">
              <a:extLst>
                <a:ext uri="{FF2B5EF4-FFF2-40B4-BE49-F238E27FC236}">
                  <a16:creationId xmlns:a16="http://schemas.microsoft.com/office/drawing/2014/main" id="{F92F6F7C-4307-4536-9BAC-811F1E06BFC6}"/>
                </a:ext>
              </a:extLst>
            </p:cNvPr>
            <p:cNvSpPr/>
            <p:nvPr/>
          </p:nvSpPr>
          <p:spPr bwMode="gray">
            <a:xfrm flipH="1" flipV="1">
              <a:off x="8707015" y="966018"/>
              <a:ext cx="968389" cy="968389"/>
            </a:xfrm>
            <a:prstGeom prst="rtTriangle">
              <a:avLst/>
            </a:prstGeom>
            <a:solidFill>
              <a:sysClr val="window" lastClr="FFFFFF">
                <a:alpha val="8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58" name="Right Triangle 957">
              <a:extLst>
                <a:ext uri="{FF2B5EF4-FFF2-40B4-BE49-F238E27FC236}">
                  <a16:creationId xmlns:a16="http://schemas.microsoft.com/office/drawing/2014/main" id="{375EF2B2-4DED-4A1E-A262-9D415648FD5E}"/>
                </a:ext>
              </a:extLst>
            </p:cNvPr>
            <p:cNvSpPr/>
            <p:nvPr/>
          </p:nvSpPr>
          <p:spPr bwMode="gray">
            <a:xfrm flipH="1">
              <a:off x="8707015" y="1935283"/>
              <a:ext cx="968389" cy="968389"/>
            </a:xfrm>
            <a:prstGeom prst="rtTriangle">
              <a:avLst/>
            </a:prstGeom>
            <a:solidFill>
              <a:sysClr val="window" lastClr="FFFFFF">
                <a:alpha val="2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59" name="Right Triangle 958">
              <a:extLst>
                <a:ext uri="{FF2B5EF4-FFF2-40B4-BE49-F238E27FC236}">
                  <a16:creationId xmlns:a16="http://schemas.microsoft.com/office/drawing/2014/main" id="{2EBB13D5-C982-4FDA-88A9-041D13A7A831}"/>
                </a:ext>
              </a:extLst>
            </p:cNvPr>
            <p:cNvSpPr/>
            <p:nvPr/>
          </p:nvSpPr>
          <p:spPr bwMode="gray">
            <a:xfrm rot="10800000" flipH="1">
              <a:off x="8707016" y="1935283"/>
              <a:ext cx="968389" cy="968389"/>
            </a:xfrm>
            <a:prstGeom prst="rtTriangle">
              <a:avLst/>
            </a:prstGeom>
            <a:solidFill>
              <a:sysClr val="window" lastClr="FFFFFF">
                <a:alpha val="13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60" name="Right Triangle 959">
              <a:extLst>
                <a:ext uri="{FF2B5EF4-FFF2-40B4-BE49-F238E27FC236}">
                  <a16:creationId xmlns:a16="http://schemas.microsoft.com/office/drawing/2014/main" id="{C778D36C-433D-4B6B-A7B9-4BBB46C07E53}"/>
                </a:ext>
              </a:extLst>
            </p:cNvPr>
            <p:cNvSpPr/>
            <p:nvPr/>
          </p:nvSpPr>
          <p:spPr bwMode="gray">
            <a:xfrm flipH="1">
              <a:off x="8707015" y="0"/>
              <a:ext cx="968389" cy="968389"/>
            </a:xfrm>
            <a:prstGeom prst="rtTriangle">
              <a:avLst/>
            </a:prstGeom>
            <a:solidFill>
              <a:sysClr val="window" lastClr="FFFFFF">
                <a:alpha val="1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sp>
          <p:nvSpPr>
            <p:cNvPr id="961" name="Right Triangle 960">
              <a:extLst>
                <a:ext uri="{FF2B5EF4-FFF2-40B4-BE49-F238E27FC236}">
                  <a16:creationId xmlns:a16="http://schemas.microsoft.com/office/drawing/2014/main" id="{66DCF699-8FD3-4097-A1BC-B42ADAFB3AD2}"/>
                </a:ext>
              </a:extLst>
            </p:cNvPr>
            <p:cNvSpPr/>
            <p:nvPr/>
          </p:nvSpPr>
          <p:spPr bwMode="gray">
            <a:xfrm rot="10800000" flipH="1">
              <a:off x="8707013" y="4940"/>
              <a:ext cx="968389" cy="968389"/>
            </a:xfrm>
            <a:prstGeom prst="rtTriangle">
              <a:avLst/>
            </a:prstGeom>
            <a:solidFill>
              <a:sysClr val="window" lastClr="FFFFFF">
                <a:alpha val="12000"/>
              </a:sys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prstClr val="white"/>
                </a:solidFill>
                <a:effectLst/>
                <a:uLnTx/>
                <a:uFillTx/>
                <a:latin typeface="Verdana"/>
                <a:ea typeface="+mn-ea"/>
                <a:cs typeface="+mn-cs"/>
              </a:endParaRPr>
            </a:p>
          </p:txBody>
        </p:sp>
      </p:grpSp>
      <p:sp>
        <p:nvSpPr>
          <p:cNvPr id="863" name="Text Placeholder 862">
            <a:extLst>
              <a:ext uri="{FF2B5EF4-FFF2-40B4-BE49-F238E27FC236}">
                <a16:creationId xmlns:a16="http://schemas.microsoft.com/office/drawing/2014/main" id="{806A8161-3A3C-4E8C-98F0-AD01607CDAEE}"/>
              </a:ext>
            </a:extLst>
          </p:cNvPr>
          <p:cNvSpPr>
            <a:spLocks noGrp="1"/>
          </p:cNvSpPr>
          <p:nvPr>
            <p:ph type="body" sz="quarter" idx="12"/>
          </p:nvPr>
        </p:nvSpPr>
        <p:spPr>
          <a:xfrm>
            <a:off x="849309" y="2628220"/>
            <a:ext cx="5246137" cy="1500187"/>
          </a:xfrm>
        </p:spPr>
        <p:txBody>
          <a:bodyPr anchor="ctr"/>
          <a:lstStyle>
            <a:lvl1pPr>
              <a:lnSpc>
                <a:spcPct val="100000"/>
              </a:lnSpc>
              <a:spcBef>
                <a:spcPts val="0"/>
              </a:spcBef>
              <a:defRPr sz="3599"/>
            </a:lvl1pPr>
            <a:lvl2pPr marL="272968" indent="0">
              <a:buNone/>
              <a:defRPr/>
            </a:lvl2pPr>
          </a:lstStyle>
          <a:p>
            <a:pPr lvl="0"/>
            <a:r>
              <a:rPr lang="en-US"/>
              <a:t>Edit Master text styles</a:t>
            </a:r>
          </a:p>
        </p:txBody>
      </p:sp>
      <p:sp>
        <p:nvSpPr>
          <p:cNvPr id="872" name="Rectangle 871">
            <a:extLst>
              <a:ext uri="{FF2B5EF4-FFF2-40B4-BE49-F238E27FC236}">
                <a16:creationId xmlns:a16="http://schemas.microsoft.com/office/drawing/2014/main" id="{6471A44C-0240-4D32-A1C2-B7E58448C427}"/>
              </a:ext>
            </a:extLst>
          </p:cNvPr>
          <p:cNvSpPr/>
          <p:nvPr/>
        </p:nvSpPr>
        <p:spPr bwMode="ltGray">
          <a:xfrm>
            <a:off x="-3442" y="6766560"/>
            <a:ext cx="12195441" cy="91440"/>
          </a:xfrm>
          <a:prstGeom prst="rect">
            <a:avLst/>
          </a:prstGeom>
          <a:gradFill flip="none" rotWithShape="1">
            <a:gsLst>
              <a:gs pos="0">
                <a:srgbClr val="AADB1E"/>
              </a:gs>
              <a:gs pos="25000">
                <a:schemeClr val="accent4"/>
              </a:gs>
              <a:gs pos="100000">
                <a:srgbClr val="003D79"/>
              </a:gs>
              <a:gs pos="50000">
                <a:schemeClr val="accent1"/>
              </a:gs>
              <a:gs pos="75000">
                <a:schemeClr val="accent3"/>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p>
        </p:txBody>
      </p:sp>
      <p:grpSp>
        <p:nvGrpSpPr>
          <p:cNvPr id="762" name="Group 761">
            <a:extLst>
              <a:ext uri="{FF2B5EF4-FFF2-40B4-BE49-F238E27FC236}">
                <a16:creationId xmlns:a16="http://schemas.microsoft.com/office/drawing/2014/main" id="{96955FCA-8B11-477A-9A36-9D9A120498A2}"/>
              </a:ext>
            </a:extLst>
          </p:cNvPr>
          <p:cNvGrpSpPr/>
          <p:nvPr/>
        </p:nvGrpSpPr>
        <p:grpSpPr bwMode="black">
          <a:xfrm>
            <a:off x="618041" y="6446047"/>
            <a:ext cx="1100079" cy="173355"/>
            <a:chOff x="-84138" y="5622925"/>
            <a:chExt cx="4330701" cy="682626"/>
          </a:xfrm>
        </p:grpSpPr>
        <p:sp>
          <p:nvSpPr>
            <p:cNvPr id="774" name="Freeform 6">
              <a:extLst>
                <a:ext uri="{FF2B5EF4-FFF2-40B4-BE49-F238E27FC236}">
                  <a16:creationId xmlns:a16="http://schemas.microsoft.com/office/drawing/2014/main" id="{8119CEA8-7D2F-44AF-B42B-37924DB314A6}"/>
                </a:ext>
              </a:extLst>
            </p:cNvPr>
            <p:cNvSpPr>
              <a:spLocks/>
            </p:cNvSpPr>
            <p:nvPr userDrawn="1"/>
          </p:nvSpPr>
          <p:spPr bwMode="black">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baseline="0" dirty="0"/>
            </a:p>
          </p:txBody>
        </p:sp>
        <p:sp>
          <p:nvSpPr>
            <p:cNvPr id="787" name="Freeform 7">
              <a:extLst>
                <a:ext uri="{FF2B5EF4-FFF2-40B4-BE49-F238E27FC236}">
                  <a16:creationId xmlns:a16="http://schemas.microsoft.com/office/drawing/2014/main" id="{7E1EA447-080C-4747-801E-7AA70CCE913E}"/>
                </a:ext>
              </a:extLst>
            </p:cNvPr>
            <p:cNvSpPr>
              <a:spLocks/>
            </p:cNvSpPr>
            <p:nvPr userDrawn="1"/>
          </p:nvSpPr>
          <p:spPr bwMode="black">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baseline="0" dirty="0"/>
            </a:p>
          </p:txBody>
        </p:sp>
        <p:sp>
          <p:nvSpPr>
            <p:cNvPr id="799" name="Freeform 8">
              <a:extLst>
                <a:ext uri="{FF2B5EF4-FFF2-40B4-BE49-F238E27FC236}">
                  <a16:creationId xmlns:a16="http://schemas.microsoft.com/office/drawing/2014/main" id="{6372DABB-C0FD-41BC-B584-95F58B0393AF}"/>
                </a:ext>
              </a:extLst>
            </p:cNvPr>
            <p:cNvSpPr>
              <a:spLocks noEditPoints="1"/>
            </p:cNvSpPr>
            <p:nvPr userDrawn="1"/>
          </p:nvSpPr>
          <p:spPr bwMode="black">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baseline="0" dirty="0"/>
            </a:p>
          </p:txBody>
        </p:sp>
        <p:sp>
          <p:nvSpPr>
            <p:cNvPr id="812" name="Freeform 9">
              <a:extLst>
                <a:ext uri="{FF2B5EF4-FFF2-40B4-BE49-F238E27FC236}">
                  <a16:creationId xmlns:a16="http://schemas.microsoft.com/office/drawing/2014/main" id="{69673DE0-9CCC-4A63-9A87-940CB560CBC3}"/>
                </a:ext>
              </a:extLst>
            </p:cNvPr>
            <p:cNvSpPr>
              <a:spLocks noEditPoints="1"/>
            </p:cNvSpPr>
            <p:nvPr userDrawn="1"/>
          </p:nvSpPr>
          <p:spPr bwMode="black">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baseline="0" dirty="0"/>
            </a:p>
          </p:txBody>
        </p:sp>
        <p:sp>
          <p:nvSpPr>
            <p:cNvPr id="834" name="Freeform 10">
              <a:extLst>
                <a:ext uri="{FF2B5EF4-FFF2-40B4-BE49-F238E27FC236}">
                  <a16:creationId xmlns:a16="http://schemas.microsoft.com/office/drawing/2014/main" id="{ABAD9A92-A0D4-4804-B114-CF0DA29A1474}"/>
                </a:ext>
              </a:extLst>
            </p:cNvPr>
            <p:cNvSpPr>
              <a:spLocks/>
            </p:cNvSpPr>
            <p:nvPr userDrawn="1"/>
          </p:nvSpPr>
          <p:spPr bwMode="black">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baseline="0" dirty="0"/>
            </a:p>
          </p:txBody>
        </p:sp>
        <p:sp>
          <p:nvSpPr>
            <p:cNvPr id="835" name="Freeform 11">
              <a:extLst>
                <a:ext uri="{FF2B5EF4-FFF2-40B4-BE49-F238E27FC236}">
                  <a16:creationId xmlns:a16="http://schemas.microsoft.com/office/drawing/2014/main" id="{160007E3-2542-4058-B0C8-17A6B1D181E4}"/>
                </a:ext>
              </a:extLst>
            </p:cNvPr>
            <p:cNvSpPr>
              <a:spLocks noEditPoints="1"/>
            </p:cNvSpPr>
            <p:nvPr userDrawn="1"/>
          </p:nvSpPr>
          <p:spPr bwMode="black">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baseline="0" dirty="0"/>
            </a:p>
          </p:txBody>
        </p:sp>
        <p:sp>
          <p:nvSpPr>
            <p:cNvPr id="861" name="Freeform 12">
              <a:extLst>
                <a:ext uri="{FF2B5EF4-FFF2-40B4-BE49-F238E27FC236}">
                  <a16:creationId xmlns:a16="http://schemas.microsoft.com/office/drawing/2014/main" id="{2E0E48D4-9CE0-44CE-8AFF-A45861D2B751}"/>
                </a:ext>
              </a:extLst>
            </p:cNvPr>
            <p:cNvSpPr>
              <a:spLocks noEditPoints="1"/>
            </p:cNvSpPr>
            <p:nvPr userDrawn="1"/>
          </p:nvSpPr>
          <p:spPr bwMode="black">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baseline="0" dirty="0"/>
            </a:p>
          </p:txBody>
        </p:sp>
      </p:grpSp>
      <p:sp>
        <p:nvSpPr>
          <p:cNvPr id="865" name="Freeform: Shape 864">
            <a:extLst>
              <a:ext uri="{FF2B5EF4-FFF2-40B4-BE49-F238E27FC236}">
                <a16:creationId xmlns:a16="http://schemas.microsoft.com/office/drawing/2014/main" id="{E144BB42-8F82-4E98-A22B-CA1ED09613AE}"/>
              </a:ext>
            </a:extLst>
          </p:cNvPr>
          <p:cNvSpPr/>
          <p:nvPr/>
        </p:nvSpPr>
        <p:spPr bwMode="black">
          <a:xfrm>
            <a:off x="565613" y="2687489"/>
            <a:ext cx="45731" cy="1412491"/>
          </a:xfrm>
          <a:custGeom>
            <a:avLst/>
            <a:gdLst>
              <a:gd name="connsiteX0" fmla="*/ 0 w 45719"/>
              <a:gd name="connsiteY0" fmla="*/ 0 h 1412491"/>
              <a:gd name="connsiteX1" fmla="*/ 45719 w 45719"/>
              <a:gd name="connsiteY1" fmla="*/ 0 h 1412491"/>
              <a:gd name="connsiteX2" fmla="*/ 45719 w 45719"/>
              <a:gd name="connsiteY2" fmla="*/ 45129 h 1412491"/>
              <a:gd name="connsiteX3" fmla="*/ 45719 w 45719"/>
              <a:gd name="connsiteY3" fmla="*/ 1367362 h 1412491"/>
              <a:gd name="connsiteX4" fmla="*/ 45719 w 45719"/>
              <a:gd name="connsiteY4" fmla="*/ 1412491 h 1412491"/>
              <a:gd name="connsiteX5" fmla="*/ 0 w 45719"/>
              <a:gd name="connsiteY5" fmla="*/ 1412491 h 1412491"/>
              <a:gd name="connsiteX6" fmla="*/ 0 w 45719"/>
              <a:gd name="connsiteY6" fmla="*/ 1367362 h 1412491"/>
              <a:gd name="connsiteX7" fmla="*/ 0 w 45719"/>
              <a:gd name="connsiteY7" fmla="*/ 45129 h 141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19" h="1412491">
                <a:moveTo>
                  <a:pt x="0" y="0"/>
                </a:moveTo>
                <a:lnTo>
                  <a:pt x="45719" y="0"/>
                </a:lnTo>
                <a:lnTo>
                  <a:pt x="45719" y="45129"/>
                </a:lnTo>
                <a:lnTo>
                  <a:pt x="45719" y="1367362"/>
                </a:lnTo>
                <a:lnTo>
                  <a:pt x="45719" y="1412491"/>
                </a:lnTo>
                <a:lnTo>
                  <a:pt x="0" y="1412491"/>
                </a:lnTo>
                <a:lnTo>
                  <a:pt x="0" y="1367362"/>
                </a:lnTo>
                <a:lnTo>
                  <a:pt x="0" y="45129"/>
                </a:lnTo>
                <a:close/>
              </a:path>
            </a:pathLst>
          </a:cu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dirty="0"/>
          </a:p>
        </p:txBody>
      </p:sp>
      <p:sp>
        <p:nvSpPr>
          <p:cNvPr id="1512" name="TextBox 1511">
            <a:extLst>
              <a:ext uri="{FF2B5EF4-FFF2-40B4-BE49-F238E27FC236}">
                <a16:creationId xmlns:a16="http://schemas.microsoft.com/office/drawing/2014/main" id="{6C78DB77-69E8-414D-8309-EC1F1C8DCA8E}"/>
              </a:ext>
            </a:extLst>
          </p:cNvPr>
          <p:cNvSpPr txBox="1"/>
          <p:nvPr/>
        </p:nvSpPr>
        <p:spPr>
          <a:xfrm>
            <a:off x="11493934" y="6388102"/>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799" dirty="0">
              <a:latin typeface="+mj-lt"/>
            </a:endParaRPr>
          </a:p>
        </p:txBody>
      </p:sp>
      <p:sp>
        <p:nvSpPr>
          <p:cNvPr id="490" name="TextBox 489">
            <a:extLst>
              <a:ext uri="{FF2B5EF4-FFF2-40B4-BE49-F238E27FC236}">
                <a16:creationId xmlns:a16="http://schemas.microsoft.com/office/drawing/2014/main" id="{1B677D45-7C55-46A3-A34D-865BE90DF49B}"/>
              </a:ext>
            </a:extLst>
          </p:cNvPr>
          <p:cNvSpPr txBox="1"/>
          <p:nvPr/>
        </p:nvSpPr>
        <p:spPr>
          <a:xfrm>
            <a:off x="2118109" y="6510281"/>
            <a:ext cx="1966005" cy="150871"/>
          </a:xfrm>
          <a:prstGeom prst="rect">
            <a:avLst/>
          </a:prstGeom>
          <a:noFill/>
        </p:spPr>
        <p:txBody>
          <a:bodyPr wrap="square" lIns="0" tIns="0" rIns="0" bIns="0" rtlCol="0">
            <a:noAutofit/>
          </a:bodyPr>
          <a:lstStyle/>
          <a:p>
            <a:pPr marL="0" marR="0" lvl="0" indent="0" algn="l" defTabSz="914126" rtl="0" eaLnBrk="1" fontAlgn="auto" latinLnBrk="0" hangingPunct="1">
              <a:lnSpc>
                <a:spcPct val="90000"/>
              </a:lnSpc>
              <a:spcBef>
                <a:spcPts val="0"/>
              </a:spcBef>
              <a:spcAft>
                <a:spcPts val="0"/>
              </a:spcAft>
              <a:buClrTx/>
              <a:buSzTx/>
              <a:buFontTx/>
              <a:buNone/>
              <a:tabLst/>
              <a:defRPr/>
            </a:pPr>
            <a:r>
              <a:rPr lang="en-US" sz="800" dirty="0">
                <a:solidFill>
                  <a:schemeClr val="tx1"/>
                </a:solidFill>
                <a:latin typeface="+mj-lt"/>
              </a:rPr>
              <a:t>Confidential   </a:t>
            </a:r>
            <a:r>
              <a:rPr lang="en-US" sz="800" dirty="0">
                <a:solidFill>
                  <a:schemeClr val="tx1"/>
                </a:solidFill>
                <a:latin typeface="+mj-lt"/>
                <a:cs typeface="Arial" panose="020B0604020202020204" pitchFamily="34" charset="0"/>
              </a:rPr>
              <a:t>│</a:t>
            </a:r>
            <a:r>
              <a:rPr lang="en-US" sz="800" dirty="0">
                <a:solidFill>
                  <a:schemeClr val="tx1"/>
                </a:solidFill>
                <a:latin typeface="+mj-lt"/>
              </a:rPr>
              <a:t>  ©</a:t>
            </a:r>
            <a:r>
              <a:rPr lang="is-IS" sz="800">
                <a:solidFill>
                  <a:schemeClr val="tx1"/>
                </a:solidFill>
                <a:latin typeface="+mj-lt"/>
              </a:rPr>
              <a:t>2018</a:t>
            </a:r>
            <a:r>
              <a:rPr lang="en-US" sz="800" dirty="0">
                <a:solidFill>
                  <a:schemeClr val="tx1"/>
                </a:solidFill>
                <a:latin typeface="+mj-lt"/>
              </a:rPr>
              <a:t> VMware, Inc.</a:t>
            </a:r>
          </a:p>
          <a:p>
            <a:pPr>
              <a:lnSpc>
                <a:spcPct val="90000"/>
              </a:lnSpc>
            </a:pPr>
            <a:endParaRPr lang="en-US" sz="800" dirty="0">
              <a:solidFill>
                <a:schemeClr val="tx1"/>
              </a:solidFill>
              <a:latin typeface="+mj-lt"/>
            </a:endParaRPr>
          </a:p>
        </p:txBody>
      </p:sp>
    </p:spTree>
    <p:extLst>
      <p:ext uri="{BB962C8B-B14F-4D97-AF65-F5344CB8AC3E}">
        <p14:creationId xmlns:p14="http://schemas.microsoft.com/office/powerpoint/2010/main" val="1051469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2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76400"/>
            <a:ext cx="10972801"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A6D8CF-3CDE-4807-BCD2-C9F2B831AAA5}" type="slidenum">
              <a:rPr lang="en-US" smtClean="0"/>
              <a:t>‹#›</a:t>
            </a:fld>
            <a:endParaRPr lang="en-US"/>
          </a:p>
        </p:txBody>
      </p:sp>
      <p:sp>
        <p:nvSpPr>
          <p:cNvPr id="9" name="Text Placeholder 8"/>
          <p:cNvSpPr>
            <a:spLocks noGrp="1"/>
          </p:cNvSpPr>
          <p:nvPr>
            <p:ph type="body" sz="quarter" idx="13" hasCustomPrompt="1"/>
          </p:nvPr>
        </p:nvSpPr>
        <p:spPr>
          <a:xfrm>
            <a:off x="609600" y="1206500"/>
            <a:ext cx="10972801" cy="304800"/>
          </a:xfrm>
        </p:spPr>
        <p:txBody>
          <a:bodyPr/>
          <a:lstStyle>
            <a:lvl1pPr marL="0" indent="0">
              <a:lnSpc>
                <a:spcPct val="90000"/>
              </a:lnSpc>
              <a:spcBef>
                <a:spcPts val="0"/>
              </a:spcBef>
              <a:buNone/>
              <a:defRPr sz="1800">
                <a:solidFill>
                  <a:schemeClr val="tx1"/>
                </a:solidFill>
              </a:defRPr>
            </a:lvl1pPr>
            <a:lvl2pPr marL="0" indent="0">
              <a:lnSpc>
                <a:spcPct val="90000"/>
              </a:lnSpc>
              <a:spcBef>
                <a:spcPts val="0"/>
              </a:spcBef>
              <a:buNone/>
              <a:defRPr sz="2000">
                <a:solidFill>
                  <a:schemeClr val="accent4"/>
                </a:solidFill>
              </a:defRPr>
            </a:lvl2pPr>
            <a:lvl3pPr marL="0" indent="0">
              <a:lnSpc>
                <a:spcPct val="90000"/>
              </a:lnSpc>
              <a:spcBef>
                <a:spcPts val="0"/>
              </a:spcBef>
              <a:buNone/>
              <a:defRPr sz="2000">
                <a:solidFill>
                  <a:schemeClr val="accent4"/>
                </a:solidFill>
              </a:defRPr>
            </a:lvl3pPr>
            <a:lvl4pPr marL="0" indent="0">
              <a:lnSpc>
                <a:spcPct val="90000"/>
              </a:lnSpc>
              <a:spcBef>
                <a:spcPts val="0"/>
              </a:spcBef>
              <a:buNone/>
              <a:defRPr sz="2000">
                <a:solidFill>
                  <a:schemeClr val="accent4"/>
                </a:solidFill>
              </a:defRPr>
            </a:lvl4pPr>
            <a:lvl5pPr marL="0" indent="0">
              <a:lnSpc>
                <a:spcPct val="90000"/>
              </a:lnSpc>
              <a:spcBef>
                <a:spcPts val="0"/>
              </a:spcBef>
              <a:buNone/>
              <a:defRPr sz="2000">
                <a:solidFill>
                  <a:schemeClr val="accent4"/>
                </a:solidFill>
              </a:defRPr>
            </a:lvl5pPr>
            <a:lvl6pPr marL="0" indent="0">
              <a:lnSpc>
                <a:spcPct val="90000"/>
              </a:lnSpc>
              <a:spcBef>
                <a:spcPts val="0"/>
              </a:spcBef>
              <a:buNone/>
              <a:defRPr sz="2000">
                <a:solidFill>
                  <a:schemeClr val="accent4"/>
                </a:solidFill>
              </a:defRPr>
            </a:lvl6pPr>
            <a:lvl7pPr marL="0" indent="0">
              <a:lnSpc>
                <a:spcPct val="90000"/>
              </a:lnSpc>
              <a:spcBef>
                <a:spcPts val="0"/>
              </a:spcBef>
              <a:buNone/>
              <a:defRPr sz="2000">
                <a:solidFill>
                  <a:schemeClr val="accent4"/>
                </a:solidFill>
              </a:defRPr>
            </a:lvl7pPr>
            <a:lvl8pPr marL="0" indent="0">
              <a:lnSpc>
                <a:spcPct val="90000"/>
              </a:lnSpc>
              <a:spcBef>
                <a:spcPts val="0"/>
              </a:spcBef>
              <a:buNone/>
              <a:defRPr sz="2000">
                <a:solidFill>
                  <a:schemeClr val="accent4"/>
                </a:solidFill>
              </a:defRPr>
            </a:lvl8pPr>
            <a:lvl9pPr marL="0" indent="0">
              <a:lnSpc>
                <a:spcPct val="90000"/>
              </a:lnSpc>
              <a:spcBef>
                <a:spcPts val="0"/>
              </a:spcBef>
              <a:buNone/>
              <a:defRPr sz="2000">
                <a:solidFill>
                  <a:schemeClr val="accent4"/>
                </a:solidFill>
              </a:defRPr>
            </a:lvl9pPr>
          </a:lstStyle>
          <a:p>
            <a:pPr lvl="0"/>
            <a:r>
              <a:rPr lang="en-US" dirty="0"/>
              <a:t>Click to add subtitle</a:t>
            </a:r>
          </a:p>
        </p:txBody>
      </p:sp>
    </p:spTree>
    <p:extLst>
      <p:ext uri="{BB962C8B-B14F-4D97-AF65-F5344CB8AC3E}">
        <p14:creationId xmlns:p14="http://schemas.microsoft.com/office/powerpoint/2010/main" val="738767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5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76400"/>
            <a:ext cx="10972801"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A6D8CF-3CDE-4807-BCD2-C9F2B831AAA5}" type="slidenum">
              <a:rPr lang="en-US" smtClean="0"/>
              <a:t>‹#›</a:t>
            </a:fld>
            <a:endParaRPr lang="en-US"/>
          </a:p>
        </p:txBody>
      </p:sp>
      <p:sp>
        <p:nvSpPr>
          <p:cNvPr id="9" name="Text Placeholder 8"/>
          <p:cNvSpPr>
            <a:spLocks noGrp="1"/>
          </p:cNvSpPr>
          <p:nvPr>
            <p:ph type="body" sz="quarter" idx="13" hasCustomPrompt="1"/>
          </p:nvPr>
        </p:nvSpPr>
        <p:spPr>
          <a:xfrm>
            <a:off x="609600" y="1206500"/>
            <a:ext cx="10972801" cy="304800"/>
          </a:xfrm>
        </p:spPr>
        <p:txBody>
          <a:bodyPr/>
          <a:lstStyle>
            <a:lvl1pPr marL="0" indent="0">
              <a:lnSpc>
                <a:spcPct val="90000"/>
              </a:lnSpc>
              <a:spcBef>
                <a:spcPts val="0"/>
              </a:spcBef>
              <a:buNone/>
              <a:defRPr sz="1800">
                <a:solidFill>
                  <a:schemeClr val="tx1"/>
                </a:solidFill>
              </a:defRPr>
            </a:lvl1pPr>
            <a:lvl2pPr marL="0" indent="0">
              <a:lnSpc>
                <a:spcPct val="90000"/>
              </a:lnSpc>
              <a:spcBef>
                <a:spcPts val="0"/>
              </a:spcBef>
              <a:buNone/>
              <a:defRPr sz="2000">
                <a:solidFill>
                  <a:schemeClr val="accent4"/>
                </a:solidFill>
              </a:defRPr>
            </a:lvl2pPr>
            <a:lvl3pPr marL="0" indent="0">
              <a:lnSpc>
                <a:spcPct val="90000"/>
              </a:lnSpc>
              <a:spcBef>
                <a:spcPts val="0"/>
              </a:spcBef>
              <a:buNone/>
              <a:defRPr sz="2000">
                <a:solidFill>
                  <a:schemeClr val="accent4"/>
                </a:solidFill>
              </a:defRPr>
            </a:lvl3pPr>
            <a:lvl4pPr marL="0" indent="0">
              <a:lnSpc>
                <a:spcPct val="90000"/>
              </a:lnSpc>
              <a:spcBef>
                <a:spcPts val="0"/>
              </a:spcBef>
              <a:buNone/>
              <a:defRPr sz="2000">
                <a:solidFill>
                  <a:schemeClr val="accent4"/>
                </a:solidFill>
              </a:defRPr>
            </a:lvl4pPr>
            <a:lvl5pPr marL="0" indent="0">
              <a:lnSpc>
                <a:spcPct val="90000"/>
              </a:lnSpc>
              <a:spcBef>
                <a:spcPts val="0"/>
              </a:spcBef>
              <a:buNone/>
              <a:defRPr sz="2000">
                <a:solidFill>
                  <a:schemeClr val="accent4"/>
                </a:solidFill>
              </a:defRPr>
            </a:lvl5pPr>
            <a:lvl6pPr marL="0" indent="0">
              <a:lnSpc>
                <a:spcPct val="90000"/>
              </a:lnSpc>
              <a:spcBef>
                <a:spcPts val="0"/>
              </a:spcBef>
              <a:buNone/>
              <a:defRPr sz="2000">
                <a:solidFill>
                  <a:schemeClr val="accent4"/>
                </a:solidFill>
              </a:defRPr>
            </a:lvl6pPr>
            <a:lvl7pPr marL="0" indent="0">
              <a:lnSpc>
                <a:spcPct val="90000"/>
              </a:lnSpc>
              <a:spcBef>
                <a:spcPts val="0"/>
              </a:spcBef>
              <a:buNone/>
              <a:defRPr sz="2000">
                <a:solidFill>
                  <a:schemeClr val="accent4"/>
                </a:solidFill>
              </a:defRPr>
            </a:lvl7pPr>
            <a:lvl8pPr marL="0" indent="0">
              <a:lnSpc>
                <a:spcPct val="90000"/>
              </a:lnSpc>
              <a:spcBef>
                <a:spcPts val="0"/>
              </a:spcBef>
              <a:buNone/>
              <a:defRPr sz="2000">
                <a:solidFill>
                  <a:schemeClr val="accent4"/>
                </a:solidFill>
              </a:defRPr>
            </a:lvl8pPr>
            <a:lvl9pPr marL="0" indent="0">
              <a:lnSpc>
                <a:spcPct val="90000"/>
              </a:lnSpc>
              <a:spcBef>
                <a:spcPts val="0"/>
              </a:spcBef>
              <a:buNone/>
              <a:defRPr sz="2000">
                <a:solidFill>
                  <a:schemeClr val="accent4"/>
                </a:solidFill>
              </a:defRPr>
            </a:lvl9pPr>
          </a:lstStyle>
          <a:p>
            <a:pPr lvl="0"/>
            <a:r>
              <a:rPr lang="en-US" dirty="0"/>
              <a:t>Click to add subtitle</a:t>
            </a:r>
          </a:p>
        </p:txBody>
      </p:sp>
    </p:spTree>
    <p:extLst>
      <p:ext uri="{BB962C8B-B14F-4D97-AF65-F5344CB8AC3E}">
        <p14:creationId xmlns:p14="http://schemas.microsoft.com/office/powerpoint/2010/main" val="3952037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FEBA28-79C0-496C-8B14-08ABC2FBC7CC}"/>
              </a:ext>
            </a:extLst>
          </p:cNvPr>
          <p:cNvPicPr>
            <a:picLocks noChangeAspect="1"/>
          </p:cNvPicPr>
          <p:nvPr userDrawn="1"/>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5664" y="1690122"/>
            <a:ext cx="12166336" cy="5167881"/>
          </a:xfrm>
          <a:prstGeom prst="rect">
            <a:avLst/>
          </a:prstGeom>
        </p:spPr>
      </p:pic>
      <p:sp>
        <p:nvSpPr>
          <p:cNvPr id="2" name="Title 1"/>
          <p:cNvSpPr>
            <a:spLocks noGrp="1"/>
          </p:cNvSpPr>
          <p:nvPr>
            <p:ph type="title"/>
          </p:nvPr>
        </p:nvSpPr>
        <p:spPr>
          <a:xfrm>
            <a:off x="609601" y="330200"/>
            <a:ext cx="10972801" cy="8128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6EA6D8CF-3CDE-4807-BCD2-C9F2B831AAA5}" type="slidenum">
              <a:rPr lang="en-US" smtClean="0"/>
              <a:pPr/>
              <a:t>‹#›</a:t>
            </a:fld>
            <a:endParaRPr lang="en-US"/>
          </a:p>
        </p:txBody>
      </p:sp>
    </p:spTree>
    <p:extLst>
      <p:ext uri="{BB962C8B-B14F-4D97-AF65-F5344CB8AC3E}">
        <p14:creationId xmlns:p14="http://schemas.microsoft.com/office/powerpoint/2010/main" val="416927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262" y="938794"/>
            <a:ext cx="6429300" cy="1229360"/>
          </a:xfrm>
        </p:spPr>
        <p:txBody>
          <a:bodyPr wrap="square" anchor="b"/>
          <a:lstStyle>
            <a:lvl1pPr algn="l">
              <a:defRPr sz="3600" b="0" cap="none" baseline="0">
                <a:solidFill>
                  <a:schemeClr val="accent2"/>
                </a:solidFill>
              </a:defRPr>
            </a:lvl1pPr>
          </a:lstStyle>
          <a:p>
            <a:r>
              <a:rPr lang="en-US"/>
              <a:t>Click to Add Text</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3123" y="2270788"/>
            <a:ext cx="6410071" cy="700882"/>
          </a:xfrm>
        </p:spPr>
        <p:txBody>
          <a:bodyPr/>
          <a:lstStyle>
            <a:lvl1pPr marL="0" indent="0" algn="l">
              <a:buNone/>
              <a:defRPr sz="2400">
                <a:solidFill>
                  <a:schemeClr val="accent4"/>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sp>
        <p:nvSpPr>
          <p:cNvPr id="14" name="TextBox 13">
            <a:extLst>
              <a:ext uri="{FF2B5EF4-FFF2-40B4-BE49-F238E27FC236}">
                <a16:creationId xmlns:a16="http://schemas.microsoft.com/office/drawing/2014/main" id="{3E46B5F2-170B-43F3-865D-92F5CD3F3546}"/>
              </a:ext>
            </a:extLst>
          </p:cNvPr>
          <p:cNvSpPr txBox="1"/>
          <p:nvPr userDrawn="1"/>
        </p:nvSpPr>
        <p:spPr bwMode="white">
          <a:xfrm>
            <a:off x="11493934" y="6388100"/>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sz="1800">
              <a:solidFill>
                <a:schemeClr val="tx1"/>
              </a:solidFill>
              <a:latin typeface="+mj-lt"/>
            </a:endParaRPr>
          </a:p>
        </p:txBody>
      </p:sp>
      <p:grpSp>
        <p:nvGrpSpPr>
          <p:cNvPr id="17" name="Group 16">
            <a:extLst>
              <a:ext uri="{FF2B5EF4-FFF2-40B4-BE49-F238E27FC236}">
                <a16:creationId xmlns:a16="http://schemas.microsoft.com/office/drawing/2014/main" id="{F062DFBC-6461-46E5-9A65-C2BA6B55FAA7}"/>
              </a:ext>
            </a:extLst>
          </p:cNvPr>
          <p:cNvGrpSpPr/>
          <p:nvPr userDrawn="1"/>
        </p:nvGrpSpPr>
        <p:grpSpPr>
          <a:xfrm>
            <a:off x="608171" y="6445106"/>
            <a:ext cx="1184706" cy="186690"/>
            <a:chOff x="863272" y="6563918"/>
            <a:chExt cx="861082" cy="135727"/>
          </a:xfrm>
          <a:solidFill>
            <a:schemeClr val="bg1"/>
          </a:solidFill>
        </p:grpSpPr>
        <p:sp>
          <p:nvSpPr>
            <p:cNvPr id="18" name="Freeform 6">
              <a:extLst>
                <a:ext uri="{FF2B5EF4-FFF2-40B4-BE49-F238E27FC236}">
                  <a16:creationId xmlns:a16="http://schemas.microsoft.com/office/drawing/2014/main" id="{1067657A-03A1-4F4F-AD0D-A5B15521E89E}"/>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19" name="Freeform 7">
              <a:extLst>
                <a:ext uri="{FF2B5EF4-FFF2-40B4-BE49-F238E27FC236}">
                  <a16:creationId xmlns:a16="http://schemas.microsoft.com/office/drawing/2014/main" id="{03F0FBFF-D44D-482A-B547-D551EA5D3C25}"/>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0" name="Freeform 8">
              <a:extLst>
                <a:ext uri="{FF2B5EF4-FFF2-40B4-BE49-F238E27FC236}">
                  <a16:creationId xmlns:a16="http://schemas.microsoft.com/office/drawing/2014/main" id="{9A9535C7-EA42-4FC0-BF2F-9F86B58ECC7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1" name="Freeform 9">
              <a:extLst>
                <a:ext uri="{FF2B5EF4-FFF2-40B4-BE49-F238E27FC236}">
                  <a16:creationId xmlns:a16="http://schemas.microsoft.com/office/drawing/2014/main" id="{E775250D-8931-4334-BAE4-BDDB0695417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2" name="Freeform 10">
              <a:extLst>
                <a:ext uri="{FF2B5EF4-FFF2-40B4-BE49-F238E27FC236}">
                  <a16:creationId xmlns:a16="http://schemas.microsoft.com/office/drawing/2014/main" id="{46FFD602-6135-4BEE-BB2A-C867FBE1FFC0}"/>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3" name="Freeform 11">
              <a:extLst>
                <a:ext uri="{FF2B5EF4-FFF2-40B4-BE49-F238E27FC236}">
                  <a16:creationId xmlns:a16="http://schemas.microsoft.com/office/drawing/2014/main" id="{14A9D646-E9F0-4A52-BD9E-F04121BF45F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4" name="Freeform 12">
              <a:extLst>
                <a:ext uri="{FF2B5EF4-FFF2-40B4-BE49-F238E27FC236}">
                  <a16:creationId xmlns:a16="http://schemas.microsoft.com/office/drawing/2014/main" id="{A919FBF8-B563-4387-B270-79EB182CF757}"/>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grpSp>
      <p:sp>
        <p:nvSpPr>
          <p:cNvPr id="25" name="TextBox 24">
            <a:extLst>
              <a:ext uri="{FF2B5EF4-FFF2-40B4-BE49-F238E27FC236}">
                <a16:creationId xmlns:a16="http://schemas.microsoft.com/office/drawing/2014/main" id="{5B407C40-A805-4838-8B00-1B2AAC94FDCD}"/>
              </a:ext>
            </a:extLst>
          </p:cNvPr>
          <p:cNvSpPr txBox="1"/>
          <p:nvPr userDrawn="1"/>
        </p:nvSpPr>
        <p:spPr bwMode="white">
          <a:xfrm flipH="1">
            <a:off x="2074133" y="6506318"/>
            <a:ext cx="172933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©2020 VMware, Inc.</a:t>
            </a:r>
          </a:p>
        </p:txBody>
      </p:sp>
      <p:grpSp>
        <p:nvGrpSpPr>
          <p:cNvPr id="16" name="Group 15">
            <a:extLst>
              <a:ext uri="{FF2B5EF4-FFF2-40B4-BE49-F238E27FC236}">
                <a16:creationId xmlns:a16="http://schemas.microsoft.com/office/drawing/2014/main" id="{DF33CC84-9051-49F6-BAEC-414D83963F1B}"/>
              </a:ext>
              <a:ext uri="{C183D7F6-B498-43B3-948B-1728B52AA6E4}">
                <adec:decorative xmlns:adec="http://schemas.microsoft.com/office/drawing/2017/decorative" val="1"/>
              </a:ext>
            </a:extLst>
          </p:cNvPr>
          <p:cNvGrpSpPr/>
          <p:nvPr userDrawn="1"/>
        </p:nvGrpSpPr>
        <p:grpSpPr>
          <a:xfrm>
            <a:off x="2256009" y="1153770"/>
            <a:ext cx="12037216" cy="5196386"/>
            <a:chOff x="2255422" y="1153770"/>
            <a:chExt cx="12034082" cy="5196386"/>
          </a:xfrm>
        </p:grpSpPr>
        <p:sp>
          <p:nvSpPr>
            <p:cNvPr id="26" name="Freeform: Shape 23">
              <a:extLst>
                <a:ext uri="{FF2B5EF4-FFF2-40B4-BE49-F238E27FC236}">
                  <a16:creationId xmlns:a16="http://schemas.microsoft.com/office/drawing/2014/main" id="{1A265F8C-5EF1-4ADE-8DFB-4C1D0824655D}"/>
                </a:ext>
              </a:extLst>
            </p:cNvPr>
            <p:cNvSpPr/>
            <p:nvPr userDrawn="1"/>
          </p:nvSpPr>
          <p:spPr>
            <a:xfrm rot="13500000">
              <a:off x="6064622" y="1495417"/>
              <a:ext cx="1045539"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30000">
                  <a:schemeClr val="bg1">
                    <a:alpha val="0"/>
                  </a:schemeClr>
                </a:gs>
                <a:gs pos="100000">
                  <a:schemeClr val="accent3"/>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7" name="Freeform: Shape 26">
              <a:extLst>
                <a:ext uri="{FF2B5EF4-FFF2-40B4-BE49-F238E27FC236}">
                  <a16:creationId xmlns:a16="http://schemas.microsoft.com/office/drawing/2014/main" id="{A51CE09C-D498-4987-86DD-9F484F2077F1}"/>
                </a:ext>
              </a:extLst>
            </p:cNvPr>
            <p:cNvSpPr/>
            <p:nvPr userDrawn="1"/>
          </p:nvSpPr>
          <p:spPr>
            <a:xfrm rot="2700000">
              <a:off x="9434765" y="-2655430"/>
              <a:ext cx="1045539"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22000">
                  <a:schemeClr val="bg1">
                    <a:alpha val="0"/>
                  </a:schemeClr>
                </a:gs>
                <a:gs pos="100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grpSp>
    </p:spTree>
    <p:extLst>
      <p:ext uri="{BB962C8B-B14F-4D97-AF65-F5344CB8AC3E}">
        <p14:creationId xmlns:p14="http://schemas.microsoft.com/office/powerpoint/2010/main" val="3205368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hasCustomPrompt="1"/>
          </p:nvPr>
        </p:nvSpPr>
        <p:spPr>
          <a:xfrm>
            <a:off x="616666" y="1600201"/>
            <a:ext cx="10975658" cy="4572000"/>
          </a:xfrm>
        </p:spPr>
        <p:txBody>
          <a:bodyPr/>
          <a:lstStyle>
            <a:lvl1pPr>
              <a:spcBef>
                <a:spcPts val="1500"/>
              </a:spcBef>
              <a:defRPr/>
            </a:lvl1pPr>
            <a:lvl2pPr>
              <a:spcBef>
                <a:spcPts val="300"/>
              </a:spcBef>
              <a:defRPr sz="1400"/>
            </a:lvl2pPr>
            <a:lvl3pPr>
              <a:defRPr sz="1400"/>
            </a:lvl3pPr>
            <a:lvl5pPr>
              <a:defRPr/>
            </a:lvl5pPr>
            <a:lvl6pPr>
              <a:defRPr/>
            </a:lvl6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9" name="TextBox 8">
            <a:extLst>
              <a:ext uri="{FF2B5EF4-FFF2-40B4-BE49-F238E27FC236}">
                <a16:creationId xmlns:a16="http://schemas.microsoft.com/office/drawing/2014/main" id="{427E3E8B-0F66-4996-9785-6E9531D89A5A}"/>
              </a:ext>
            </a:extLst>
          </p:cNvPr>
          <p:cNvSpPr txBox="1"/>
          <p:nvPr userDrawn="1"/>
        </p:nvSpPr>
        <p:spPr>
          <a:xfrm>
            <a:off x="11493934" y="6388100"/>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800">
              <a:latin typeface="+mj-lt"/>
            </a:endParaRPr>
          </a:p>
        </p:txBody>
      </p:sp>
      <p:sp>
        <p:nvSpPr>
          <p:cNvPr id="8" name="Subtitle 2">
            <a:extLst>
              <a:ext uri="{FF2B5EF4-FFF2-40B4-BE49-F238E27FC236}">
                <a16:creationId xmlns:a16="http://schemas.microsoft.com/office/drawing/2014/main" id="{216D2F66-BB7F-4F0E-A224-A105F87676EF}"/>
              </a:ext>
            </a:extLst>
          </p:cNvPr>
          <p:cNvSpPr>
            <a:spLocks noGrp="1"/>
          </p:cNvSpPr>
          <p:nvPr>
            <p:ph type="subTitle" idx="10" hasCustomPrompt="1"/>
          </p:nvPr>
        </p:nvSpPr>
        <p:spPr>
          <a:xfrm>
            <a:off x="593021" y="811831"/>
            <a:ext cx="10990809"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2" name="Title 1">
            <a:extLst>
              <a:ext uri="{FF2B5EF4-FFF2-40B4-BE49-F238E27FC236}">
                <a16:creationId xmlns:a16="http://schemas.microsoft.com/office/drawing/2014/main" id="{96924E83-0498-4D8B-94A0-3FF7CDD8F127}"/>
              </a:ext>
            </a:extLst>
          </p:cNvPr>
          <p:cNvSpPr>
            <a:spLocks noGrp="1"/>
          </p:cNvSpPr>
          <p:nvPr>
            <p:ph type="title" hasCustomPrompt="1"/>
          </p:nvPr>
        </p:nvSpPr>
        <p:spPr/>
        <p:txBody>
          <a:bodyPr/>
          <a:lstStyle>
            <a:lvl1pPr>
              <a:defRPr/>
            </a:lvl1pPr>
          </a:lstStyle>
          <a:p>
            <a:r>
              <a:rPr lang="en-US"/>
              <a:t>Click to Add One Line Title</a:t>
            </a:r>
          </a:p>
        </p:txBody>
      </p:sp>
    </p:spTree>
    <p:extLst>
      <p:ext uri="{BB962C8B-B14F-4D97-AF65-F5344CB8AC3E}">
        <p14:creationId xmlns:p14="http://schemas.microsoft.com/office/powerpoint/2010/main" val="265042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950B906-C5A3-4658-B24C-B2B533310D26}"/>
              </a:ext>
            </a:extLst>
          </p:cNvPr>
          <p:cNvSpPr txBox="1"/>
          <p:nvPr userDrawn="1"/>
        </p:nvSpPr>
        <p:spPr>
          <a:xfrm>
            <a:off x="11493934" y="6388100"/>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800">
              <a:latin typeface="+mj-lt"/>
            </a:endParaRPr>
          </a:p>
        </p:txBody>
      </p:sp>
      <p:sp>
        <p:nvSpPr>
          <p:cNvPr id="9" name="Subtitle 2">
            <a:extLst>
              <a:ext uri="{FF2B5EF4-FFF2-40B4-BE49-F238E27FC236}">
                <a16:creationId xmlns:a16="http://schemas.microsoft.com/office/drawing/2014/main" id="{C28211D2-9BBA-4EB9-8867-E2CC72E9E0D1}"/>
              </a:ext>
            </a:extLst>
          </p:cNvPr>
          <p:cNvSpPr>
            <a:spLocks noGrp="1"/>
          </p:cNvSpPr>
          <p:nvPr>
            <p:ph type="subTitle" idx="10" hasCustomPrompt="1"/>
          </p:nvPr>
        </p:nvSpPr>
        <p:spPr>
          <a:xfrm>
            <a:off x="593021" y="811831"/>
            <a:ext cx="10965543"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2" name="Title 1">
            <a:extLst>
              <a:ext uri="{FF2B5EF4-FFF2-40B4-BE49-F238E27FC236}">
                <a16:creationId xmlns:a16="http://schemas.microsoft.com/office/drawing/2014/main" id="{96D90EF1-7A6F-4CAE-80CD-2BC8A8107F0C}"/>
              </a:ext>
            </a:extLst>
          </p:cNvPr>
          <p:cNvSpPr>
            <a:spLocks noGrp="1"/>
          </p:cNvSpPr>
          <p:nvPr>
            <p:ph type="title" hasCustomPrompt="1"/>
          </p:nvPr>
        </p:nvSpPr>
        <p:spPr/>
        <p:txBody>
          <a:bodyPr/>
          <a:lstStyle>
            <a:lvl1pPr>
              <a:defRPr/>
            </a:lvl1pPr>
          </a:lstStyle>
          <a:p>
            <a:r>
              <a:rPr lang="en-US"/>
              <a:t>Click to Add One Line Title</a:t>
            </a:r>
          </a:p>
        </p:txBody>
      </p:sp>
    </p:spTree>
    <p:extLst>
      <p:ext uri="{BB962C8B-B14F-4D97-AF65-F5344CB8AC3E}">
        <p14:creationId xmlns:p14="http://schemas.microsoft.com/office/powerpoint/2010/main" val="129518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Content Balance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6A9629E-98B5-43F5-8323-C894B734208A}"/>
              </a:ext>
            </a:extLst>
          </p:cNvPr>
          <p:cNvSpPr txBox="1"/>
          <p:nvPr userDrawn="1"/>
        </p:nvSpPr>
        <p:spPr>
          <a:xfrm>
            <a:off x="11493934" y="6388100"/>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800">
              <a:latin typeface="+mj-lt"/>
            </a:endParaRPr>
          </a:p>
        </p:txBody>
      </p:sp>
      <p:sp>
        <p:nvSpPr>
          <p:cNvPr id="3" name="Title 2">
            <a:extLst>
              <a:ext uri="{FF2B5EF4-FFF2-40B4-BE49-F238E27FC236}">
                <a16:creationId xmlns:a16="http://schemas.microsoft.com/office/drawing/2014/main" id="{E000E4C6-16B5-49A9-898A-3B53C5AB065D}"/>
              </a:ext>
            </a:extLst>
          </p:cNvPr>
          <p:cNvSpPr>
            <a:spLocks noGrp="1"/>
          </p:cNvSpPr>
          <p:nvPr>
            <p:ph type="title" hasCustomPrompt="1"/>
          </p:nvPr>
        </p:nvSpPr>
        <p:spPr/>
        <p:txBody>
          <a:bodyPr/>
          <a:lstStyle>
            <a:lvl1pPr>
              <a:defRPr/>
            </a:lvl1pPr>
          </a:lstStyle>
          <a:p>
            <a:r>
              <a:rPr lang="en-US"/>
              <a:t>Click to Add One Line Title</a:t>
            </a:r>
          </a:p>
        </p:txBody>
      </p:sp>
      <p:sp>
        <p:nvSpPr>
          <p:cNvPr id="8" name="Subtitle 2">
            <a:extLst>
              <a:ext uri="{FF2B5EF4-FFF2-40B4-BE49-F238E27FC236}">
                <a16:creationId xmlns:a16="http://schemas.microsoft.com/office/drawing/2014/main" id="{38535540-CB20-4CD5-9F73-DB64F5A49CD3}"/>
              </a:ext>
            </a:extLst>
          </p:cNvPr>
          <p:cNvSpPr>
            <a:spLocks noGrp="1"/>
          </p:cNvSpPr>
          <p:nvPr>
            <p:ph type="subTitle" idx="10" hasCustomPrompt="1"/>
          </p:nvPr>
        </p:nvSpPr>
        <p:spPr>
          <a:xfrm>
            <a:off x="593021" y="811831"/>
            <a:ext cx="10965543"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4" name="Content Placeholder 3">
            <a:extLst>
              <a:ext uri="{FF2B5EF4-FFF2-40B4-BE49-F238E27FC236}">
                <a16:creationId xmlns:a16="http://schemas.microsoft.com/office/drawing/2014/main" id="{87AF420A-ED2C-4AD1-A28B-EB26178557DE}"/>
              </a:ext>
            </a:extLst>
          </p:cNvPr>
          <p:cNvSpPr>
            <a:spLocks noGrp="1"/>
          </p:cNvSpPr>
          <p:nvPr>
            <p:ph sz="quarter" idx="17" hasCustomPrompt="1"/>
          </p:nvPr>
        </p:nvSpPr>
        <p:spPr>
          <a:xfrm>
            <a:off x="0" y="1600200"/>
            <a:ext cx="5895128" cy="4572000"/>
          </a:xfrm>
        </p:spPr>
        <p:txBody>
          <a:bodyPr lIns="594360"/>
          <a:lstStyle>
            <a:lvl1pPr>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a:p>
            <a:pPr lvl="5"/>
            <a:endParaRPr lang="en-US"/>
          </a:p>
        </p:txBody>
      </p:sp>
      <p:sp>
        <p:nvSpPr>
          <p:cNvPr id="12" name="Content Placeholder 3">
            <a:extLst>
              <a:ext uri="{FF2B5EF4-FFF2-40B4-BE49-F238E27FC236}">
                <a16:creationId xmlns:a16="http://schemas.microsoft.com/office/drawing/2014/main" id="{CD860A49-A98C-4F0E-AB34-4E13B89D5EBC}"/>
              </a:ext>
            </a:extLst>
          </p:cNvPr>
          <p:cNvSpPr>
            <a:spLocks noGrp="1"/>
          </p:cNvSpPr>
          <p:nvPr>
            <p:ph sz="quarter" idx="18" hasCustomPrompt="1"/>
          </p:nvPr>
        </p:nvSpPr>
        <p:spPr>
          <a:xfrm>
            <a:off x="6322934" y="1600200"/>
            <a:ext cx="5869066" cy="4572000"/>
          </a:xfrm>
        </p:spPr>
        <p:txBody>
          <a:bodyPr lIns="0" rIns="594360"/>
          <a:lstStyle>
            <a:lvl1pPr>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 Eighth level</a:t>
            </a:r>
          </a:p>
          <a:p>
            <a:pPr lvl="8"/>
            <a:r>
              <a:rPr lang="en-US"/>
              <a:t>Ninth level</a:t>
            </a:r>
          </a:p>
        </p:txBody>
      </p:sp>
    </p:spTree>
    <p:extLst>
      <p:ext uri="{BB962C8B-B14F-4D97-AF65-F5344CB8AC3E}">
        <p14:creationId xmlns:p14="http://schemas.microsoft.com/office/powerpoint/2010/main" val="414890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hasCustomPrompt="1"/>
          </p:nvPr>
        </p:nvSpPr>
        <p:spPr bwMode="gray">
          <a:xfrm>
            <a:off x="1" y="1600201"/>
            <a:ext cx="5867888" cy="4572000"/>
          </a:xfrm>
          <a:solidFill>
            <a:schemeClr val="bg2"/>
          </a:solidFill>
        </p:spPr>
        <p:txBody>
          <a:bodyPr lIns="594360" tIns="1371600" rIns="548640"/>
          <a:lstStyle>
            <a:lvl1pPr>
              <a:spcBef>
                <a:spcPts val="2400"/>
              </a:spcBef>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a:p>
            <a:pPr lvl="4"/>
            <a:endParaRPr lang="en-US"/>
          </a:p>
        </p:txBody>
      </p:sp>
      <p:sp>
        <p:nvSpPr>
          <p:cNvPr id="72" name="Content Placeholder 17">
            <a:extLst>
              <a:ext uri="{FF2B5EF4-FFF2-40B4-BE49-F238E27FC236}">
                <a16:creationId xmlns:a16="http://schemas.microsoft.com/office/drawing/2014/main" id="{A0456ED3-FDC5-4E29-B939-E35EA08477CA}"/>
              </a:ext>
            </a:extLst>
          </p:cNvPr>
          <p:cNvSpPr>
            <a:spLocks noGrp="1"/>
          </p:cNvSpPr>
          <p:nvPr>
            <p:ph sz="quarter" idx="16" hasCustomPrompt="1"/>
          </p:nvPr>
        </p:nvSpPr>
        <p:spPr bwMode="gray">
          <a:xfrm>
            <a:off x="6325029" y="1600201"/>
            <a:ext cx="5866973" cy="4572000"/>
          </a:xfrm>
          <a:solidFill>
            <a:schemeClr val="bg2"/>
          </a:solidFill>
        </p:spPr>
        <p:txBody>
          <a:bodyPr lIns="548640" tIns="1371600" rIns="548640"/>
          <a:lstStyle>
            <a:lvl1pPr>
              <a:spcBef>
                <a:spcPts val="2400"/>
              </a:spcBef>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 Seventh level</a:t>
            </a:r>
          </a:p>
          <a:p>
            <a:pPr lvl="7"/>
            <a:r>
              <a:rPr lang="en-US"/>
              <a:t> Eighth level</a:t>
            </a:r>
          </a:p>
          <a:p>
            <a:pPr lvl="8"/>
            <a:r>
              <a:rPr lang="en-US"/>
              <a:t>Ninth level</a:t>
            </a:r>
          </a:p>
        </p:txBody>
      </p:sp>
      <p:sp>
        <p:nvSpPr>
          <p:cNvPr id="5" name="Text Placeholder 4">
            <a:extLst>
              <a:ext uri="{FF2B5EF4-FFF2-40B4-BE49-F238E27FC236}">
                <a16:creationId xmlns:a16="http://schemas.microsoft.com/office/drawing/2014/main" id="{C8337636-71A7-4831-B382-F842B3A29490}"/>
              </a:ext>
            </a:extLst>
          </p:cNvPr>
          <p:cNvSpPr>
            <a:spLocks noGrp="1"/>
          </p:cNvSpPr>
          <p:nvPr>
            <p:ph type="body" sz="quarter" idx="17" hasCustomPrompt="1"/>
          </p:nvPr>
        </p:nvSpPr>
        <p:spPr bwMode="gray">
          <a:xfrm>
            <a:off x="1" y="1806123"/>
            <a:ext cx="5638681" cy="911225"/>
          </a:xfrm>
          <a:solidFill>
            <a:schemeClr val="accent4"/>
          </a:solidFill>
        </p:spPr>
        <p:txBody>
          <a:bodyPr vert="horz" lIns="594360" tIns="91440" rIns="457200" bIns="91440" rtlCol="0" anchor="ctr">
            <a:noAutofit/>
          </a:bodyPr>
          <a:lstStyle>
            <a:lvl1pPr>
              <a:defRPr lang="en-US" sz="2000">
                <a:solidFill>
                  <a:schemeClr val="bg1"/>
                </a:solidFill>
              </a:defRPr>
            </a:lvl1pPr>
          </a:lstStyle>
          <a:p>
            <a:pPr lvl="0"/>
            <a:r>
              <a:rPr lang="en-US"/>
              <a:t>Click to add header </a:t>
            </a:r>
          </a:p>
        </p:txBody>
      </p:sp>
      <p:sp>
        <p:nvSpPr>
          <p:cNvPr id="21" name="Text Placeholder 4">
            <a:extLst>
              <a:ext uri="{FF2B5EF4-FFF2-40B4-BE49-F238E27FC236}">
                <a16:creationId xmlns:a16="http://schemas.microsoft.com/office/drawing/2014/main" id="{78A74DE7-78E3-4ECA-9661-D73FBD37E480}"/>
              </a:ext>
            </a:extLst>
          </p:cNvPr>
          <p:cNvSpPr>
            <a:spLocks noGrp="1"/>
          </p:cNvSpPr>
          <p:nvPr>
            <p:ph type="body" sz="quarter" idx="18" hasCustomPrompt="1"/>
          </p:nvPr>
        </p:nvSpPr>
        <p:spPr bwMode="gray">
          <a:xfrm>
            <a:off x="6553320" y="1806123"/>
            <a:ext cx="5638680" cy="911225"/>
          </a:xfrm>
          <a:solidFill>
            <a:schemeClr val="accent1"/>
          </a:solidFill>
        </p:spPr>
        <p:txBody>
          <a:bodyPr vert="horz" lIns="338328" tIns="91440" rIns="612648" bIns="91440" rtlCol="0" anchor="ctr">
            <a:noAutofit/>
          </a:bodyPr>
          <a:lstStyle>
            <a:lvl1pPr>
              <a:defRPr lang="en-US" sz="2000">
                <a:solidFill>
                  <a:schemeClr val="bg1"/>
                </a:solidFill>
              </a:defRPr>
            </a:lvl1pPr>
          </a:lstStyle>
          <a:p>
            <a:pPr lvl="0"/>
            <a:r>
              <a:rPr lang="en-US"/>
              <a:t>Click to add header</a:t>
            </a:r>
          </a:p>
        </p:txBody>
      </p:sp>
      <p:sp>
        <p:nvSpPr>
          <p:cNvPr id="12" name="TextBox 11">
            <a:extLst>
              <a:ext uri="{FF2B5EF4-FFF2-40B4-BE49-F238E27FC236}">
                <a16:creationId xmlns:a16="http://schemas.microsoft.com/office/drawing/2014/main" id="{192176E5-FE3D-4EA5-BF24-8ABF8BFBF668}"/>
              </a:ext>
            </a:extLst>
          </p:cNvPr>
          <p:cNvSpPr txBox="1"/>
          <p:nvPr userDrawn="1"/>
        </p:nvSpPr>
        <p:spPr>
          <a:xfrm>
            <a:off x="11493934" y="6388100"/>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800">
              <a:latin typeface="+mj-lt"/>
            </a:endParaRPr>
          </a:p>
        </p:txBody>
      </p:sp>
      <p:sp>
        <p:nvSpPr>
          <p:cNvPr id="3" name="Title 2">
            <a:extLst>
              <a:ext uri="{FF2B5EF4-FFF2-40B4-BE49-F238E27FC236}">
                <a16:creationId xmlns:a16="http://schemas.microsoft.com/office/drawing/2014/main" id="{66A1FE0B-90B1-4BED-9AA5-6DC9F6424E67}"/>
              </a:ext>
            </a:extLst>
          </p:cNvPr>
          <p:cNvSpPr>
            <a:spLocks noGrp="1"/>
          </p:cNvSpPr>
          <p:nvPr>
            <p:ph type="title" hasCustomPrompt="1"/>
          </p:nvPr>
        </p:nvSpPr>
        <p:spPr/>
        <p:txBody>
          <a:bodyPr/>
          <a:lstStyle>
            <a:lvl1pPr>
              <a:defRPr/>
            </a:lvl1pPr>
          </a:lstStyle>
          <a:p>
            <a:r>
              <a:rPr lang="en-US"/>
              <a:t>Click to Add One Line Title</a:t>
            </a:r>
          </a:p>
        </p:txBody>
      </p:sp>
      <p:sp>
        <p:nvSpPr>
          <p:cNvPr id="13" name="Subtitle 2">
            <a:extLst>
              <a:ext uri="{FF2B5EF4-FFF2-40B4-BE49-F238E27FC236}">
                <a16:creationId xmlns:a16="http://schemas.microsoft.com/office/drawing/2014/main" id="{D541C7AA-97CA-4F96-9506-F144DA2CD8E2}"/>
              </a:ext>
            </a:extLst>
          </p:cNvPr>
          <p:cNvSpPr>
            <a:spLocks noGrp="1"/>
          </p:cNvSpPr>
          <p:nvPr>
            <p:ph type="subTitle" idx="10" hasCustomPrompt="1"/>
          </p:nvPr>
        </p:nvSpPr>
        <p:spPr>
          <a:xfrm>
            <a:off x="593021" y="811831"/>
            <a:ext cx="10965543"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390780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Content">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D034FA3F-D529-4D8B-B6EC-A8341FCAF67E}"/>
              </a:ext>
            </a:extLst>
          </p:cNvPr>
          <p:cNvSpPr>
            <a:spLocks noGrp="1"/>
          </p:cNvSpPr>
          <p:nvPr userDrawn="1">
            <p:ph sz="quarter" idx="14" hasCustomPrompt="1"/>
          </p:nvPr>
        </p:nvSpPr>
        <p:spPr bwMode="gray">
          <a:xfrm>
            <a:off x="616665" y="2515154"/>
            <a:ext cx="3347801" cy="3657600"/>
          </a:xfrm>
          <a:solidFill>
            <a:schemeClr val="bg2"/>
          </a:solidFill>
        </p:spPr>
        <p:txBody>
          <a:bodyPr lIns="182880" tIns="274320" rIns="182880"/>
          <a:lstStyle>
            <a:lvl1pPr algn="l">
              <a:spcBef>
                <a:spcPts val="1200"/>
              </a:spcBef>
              <a:defRPr sz="1600"/>
            </a:lvl1pPr>
            <a:lvl2pPr>
              <a:defRPr sz="1400"/>
            </a:lvl2pPr>
            <a:lvl3pPr>
              <a:defRPr sz="1400"/>
            </a:lvl3pPr>
            <a:lvl4pPr>
              <a:defRPr sz="1200"/>
            </a:lvl4pPr>
            <a:lvl5pPr>
              <a:defRPr sz="1200"/>
            </a:lvl5pPr>
            <a:lvl6pPr>
              <a:defRPr sz="1600"/>
            </a:lvl6pPr>
            <a:lvl7pPr>
              <a:defRPr sz="1200"/>
            </a:lvl7pPr>
            <a:lvl8pPr>
              <a:defRPr sz="1100"/>
            </a:lvl8pPr>
            <a:lvl9pPr>
              <a:defRPr sz="1600"/>
            </a:lvl9pPr>
          </a:lstStyle>
          <a:p>
            <a:pPr lvl="0"/>
            <a:r>
              <a:rPr lang="en-US"/>
              <a:t>Click to add text</a:t>
            </a:r>
          </a:p>
          <a:p>
            <a:pPr lvl="1"/>
            <a:r>
              <a:rPr lang="en-US"/>
              <a:t>Level two</a:t>
            </a:r>
          </a:p>
          <a:p>
            <a:pPr lvl="2"/>
            <a:r>
              <a:rPr lang="en-US"/>
              <a:t>Level three</a:t>
            </a:r>
          </a:p>
          <a:p>
            <a:pPr lvl="3"/>
            <a:r>
              <a:rPr lang="en-US"/>
              <a:t>Level four</a:t>
            </a:r>
          </a:p>
          <a:p>
            <a:pPr lvl="4"/>
            <a:r>
              <a:rPr lang="en-US"/>
              <a:t>Level Five</a:t>
            </a:r>
          </a:p>
          <a:p>
            <a:pPr lvl="5"/>
            <a:r>
              <a:rPr lang="en-US"/>
              <a:t>Level Six</a:t>
            </a:r>
          </a:p>
          <a:p>
            <a:pPr lvl="6"/>
            <a:r>
              <a:rPr lang="en-US"/>
              <a:t> Level Seven</a:t>
            </a:r>
          </a:p>
          <a:p>
            <a:pPr lvl="7"/>
            <a:r>
              <a:rPr lang="en-US"/>
              <a:t>Level eight</a:t>
            </a:r>
          </a:p>
          <a:p>
            <a:pPr lvl="8"/>
            <a:r>
              <a:rPr lang="en-US"/>
              <a:t>Level Nine</a:t>
            </a:r>
          </a:p>
          <a:p>
            <a:pPr lvl="1"/>
            <a:endParaRPr lang="en-US"/>
          </a:p>
        </p:txBody>
      </p:sp>
      <p:sp>
        <p:nvSpPr>
          <p:cNvPr id="72" name="Content Placeholder 17">
            <a:extLst>
              <a:ext uri="{FF2B5EF4-FFF2-40B4-BE49-F238E27FC236}">
                <a16:creationId xmlns:a16="http://schemas.microsoft.com/office/drawing/2014/main" id="{A0456ED3-FDC5-4E29-B939-E35EA08477CA}"/>
              </a:ext>
            </a:extLst>
          </p:cNvPr>
          <p:cNvSpPr>
            <a:spLocks noGrp="1"/>
          </p:cNvSpPr>
          <p:nvPr userDrawn="1">
            <p:ph sz="quarter" idx="16" hasCustomPrompt="1"/>
          </p:nvPr>
        </p:nvSpPr>
        <p:spPr bwMode="gray">
          <a:xfrm>
            <a:off x="4420828" y="2515154"/>
            <a:ext cx="3350345" cy="3657600"/>
          </a:xfrm>
          <a:solidFill>
            <a:schemeClr val="bg2"/>
          </a:solidFill>
        </p:spPr>
        <p:txBody>
          <a:bodyPr lIns="182880" tIns="274320" rIns="182880"/>
          <a:lstStyle>
            <a:lvl1pPr algn="l">
              <a:spcBef>
                <a:spcPts val="1200"/>
              </a:spcBef>
              <a:defRPr sz="1600"/>
            </a:lvl1pPr>
            <a:lvl2pPr>
              <a:defRPr sz="1400"/>
            </a:lvl2pPr>
            <a:lvl3pPr>
              <a:defRPr sz="1400"/>
            </a:lvl3pPr>
            <a:lvl4pPr>
              <a:defRPr sz="1200"/>
            </a:lvl4pPr>
            <a:lvl5pPr>
              <a:defRPr sz="1200"/>
            </a:lvl5pPr>
            <a:lvl6pPr>
              <a:defRPr sz="1600"/>
            </a:lvl6pPr>
            <a:lvl7pPr>
              <a:defRPr sz="1200"/>
            </a:lvl7pPr>
            <a:lvl8pPr>
              <a:defRPr sz="1100"/>
            </a:lvl8pPr>
            <a:lvl9pPr>
              <a:defRPr sz="1600"/>
            </a:lvl9pPr>
          </a:lstStyle>
          <a:p>
            <a:pPr lvl="0"/>
            <a:r>
              <a:rPr lang="en-US"/>
              <a:t>Click to add text</a:t>
            </a:r>
          </a:p>
          <a:p>
            <a:pPr lvl="1"/>
            <a:r>
              <a:rPr lang="en-US"/>
              <a:t>Level two</a:t>
            </a:r>
          </a:p>
          <a:p>
            <a:pPr lvl="2"/>
            <a:r>
              <a:rPr lang="en-US"/>
              <a:t>Level three</a:t>
            </a:r>
          </a:p>
          <a:p>
            <a:pPr lvl="3"/>
            <a:r>
              <a:rPr lang="en-US"/>
              <a:t>Level four</a:t>
            </a:r>
          </a:p>
          <a:p>
            <a:pPr lvl="4"/>
            <a:r>
              <a:rPr lang="en-US"/>
              <a:t>Level Five</a:t>
            </a:r>
          </a:p>
          <a:p>
            <a:pPr lvl="5"/>
            <a:r>
              <a:rPr lang="en-US"/>
              <a:t>Level Six</a:t>
            </a:r>
          </a:p>
          <a:p>
            <a:pPr lvl="6"/>
            <a:r>
              <a:rPr lang="en-US"/>
              <a:t> Level Seven </a:t>
            </a:r>
          </a:p>
          <a:p>
            <a:pPr lvl="7"/>
            <a:r>
              <a:rPr lang="en-US"/>
              <a:t>Level Eight</a:t>
            </a:r>
          </a:p>
          <a:p>
            <a:pPr lvl="8"/>
            <a:r>
              <a:rPr lang="en-US"/>
              <a:t>Level Nine</a:t>
            </a:r>
          </a:p>
          <a:p>
            <a:pPr lvl="3"/>
            <a:endParaRPr lang="en-US"/>
          </a:p>
          <a:p>
            <a:pPr lvl="1"/>
            <a:endParaRPr lang="en-US"/>
          </a:p>
        </p:txBody>
      </p:sp>
      <p:sp>
        <p:nvSpPr>
          <p:cNvPr id="73" name="Content Placeholder 17">
            <a:extLst>
              <a:ext uri="{FF2B5EF4-FFF2-40B4-BE49-F238E27FC236}">
                <a16:creationId xmlns:a16="http://schemas.microsoft.com/office/drawing/2014/main" id="{9C016467-4262-4DAA-9B43-A02E57530676}"/>
              </a:ext>
            </a:extLst>
          </p:cNvPr>
          <p:cNvSpPr>
            <a:spLocks noGrp="1"/>
          </p:cNvSpPr>
          <p:nvPr userDrawn="1">
            <p:ph sz="quarter" idx="17" hasCustomPrompt="1"/>
          </p:nvPr>
        </p:nvSpPr>
        <p:spPr bwMode="gray">
          <a:xfrm>
            <a:off x="8238506" y="2515154"/>
            <a:ext cx="3347576" cy="3657600"/>
          </a:xfrm>
          <a:solidFill>
            <a:schemeClr val="bg2"/>
          </a:solidFill>
        </p:spPr>
        <p:txBody>
          <a:bodyPr lIns="182880" tIns="274320" rIns="182880"/>
          <a:lstStyle>
            <a:lvl1pPr algn="l">
              <a:spcBef>
                <a:spcPts val="1200"/>
              </a:spcBef>
              <a:defRPr sz="1600"/>
            </a:lvl1pPr>
            <a:lvl2pPr>
              <a:defRPr sz="1400"/>
            </a:lvl2pPr>
            <a:lvl3pPr>
              <a:defRPr sz="1400"/>
            </a:lvl3pPr>
            <a:lvl4pPr>
              <a:defRPr sz="1200"/>
            </a:lvl4pPr>
            <a:lvl5pPr>
              <a:defRPr sz="1200"/>
            </a:lvl5pPr>
            <a:lvl6pPr>
              <a:defRPr sz="1600"/>
            </a:lvl6pPr>
            <a:lvl7pPr>
              <a:defRPr sz="1200"/>
            </a:lvl7pPr>
            <a:lvl8pPr>
              <a:defRPr sz="1100"/>
            </a:lvl8pPr>
            <a:lvl9pPr>
              <a:defRPr sz="1600"/>
            </a:lvl9pPr>
          </a:lstStyle>
          <a:p>
            <a:pPr lvl="0"/>
            <a:r>
              <a:rPr lang="en-US"/>
              <a:t>Click to add text</a:t>
            </a:r>
          </a:p>
          <a:p>
            <a:pPr lvl="1"/>
            <a:r>
              <a:rPr lang="en-US"/>
              <a:t>Level two</a:t>
            </a:r>
          </a:p>
          <a:p>
            <a:pPr lvl="2"/>
            <a:r>
              <a:rPr lang="en-US"/>
              <a:t>Level three</a:t>
            </a:r>
          </a:p>
          <a:p>
            <a:pPr lvl="3"/>
            <a:r>
              <a:rPr lang="en-US"/>
              <a:t>Level four</a:t>
            </a:r>
          </a:p>
          <a:p>
            <a:pPr lvl="4"/>
            <a:r>
              <a:rPr lang="en-US"/>
              <a:t>Level five</a:t>
            </a:r>
          </a:p>
          <a:p>
            <a:pPr lvl="5"/>
            <a:r>
              <a:rPr lang="en-US"/>
              <a:t>Level Six</a:t>
            </a:r>
          </a:p>
          <a:p>
            <a:pPr lvl="6"/>
            <a:r>
              <a:rPr lang="en-US"/>
              <a:t>Level Seven</a:t>
            </a:r>
          </a:p>
          <a:p>
            <a:pPr lvl="7"/>
            <a:r>
              <a:rPr lang="en-US"/>
              <a:t>Level Eight</a:t>
            </a:r>
          </a:p>
          <a:p>
            <a:pPr lvl="8"/>
            <a:r>
              <a:rPr lang="en-US"/>
              <a:t>Level Nine</a:t>
            </a:r>
          </a:p>
          <a:p>
            <a:pPr lvl="1"/>
            <a:endParaRPr lang="en-US"/>
          </a:p>
        </p:txBody>
      </p:sp>
      <p:sp>
        <p:nvSpPr>
          <p:cNvPr id="818" name="TextBox 817">
            <a:extLst>
              <a:ext uri="{FF2B5EF4-FFF2-40B4-BE49-F238E27FC236}">
                <a16:creationId xmlns:a16="http://schemas.microsoft.com/office/drawing/2014/main" id="{0B7E1504-B128-423C-AA77-E7FED5DC3B79}"/>
              </a:ext>
            </a:extLst>
          </p:cNvPr>
          <p:cNvSpPr txBox="1"/>
          <p:nvPr userDrawn="1"/>
        </p:nvSpPr>
        <p:spPr>
          <a:xfrm>
            <a:off x="11493934" y="6388100"/>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800">
              <a:latin typeface="+mj-lt"/>
            </a:endParaRPr>
          </a:p>
        </p:txBody>
      </p:sp>
      <p:sp>
        <p:nvSpPr>
          <p:cNvPr id="3" name="Title 2">
            <a:extLst>
              <a:ext uri="{FF2B5EF4-FFF2-40B4-BE49-F238E27FC236}">
                <a16:creationId xmlns:a16="http://schemas.microsoft.com/office/drawing/2014/main" id="{85F2C94F-DA57-4BDB-8E5C-E4A0C7522314}"/>
              </a:ext>
            </a:extLst>
          </p:cNvPr>
          <p:cNvSpPr>
            <a:spLocks noGrp="1"/>
          </p:cNvSpPr>
          <p:nvPr>
            <p:ph type="title" hasCustomPrompt="1"/>
          </p:nvPr>
        </p:nvSpPr>
        <p:spPr/>
        <p:txBody>
          <a:bodyPr/>
          <a:lstStyle>
            <a:lvl1pPr>
              <a:defRPr/>
            </a:lvl1pPr>
          </a:lstStyle>
          <a:p>
            <a:r>
              <a:rPr lang="en-US"/>
              <a:t>Click to Add One Line Title</a:t>
            </a:r>
          </a:p>
        </p:txBody>
      </p:sp>
      <p:sp>
        <p:nvSpPr>
          <p:cNvPr id="13" name="Subtitle 2">
            <a:extLst>
              <a:ext uri="{FF2B5EF4-FFF2-40B4-BE49-F238E27FC236}">
                <a16:creationId xmlns:a16="http://schemas.microsoft.com/office/drawing/2014/main" id="{FC59F98B-A991-4DEC-A409-289E778CB84A}"/>
              </a:ext>
            </a:extLst>
          </p:cNvPr>
          <p:cNvSpPr>
            <a:spLocks noGrp="1"/>
          </p:cNvSpPr>
          <p:nvPr>
            <p:ph type="subTitle" idx="10" hasCustomPrompt="1"/>
          </p:nvPr>
        </p:nvSpPr>
        <p:spPr>
          <a:xfrm>
            <a:off x="593021" y="811831"/>
            <a:ext cx="10965543"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4" name="Text Placeholder 3">
            <a:extLst>
              <a:ext uri="{FF2B5EF4-FFF2-40B4-BE49-F238E27FC236}">
                <a16:creationId xmlns:a16="http://schemas.microsoft.com/office/drawing/2014/main" id="{59392189-2D4C-4618-9072-F26EE557FD02}"/>
              </a:ext>
            </a:extLst>
          </p:cNvPr>
          <p:cNvSpPr>
            <a:spLocks noGrp="1"/>
          </p:cNvSpPr>
          <p:nvPr>
            <p:ph type="body" sz="quarter" idx="21" hasCustomPrompt="1"/>
          </p:nvPr>
        </p:nvSpPr>
        <p:spPr>
          <a:xfrm>
            <a:off x="616664" y="1600200"/>
            <a:ext cx="3347576" cy="914400"/>
          </a:xfrm>
          <a:solidFill>
            <a:schemeClr val="accent4"/>
          </a:solidFill>
        </p:spPr>
        <p:txBody>
          <a:bodyPr lIns="182880" tIns="91440" rIns="182880" bIns="91440" anchor="ctr"/>
          <a:lstStyle>
            <a:lvl1pPr>
              <a:defRPr sz="1800">
                <a:solidFill>
                  <a:schemeClr val="bg1"/>
                </a:solidFill>
              </a:defRPr>
            </a:lvl1pPr>
            <a:lvl2pPr marL="0" indent="0">
              <a:buFont typeface="Open Sans" panose="020B0606030504020204" pitchFamily="34" charset="0"/>
              <a:buChar cha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header</a:t>
            </a:r>
          </a:p>
        </p:txBody>
      </p:sp>
      <p:sp>
        <p:nvSpPr>
          <p:cNvPr id="16" name="Text Placeholder 3">
            <a:extLst>
              <a:ext uri="{FF2B5EF4-FFF2-40B4-BE49-F238E27FC236}">
                <a16:creationId xmlns:a16="http://schemas.microsoft.com/office/drawing/2014/main" id="{665955AB-F417-4DCB-8CC3-98BAC90A9AFB}"/>
              </a:ext>
            </a:extLst>
          </p:cNvPr>
          <p:cNvSpPr>
            <a:spLocks noGrp="1"/>
          </p:cNvSpPr>
          <p:nvPr>
            <p:ph type="body" sz="quarter" idx="22" hasCustomPrompt="1"/>
          </p:nvPr>
        </p:nvSpPr>
        <p:spPr>
          <a:xfrm>
            <a:off x="4420827" y="1600200"/>
            <a:ext cx="3347576" cy="914400"/>
          </a:xfrm>
          <a:solidFill>
            <a:schemeClr val="accent1"/>
          </a:solidFill>
        </p:spPr>
        <p:txBody>
          <a:bodyPr lIns="182880" tIns="91440" rIns="182880" bIns="91440" anchor="ctr"/>
          <a:lstStyle>
            <a:lvl1pPr>
              <a:defRPr sz="1800">
                <a:solidFill>
                  <a:schemeClr val="bg1"/>
                </a:solidFill>
              </a:defRPr>
            </a:lvl1pPr>
            <a:lvl2pPr marL="0" indent="0">
              <a:buFont typeface="Open Sans" panose="020B0606030504020204" pitchFamily="34" charset="0"/>
              <a:buChar cha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header</a:t>
            </a:r>
          </a:p>
        </p:txBody>
      </p:sp>
      <p:sp>
        <p:nvSpPr>
          <p:cNvPr id="17" name="Text Placeholder 3">
            <a:extLst>
              <a:ext uri="{FF2B5EF4-FFF2-40B4-BE49-F238E27FC236}">
                <a16:creationId xmlns:a16="http://schemas.microsoft.com/office/drawing/2014/main" id="{7AFB5407-642C-468A-81DB-F0C5C485F6F7}"/>
              </a:ext>
            </a:extLst>
          </p:cNvPr>
          <p:cNvSpPr>
            <a:spLocks noGrp="1"/>
          </p:cNvSpPr>
          <p:nvPr>
            <p:ph type="body" sz="quarter" idx="23" hasCustomPrompt="1"/>
          </p:nvPr>
        </p:nvSpPr>
        <p:spPr>
          <a:xfrm>
            <a:off x="8238506" y="1600200"/>
            <a:ext cx="3347576" cy="914400"/>
          </a:xfrm>
          <a:solidFill>
            <a:schemeClr val="accent2"/>
          </a:solidFill>
        </p:spPr>
        <p:txBody>
          <a:bodyPr lIns="182880" tIns="91440" rIns="182880" bIns="91440" anchor="ctr"/>
          <a:lstStyle>
            <a:lvl1pPr>
              <a:defRPr sz="1800">
                <a:solidFill>
                  <a:schemeClr val="bg1"/>
                </a:solidFill>
              </a:defRPr>
            </a:lvl1pPr>
            <a:lvl2pPr marL="0" indent="0">
              <a:buFont typeface="Open Sans" panose="020B0606030504020204" pitchFamily="34" charset="0"/>
              <a:buChar cha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header</a:t>
            </a:r>
          </a:p>
        </p:txBody>
      </p:sp>
    </p:spTree>
    <p:extLst>
      <p:ext uri="{BB962C8B-B14F-4D97-AF65-F5344CB8AC3E}">
        <p14:creationId xmlns:p14="http://schemas.microsoft.com/office/powerpoint/2010/main" val="315924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agram with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0CD733-93DE-4793-929B-26E6DBA7592D}"/>
              </a:ext>
            </a:extLst>
          </p:cNvPr>
          <p:cNvSpPr/>
          <p:nvPr userDrawn="1"/>
        </p:nvSpPr>
        <p:spPr bwMode="ltGray">
          <a:xfrm>
            <a:off x="1" y="1600202"/>
            <a:ext cx="7925276" cy="45709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accent2"/>
              </a:solidFill>
            </a:endParaRPr>
          </a:p>
        </p:txBody>
      </p:sp>
      <p:cxnSp>
        <p:nvCxnSpPr>
          <p:cNvPr id="73" name="Straight Connector 72">
            <a:extLst>
              <a:ext uri="{FF2B5EF4-FFF2-40B4-BE49-F238E27FC236}">
                <a16:creationId xmlns:a16="http://schemas.microsoft.com/office/drawing/2014/main" id="{D8C8783A-257B-4A50-95A0-6C7B8E51707B}"/>
              </a:ext>
            </a:extLst>
          </p:cNvPr>
          <p:cNvCxnSpPr>
            <a:cxnSpLocks/>
          </p:cNvCxnSpPr>
          <p:nvPr userDrawn="1"/>
        </p:nvCxnSpPr>
        <p:spPr>
          <a:xfrm>
            <a:off x="8382596" y="1608668"/>
            <a:ext cx="3809404" cy="0"/>
          </a:xfrm>
          <a:prstGeom prst="line">
            <a:avLst/>
          </a:prstGeom>
          <a:ln w="2540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A17EA1E-A574-444B-9004-45836D98DAD0}"/>
              </a:ext>
            </a:extLst>
          </p:cNvPr>
          <p:cNvSpPr txBox="1"/>
          <p:nvPr userDrawn="1"/>
        </p:nvSpPr>
        <p:spPr>
          <a:xfrm>
            <a:off x="11493934" y="6388100"/>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800">
              <a:latin typeface="+mj-lt"/>
            </a:endParaRPr>
          </a:p>
        </p:txBody>
      </p:sp>
      <p:sp>
        <p:nvSpPr>
          <p:cNvPr id="3" name="Title 2">
            <a:extLst>
              <a:ext uri="{FF2B5EF4-FFF2-40B4-BE49-F238E27FC236}">
                <a16:creationId xmlns:a16="http://schemas.microsoft.com/office/drawing/2014/main" id="{C157BCD9-063B-4ED4-B68C-092EC2C342E6}"/>
              </a:ext>
            </a:extLst>
          </p:cNvPr>
          <p:cNvSpPr>
            <a:spLocks noGrp="1"/>
          </p:cNvSpPr>
          <p:nvPr>
            <p:ph type="title" hasCustomPrompt="1"/>
          </p:nvPr>
        </p:nvSpPr>
        <p:spPr/>
        <p:txBody>
          <a:bodyPr wrap="none"/>
          <a:lstStyle>
            <a:lvl1pPr>
              <a:defRPr/>
            </a:lvl1pPr>
          </a:lstStyle>
          <a:p>
            <a:r>
              <a:rPr lang="en-US"/>
              <a:t>Click to Add One Line Title</a:t>
            </a:r>
          </a:p>
        </p:txBody>
      </p:sp>
      <p:sp>
        <p:nvSpPr>
          <p:cNvPr id="5" name="Text Placeholder 4">
            <a:extLst>
              <a:ext uri="{FF2B5EF4-FFF2-40B4-BE49-F238E27FC236}">
                <a16:creationId xmlns:a16="http://schemas.microsoft.com/office/drawing/2014/main" id="{7F7496CC-9DD2-4299-850C-005958FB65CC}"/>
              </a:ext>
            </a:extLst>
          </p:cNvPr>
          <p:cNvSpPr>
            <a:spLocks noGrp="1"/>
          </p:cNvSpPr>
          <p:nvPr>
            <p:ph type="body" sz="quarter" idx="17" hasCustomPrompt="1"/>
          </p:nvPr>
        </p:nvSpPr>
        <p:spPr>
          <a:xfrm>
            <a:off x="8382596" y="1600200"/>
            <a:ext cx="3809404" cy="4572000"/>
          </a:xfrm>
        </p:spPr>
        <p:txBody>
          <a:bodyPr tIns="457200" rIns="594360" bIns="457200"/>
          <a:lstStyle>
            <a:lvl1pPr>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 Seventh level</a:t>
            </a:r>
          </a:p>
          <a:p>
            <a:pPr lvl="7"/>
            <a:r>
              <a:rPr lang="en-US"/>
              <a:t> Eighth level</a:t>
            </a:r>
          </a:p>
          <a:p>
            <a:pPr lvl="8"/>
            <a:r>
              <a:rPr lang="en-US"/>
              <a:t>Ninth level</a:t>
            </a:r>
          </a:p>
        </p:txBody>
      </p:sp>
      <p:sp>
        <p:nvSpPr>
          <p:cNvPr id="9" name="Subtitle 2">
            <a:extLst>
              <a:ext uri="{FF2B5EF4-FFF2-40B4-BE49-F238E27FC236}">
                <a16:creationId xmlns:a16="http://schemas.microsoft.com/office/drawing/2014/main" id="{A0D276D7-17CD-46AB-99B2-97FD34FEEFFA}"/>
              </a:ext>
            </a:extLst>
          </p:cNvPr>
          <p:cNvSpPr>
            <a:spLocks noGrp="1"/>
          </p:cNvSpPr>
          <p:nvPr>
            <p:ph type="subTitle" idx="10" hasCustomPrompt="1"/>
          </p:nvPr>
        </p:nvSpPr>
        <p:spPr>
          <a:xfrm>
            <a:off x="593021" y="811831"/>
            <a:ext cx="10965543"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3497897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8450DCA-9700-4C93-9CAA-A9FF31B0A6A3}"/>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a:off x="-1" y="6766561"/>
            <a:ext cx="12192000" cy="95225"/>
          </a:xfrm>
          <a:prstGeom prst="rect">
            <a:avLst/>
          </a:prstGeom>
        </p:spPr>
      </p:pic>
      <p:sp>
        <p:nvSpPr>
          <p:cNvPr id="2" name="Title Placeholder 1"/>
          <p:cNvSpPr>
            <a:spLocks noGrp="1"/>
          </p:cNvSpPr>
          <p:nvPr>
            <p:ph type="title"/>
          </p:nvPr>
        </p:nvSpPr>
        <p:spPr>
          <a:xfrm>
            <a:off x="579960" y="412751"/>
            <a:ext cx="11003870" cy="381000"/>
          </a:xfrm>
          <a:prstGeom prst="rect">
            <a:avLst/>
          </a:prstGeom>
        </p:spPr>
        <p:txBody>
          <a:bodyPr vert="horz" wrap="none" lIns="0" tIns="0" rIns="0" bIns="0" rtlCol="0" anchor="b">
            <a:noAutofit/>
          </a:bodyPr>
          <a:lstStyle/>
          <a:p>
            <a:r>
              <a:rPr lang="en-US"/>
              <a:t>Click to edit Master title style</a:t>
            </a:r>
          </a:p>
        </p:txBody>
      </p:sp>
      <p:sp>
        <p:nvSpPr>
          <p:cNvPr id="3" name="Text Placeholder 2"/>
          <p:cNvSpPr>
            <a:spLocks noGrp="1"/>
          </p:cNvSpPr>
          <p:nvPr>
            <p:ph type="body" idx="1"/>
          </p:nvPr>
        </p:nvSpPr>
        <p:spPr>
          <a:xfrm>
            <a:off x="609600" y="1600203"/>
            <a:ext cx="10972801" cy="4580461"/>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grpSp>
        <p:nvGrpSpPr>
          <p:cNvPr id="18" name="Group 17">
            <a:extLst>
              <a:ext uri="{FF2B5EF4-FFF2-40B4-BE49-F238E27FC236}">
                <a16:creationId xmlns:a16="http://schemas.microsoft.com/office/drawing/2014/main" id="{3485A9D7-B248-4F26-9897-A1C7A54FAF89}"/>
              </a:ext>
            </a:extLst>
          </p:cNvPr>
          <p:cNvGrpSpPr/>
          <p:nvPr userDrawn="1"/>
        </p:nvGrpSpPr>
        <p:grpSpPr>
          <a:xfrm>
            <a:off x="608171" y="6546705"/>
            <a:ext cx="1184706" cy="186690"/>
            <a:chOff x="863272" y="6563918"/>
            <a:chExt cx="861082" cy="135727"/>
          </a:xfrm>
          <a:solidFill>
            <a:schemeClr val="bg1"/>
          </a:solidFill>
        </p:grpSpPr>
        <p:sp>
          <p:nvSpPr>
            <p:cNvPr id="27" name="Freeform 6">
              <a:extLst>
                <a:ext uri="{FF2B5EF4-FFF2-40B4-BE49-F238E27FC236}">
                  <a16:creationId xmlns:a16="http://schemas.microsoft.com/office/drawing/2014/main" id="{3813DC77-8C0C-44B4-AE3B-61F5A801402A}"/>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8" name="Freeform 7">
              <a:extLst>
                <a:ext uri="{FF2B5EF4-FFF2-40B4-BE49-F238E27FC236}">
                  <a16:creationId xmlns:a16="http://schemas.microsoft.com/office/drawing/2014/main" id="{4D7DC1A2-819A-4366-8BE9-387CC000905C}"/>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9" name="Freeform 8">
              <a:extLst>
                <a:ext uri="{FF2B5EF4-FFF2-40B4-BE49-F238E27FC236}">
                  <a16:creationId xmlns:a16="http://schemas.microsoft.com/office/drawing/2014/main" id="{0373EF47-4DA1-4EF4-AE4F-54BCB38FC20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30" name="Freeform 9">
              <a:extLst>
                <a:ext uri="{FF2B5EF4-FFF2-40B4-BE49-F238E27FC236}">
                  <a16:creationId xmlns:a16="http://schemas.microsoft.com/office/drawing/2014/main" id="{ABC15050-D5E4-4FBD-806D-1CEC1AF606F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31" name="Freeform 10">
              <a:extLst>
                <a:ext uri="{FF2B5EF4-FFF2-40B4-BE49-F238E27FC236}">
                  <a16:creationId xmlns:a16="http://schemas.microsoft.com/office/drawing/2014/main" id="{953BA047-B60F-46CD-AFCB-49101F4D74CE}"/>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32" name="Freeform 11">
              <a:extLst>
                <a:ext uri="{FF2B5EF4-FFF2-40B4-BE49-F238E27FC236}">
                  <a16:creationId xmlns:a16="http://schemas.microsoft.com/office/drawing/2014/main" id="{E5E07D7E-E36B-4549-9FB3-3BA1E225948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33" name="Freeform 12">
              <a:extLst>
                <a:ext uri="{FF2B5EF4-FFF2-40B4-BE49-F238E27FC236}">
                  <a16:creationId xmlns:a16="http://schemas.microsoft.com/office/drawing/2014/main" id="{3352F97F-F3A2-4B3E-9917-55B62713FDC5}"/>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grpSp>
      <p:sp>
        <p:nvSpPr>
          <p:cNvPr id="34" name="TextBox 33">
            <a:extLst>
              <a:ext uri="{FF2B5EF4-FFF2-40B4-BE49-F238E27FC236}">
                <a16:creationId xmlns:a16="http://schemas.microsoft.com/office/drawing/2014/main" id="{20A2C43B-3928-4C21-81F0-0AA332C8F322}"/>
              </a:ext>
            </a:extLst>
          </p:cNvPr>
          <p:cNvSpPr txBox="1"/>
          <p:nvPr userDrawn="1"/>
        </p:nvSpPr>
        <p:spPr bwMode="white">
          <a:xfrm flipH="1">
            <a:off x="2074133" y="6607917"/>
            <a:ext cx="1729338" cy="186690"/>
          </a:xfrm>
          <a:prstGeom prst="rect">
            <a:avLst/>
          </a:prstGeom>
          <a:noFill/>
        </p:spPr>
        <p:txBody>
          <a:bodyPr wrap="none" lIns="0" tIns="0" rIns="0" bIns="0" rtlCol="0" anchor="ctr">
            <a:noAutofit/>
          </a:bodyPr>
          <a:lstStyle/>
          <a:p>
            <a:pPr>
              <a:lnSpc>
                <a:spcPct val="90000"/>
              </a:lnSpc>
            </a:pPr>
            <a:r>
              <a:rPr lang="en-US" sz="800" kern="1200" dirty="0">
                <a:solidFill>
                  <a:schemeClr val="tx1"/>
                </a:solidFill>
                <a:latin typeface="+mj-lt"/>
                <a:ea typeface="+mn-ea"/>
                <a:cs typeface="+mn-cs"/>
              </a:rPr>
              <a:t>Confidential</a:t>
            </a:r>
            <a:r>
              <a:rPr lang="en-US" sz="800" dirty="0">
                <a:solidFill>
                  <a:schemeClr val="bg1"/>
                </a:solidFill>
                <a:latin typeface="+mj-lt"/>
                <a:ea typeface="Verdana" panose="020B0604030504040204" pitchFamily="34" charset="0"/>
                <a:cs typeface="Verdana" panose="020B0604030504040204" pitchFamily="34" charset="0"/>
              </a:rPr>
              <a:t>  </a:t>
            </a:r>
            <a:r>
              <a:rPr lang="en-US" sz="800" kern="1200" dirty="0">
                <a:solidFill>
                  <a:schemeClr val="tx1"/>
                </a:solidFill>
                <a:latin typeface="+mj-lt"/>
                <a:ea typeface="+mn-ea"/>
                <a:cs typeface="Arial" panose="020B0604020202020204" pitchFamily="34" charset="0"/>
              </a:rPr>
              <a:t> │  </a:t>
            </a:r>
            <a:r>
              <a:rPr lang="en-US" sz="800" kern="1200" dirty="0">
                <a:solidFill>
                  <a:schemeClr val="tx1"/>
                </a:solidFill>
                <a:latin typeface="+mj-lt"/>
                <a:ea typeface="+mn-ea"/>
                <a:cs typeface="+mn-cs"/>
              </a:rPr>
              <a:t>©2023 VMware, Inc.</a:t>
            </a:r>
          </a:p>
        </p:txBody>
      </p:sp>
    </p:spTree>
    <p:extLst>
      <p:ext uri="{BB962C8B-B14F-4D97-AF65-F5344CB8AC3E}">
        <p14:creationId xmlns:p14="http://schemas.microsoft.com/office/powerpoint/2010/main" val="234949410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8" r:id="rId4"/>
    <p:sldLayoutId id="2147483699" r:id="rId5"/>
    <p:sldLayoutId id="2147483700" r:id="rId6"/>
    <p:sldLayoutId id="2147483702" r:id="rId7"/>
    <p:sldLayoutId id="2147483705" r:id="rId8"/>
    <p:sldLayoutId id="2147483706" r:id="rId9"/>
    <p:sldLayoutId id="2147483707" r:id="rId10"/>
    <p:sldLayoutId id="2147483710" r:id="rId11"/>
    <p:sldLayoutId id="2147483714" r:id="rId12"/>
    <p:sldLayoutId id="2147483715" r:id="rId13"/>
    <p:sldLayoutId id="2147483718" r:id="rId14"/>
    <p:sldLayoutId id="2147483719" r:id="rId15"/>
    <p:sldLayoutId id="2147483720" r:id="rId16"/>
    <p:sldLayoutId id="2147483723" r:id="rId17"/>
    <p:sldLayoutId id="2147483724" r:id="rId18"/>
    <p:sldLayoutId id="2147483725" r:id="rId19"/>
    <p:sldLayoutId id="2147483726" r:id="rId20"/>
    <p:sldLayoutId id="2147483729" r:id="rId21"/>
    <p:sldLayoutId id="2147483690" r:id="rId22"/>
    <p:sldLayoutId id="2147483774" r:id="rId23"/>
    <p:sldLayoutId id="2147483775" r:id="rId24"/>
    <p:sldLayoutId id="2147483776" r:id="rId25"/>
    <p:sldLayoutId id="2147483777" r:id="rId26"/>
    <p:sldLayoutId id="2147483778"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0" kern="1200">
          <a:gradFill>
            <a:gsLst>
              <a:gs pos="0">
                <a:schemeClr val="accent2"/>
              </a:gs>
              <a:gs pos="100000">
                <a:schemeClr val="accent4"/>
              </a:gs>
            </a:gsLst>
            <a:lin ang="16200000" scaled="1"/>
          </a:gradFill>
          <a:latin typeface="+mj-lt"/>
          <a:ea typeface="+mj-ea"/>
          <a:cs typeface="+mj-cs"/>
        </a:defRPr>
      </a:lvl1pPr>
    </p:titleStyle>
    <p:body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guide id="3" orient="horz" pos="1872">
          <p15:clr>
            <a:srgbClr val="F26B43"/>
          </p15:clr>
        </p15:guide>
        <p15:guide id="4" orient="horz" pos="1584">
          <p15:clr>
            <a:srgbClr val="F26B43"/>
          </p15:clr>
        </p15:guide>
        <p15:guide id="5" orient="horz" pos="1296">
          <p15:clr>
            <a:srgbClr val="F26B43"/>
          </p15:clr>
        </p15:guide>
        <p15:guide id="6" orient="horz" pos="1008">
          <p15:clr>
            <a:srgbClr val="F26B43"/>
          </p15:clr>
        </p15:guide>
        <p15:guide id="7" orient="horz" pos="720">
          <p15:clr>
            <a:srgbClr val="F26B43"/>
          </p15:clr>
        </p15:guide>
        <p15:guide id="8" orient="horz" pos="576">
          <p15:clr>
            <a:srgbClr val="F26B43"/>
          </p15:clr>
        </p15:guide>
        <p15:guide id="9" orient="horz" pos="288">
          <p15:clr>
            <a:srgbClr val="F26B43"/>
          </p15:clr>
        </p15:guide>
        <p15:guide id="10" orient="horz">
          <p15:clr>
            <a:srgbClr val="F26B43"/>
          </p15:clr>
        </p15:guide>
        <p15:guide id="11" orient="horz" pos="2448">
          <p15:clr>
            <a:srgbClr val="F26B43"/>
          </p15:clr>
        </p15:guide>
        <p15:guide id="12" orient="horz" pos="2736">
          <p15:clr>
            <a:srgbClr val="F26B43"/>
          </p15:clr>
        </p15:guide>
        <p15:guide id="13" orient="horz" pos="3024">
          <p15:clr>
            <a:srgbClr val="F26B43"/>
          </p15:clr>
        </p15:guide>
        <p15:guide id="14" orient="horz" pos="3312">
          <p15:clr>
            <a:srgbClr val="F26B43"/>
          </p15:clr>
        </p15:guide>
        <p15:guide id="15" orient="horz" pos="3600">
          <p15:clr>
            <a:srgbClr val="F26B43"/>
          </p15:clr>
        </p15:guide>
        <p15:guide id="16" orient="horz" pos="3888">
          <p15:clr>
            <a:srgbClr val="F26B43"/>
          </p15:clr>
        </p15:guide>
        <p15:guide id="17" orient="horz" pos="4032">
          <p15:clr>
            <a:srgbClr val="F26B43"/>
          </p15:clr>
        </p15:guide>
        <p15:guide id="18" pos="3551">
          <p15:clr>
            <a:srgbClr val="F26B43"/>
          </p15:clr>
        </p15:guide>
        <p15:guide id="19" pos="3263">
          <p15:clr>
            <a:srgbClr val="F26B43"/>
          </p15:clr>
        </p15:guide>
        <p15:guide id="20" pos="2975">
          <p15:clr>
            <a:srgbClr val="F26B43"/>
          </p15:clr>
        </p15:guide>
        <p15:guide id="21" pos="2687">
          <p15:clr>
            <a:srgbClr val="F26B43"/>
          </p15:clr>
        </p15:guide>
        <p15:guide id="22" pos="2399">
          <p15:clr>
            <a:srgbClr val="F26B43"/>
          </p15:clr>
        </p15:guide>
        <p15:guide id="23" pos="2111">
          <p15:clr>
            <a:srgbClr val="F26B43"/>
          </p15:clr>
        </p15:guide>
        <p15:guide id="24" pos="1823">
          <p15:clr>
            <a:srgbClr val="F26B43"/>
          </p15:clr>
        </p15:guide>
        <p15:guide id="25" pos="1535">
          <p15:clr>
            <a:srgbClr val="F26B43"/>
          </p15:clr>
        </p15:guide>
        <p15:guide id="26" pos="1247">
          <p15:clr>
            <a:srgbClr val="F26B43"/>
          </p15:clr>
        </p15:guide>
        <p15:guide id="27" pos="959">
          <p15:clr>
            <a:srgbClr val="F26B43"/>
          </p15:clr>
        </p15:guide>
        <p15:guide id="28" pos="671">
          <p15:clr>
            <a:srgbClr val="F26B43"/>
          </p15:clr>
        </p15:guide>
        <p15:guide id="29" pos="383">
          <p15:clr>
            <a:srgbClr val="F26B43"/>
          </p15:clr>
        </p15:guide>
        <p15:guide id="30" pos="4127">
          <p15:clr>
            <a:srgbClr val="F26B43"/>
          </p15:clr>
        </p15:guide>
        <p15:guide id="31" pos="4415">
          <p15:clr>
            <a:srgbClr val="F26B43"/>
          </p15:clr>
        </p15:guide>
        <p15:guide id="32" pos="4703">
          <p15:clr>
            <a:srgbClr val="F26B43"/>
          </p15:clr>
        </p15:guide>
        <p15:guide id="33" pos="4991">
          <p15:clr>
            <a:srgbClr val="F26B43"/>
          </p15:clr>
        </p15:guide>
        <p15:guide id="34" pos="5279">
          <p15:clr>
            <a:srgbClr val="F26B43"/>
          </p15:clr>
        </p15:guide>
        <p15:guide id="35" pos="5567">
          <p15:clr>
            <a:srgbClr val="F26B43"/>
          </p15:clr>
        </p15:guide>
        <p15:guide id="36" pos="5855">
          <p15:clr>
            <a:srgbClr val="F26B43"/>
          </p15:clr>
        </p15:guide>
        <p15:guide id="37" pos="6143">
          <p15:clr>
            <a:srgbClr val="F26B43"/>
          </p15:clr>
        </p15:guide>
        <p15:guide id="38" pos="6431">
          <p15:clr>
            <a:srgbClr val="F26B43"/>
          </p15:clr>
        </p15:guide>
        <p15:guide id="39" pos="6719">
          <p15:clr>
            <a:srgbClr val="F26B43"/>
          </p15:clr>
        </p15:guide>
        <p15:guide id="40" pos="7007">
          <p15:clr>
            <a:srgbClr val="F26B43"/>
          </p15:clr>
        </p15:guide>
        <p15:guide id="41" pos="7295">
          <p15:clr>
            <a:srgbClr val="F26B43"/>
          </p15:clr>
        </p15:guide>
        <p15:guide id="42" pos="7678">
          <p15:clr>
            <a:srgbClr val="F26B43"/>
          </p15:clr>
        </p15:guide>
        <p15:guide id="43" orient="horz" pos="4320">
          <p15:clr>
            <a:srgbClr val="F26B43"/>
          </p15:clr>
        </p15:guide>
        <p15:guide id="4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10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2.xml"/><Relationship Id="rId1" Type="http://schemas.openxmlformats.org/officeDocument/2006/relationships/slideLayout" Target="../slideLayouts/slideLayout5.xml"/><Relationship Id="rId4" Type="http://schemas.openxmlformats.org/officeDocument/2006/relationships/image" Target="../media/image91.png"/></Relationships>
</file>

<file path=ppt/slides/_rels/slide10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3.xml"/><Relationship Id="rId1" Type="http://schemas.openxmlformats.org/officeDocument/2006/relationships/slideLayout" Target="../slideLayouts/slideLayout5.xml"/><Relationship Id="rId4" Type="http://schemas.openxmlformats.org/officeDocument/2006/relationships/image" Target="../media/image96.png"/></Relationships>
</file>

<file path=ppt/slides/_rels/slide10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0.sv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11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6.xml"/></Relationships>
</file>

<file path=ppt/slides/_rels/slide11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6.xml"/></Relationships>
</file>

<file path=ppt/slides/_rels/slide11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6.xml"/></Relationships>
</file>

<file path=ppt/slides/_rels/slide11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6.xml"/></Relationships>
</file>

<file path=ppt/slides/_rels/slide11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6.xml"/></Relationships>
</file>

<file path=ppt/slides/_rels/slide11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6.xml"/></Relationships>
</file>

<file path=ppt/slides/_rels/slide11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6.xml"/></Relationships>
</file>

<file path=ppt/slides/_rels/slide11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6.xml"/></Relationships>
</file>

<file path=ppt/slides/_rels/slide11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4.xml"/><Relationship Id="rId1" Type="http://schemas.openxmlformats.org/officeDocument/2006/relationships/slideLayout" Target="../slideLayouts/slideLayout16.xml"/></Relationships>
</file>

<file path=ppt/slides/_rels/slide11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5.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6.xml"/><Relationship Id="rId1" Type="http://schemas.openxmlformats.org/officeDocument/2006/relationships/slideLayout" Target="../slideLayouts/slideLayout5.xml"/><Relationship Id="rId4" Type="http://schemas.openxmlformats.org/officeDocument/2006/relationships/image" Target="../media/image111.png"/></Relationships>
</file>

<file path=ppt/slides/_rels/slide12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1.xml"/><Relationship Id="rId1" Type="http://schemas.openxmlformats.org/officeDocument/2006/relationships/tags" Target="../tags/tag2.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hyperlink" Target="https://www.youtube.com/watch?v=9BH7cEJAlu0" TargetMode="Externa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hyperlink" Target="https://kb.vmware.com/s/article/85393"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16.xml"/><Relationship Id="rId4" Type="http://schemas.microsoft.com/office/2007/relationships/hdphoto" Target="../media/hdphoto1.wdp"/></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16.xml"/><Relationship Id="rId4" Type="http://schemas.openxmlformats.org/officeDocument/2006/relationships/image" Target="../media/image52.png"/></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2.xml"/><Relationship Id="rId1" Type="http://schemas.openxmlformats.org/officeDocument/2006/relationships/slideLayout" Target="../slideLayouts/slideLayout21.xml"/><Relationship Id="rId5" Type="http://schemas.openxmlformats.org/officeDocument/2006/relationships/slide" Target="slide1.xml"/><Relationship Id="rId4" Type="http://schemas.openxmlformats.org/officeDocument/2006/relationships/slide" Target="slide74.xml"/></Relationships>
</file>

<file path=ppt/slides/_rels/slide75.xml.rels><?xml version="1.0" encoding="UTF-8" standalone="yes"?>
<Relationships xmlns="http://schemas.openxmlformats.org/package/2006/relationships"><Relationship Id="rId3" Type="http://schemas.openxmlformats.org/officeDocument/2006/relationships/hyperlink" Target="https://freesvg.org/red-gear-icon" TargetMode="External"/><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7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4.xml"/><Relationship Id="rId1" Type="http://schemas.openxmlformats.org/officeDocument/2006/relationships/slideLayout" Target="../slideLayouts/slideLayout5.xml"/><Relationship Id="rId5" Type="http://schemas.openxmlformats.org/officeDocument/2006/relationships/image" Target="../media/image66.png"/><Relationship Id="rId4" Type="http://schemas.openxmlformats.org/officeDocument/2006/relationships/image" Target="../media/image65.png"/></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7.xml"/><Relationship Id="rId1" Type="http://schemas.openxmlformats.org/officeDocument/2006/relationships/slideLayout" Target="../slideLayouts/slideLayout16.xml"/><Relationship Id="rId4" Type="http://schemas.openxmlformats.org/officeDocument/2006/relationships/image" Target="../media/image68.png"/></Relationships>
</file>

<file path=ppt/slides/_rels/slide8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8.xml"/><Relationship Id="rId1" Type="http://schemas.openxmlformats.org/officeDocument/2006/relationships/slideLayout" Target="../slideLayouts/slideLayout16.xml"/><Relationship Id="rId4" Type="http://schemas.openxmlformats.org/officeDocument/2006/relationships/image" Target="../media/image71.png"/></Relationships>
</file>

<file path=ppt/slides/_rels/slide8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9.xml"/><Relationship Id="rId1" Type="http://schemas.openxmlformats.org/officeDocument/2006/relationships/slideLayout" Target="../slideLayouts/slideLayout16.xml"/><Relationship Id="rId4" Type="http://schemas.openxmlformats.org/officeDocument/2006/relationships/image" Target="../media/image73.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1.xml"/><Relationship Id="rId1" Type="http://schemas.openxmlformats.org/officeDocument/2006/relationships/slideLayout" Target="../slideLayouts/slideLayout16.xml"/><Relationship Id="rId4" Type="http://schemas.openxmlformats.org/officeDocument/2006/relationships/image" Target="../media/image7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2.xml"/><Relationship Id="rId1" Type="http://schemas.openxmlformats.org/officeDocument/2006/relationships/slideLayout" Target="../slideLayouts/slideLayout25.xml"/></Relationships>
</file>

<file path=ppt/slides/_rels/slide8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3.xml"/><Relationship Id="rId1" Type="http://schemas.openxmlformats.org/officeDocument/2006/relationships/slideLayout" Target="../slideLayouts/slideLayout16.xml"/><Relationship Id="rId4" Type="http://schemas.openxmlformats.org/officeDocument/2006/relationships/image" Target="../media/image7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4.xml"/><Relationship Id="rId1" Type="http://schemas.openxmlformats.org/officeDocument/2006/relationships/slideLayout" Target="../slideLayouts/slideLayout26.xml"/></Relationships>
</file>

<file path=ppt/slides/_rels/slide9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1.xml"/><Relationship Id="rId1" Type="http://schemas.openxmlformats.org/officeDocument/2006/relationships/slideLayout" Target="../slideLayouts/slideLayout2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95026A9-0BD8-4048-AA7F-2ECB70C24188}"/>
              </a:ext>
            </a:extLst>
          </p:cNvPr>
          <p:cNvSpPr>
            <a:spLocks noGrp="1"/>
          </p:cNvSpPr>
          <p:nvPr>
            <p:ph type="title"/>
          </p:nvPr>
        </p:nvSpPr>
        <p:spPr>
          <a:xfrm>
            <a:off x="591966" y="3450868"/>
            <a:ext cx="9721703" cy="1229360"/>
          </a:xfrm>
        </p:spPr>
        <p:txBody>
          <a:bodyPr/>
          <a:lstStyle/>
          <a:p>
            <a:r>
              <a:rPr lang="en-US" dirty="0"/>
              <a:t>Journey Towards Proactive Operations</a:t>
            </a:r>
          </a:p>
        </p:txBody>
      </p:sp>
      <p:sp>
        <p:nvSpPr>
          <p:cNvPr id="9" name="Subtitle 8">
            <a:extLst>
              <a:ext uri="{FF2B5EF4-FFF2-40B4-BE49-F238E27FC236}">
                <a16:creationId xmlns:a16="http://schemas.microsoft.com/office/drawing/2014/main" id="{EE2AA2B5-D7E6-4BBA-8624-CB9865A92A86}"/>
              </a:ext>
            </a:extLst>
          </p:cNvPr>
          <p:cNvSpPr>
            <a:spLocks noGrp="1"/>
          </p:cNvSpPr>
          <p:nvPr>
            <p:ph type="subTitle" idx="10"/>
          </p:nvPr>
        </p:nvSpPr>
        <p:spPr>
          <a:xfrm>
            <a:off x="603123" y="5360139"/>
            <a:ext cx="6864836" cy="700882"/>
          </a:xfrm>
        </p:spPr>
        <p:txBody>
          <a:bodyPr/>
          <a:lstStyle/>
          <a:p>
            <a:r>
              <a:rPr lang="en-US" sz="2000" dirty="0"/>
              <a:t>Iwan ‘e1’ Rahabok</a:t>
            </a:r>
          </a:p>
          <a:p>
            <a:r>
              <a:rPr lang="en-US" sz="2000" dirty="0"/>
              <a:t>e1@vmware.com  |  +65 9119-9226</a:t>
            </a:r>
          </a:p>
        </p:txBody>
      </p:sp>
      <p:pic>
        <p:nvPicPr>
          <p:cNvPr id="3" name="Picture 2">
            <a:extLst>
              <a:ext uri="{FF2B5EF4-FFF2-40B4-BE49-F238E27FC236}">
                <a16:creationId xmlns:a16="http://schemas.microsoft.com/office/drawing/2014/main" id="{ACE47B26-7AAB-42B5-B09B-3346D56B5D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553" y="718495"/>
            <a:ext cx="10544107" cy="3636936"/>
          </a:xfrm>
          <a:prstGeom prst="rect">
            <a:avLst/>
          </a:prstGeom>
        </p:spPr>
      </p:pic>
    </p:spTree>
    <p:extLst>
      <p:ext uri="{BB962C8B-B14F-4D97-AF65-F5344CB8AC3E}">
        <p14:creationId xmlns:p14="http://schemas.microsoft.com/office/powerpoint/2010/main" val="246555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8" name="Picture 4" descr="Image result for obi wan kenobi lightsaber">
            <a:extLst>
              <a:ext uri="{FF2B5EF4-FFF2-40B4-BE49-F238E27FC236}">
                <a16:creationId xmlns:a16="http://schemas.microsoft.com/office/drawing/2014/main" id="{6DE96918-3A67-4522-AFFA-66FFA50A99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4" y="-6654"/>
            <a:ext cx="12192000" cy="685873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5F7E0BC6-D73B-4F91-9C2B-8FFDBFE0EBB9}"/>
              </a:ext>
            </a:extLst>
          </p:cNvPr>
          <p:cNvSpPr/>
          <p:nvPr/>
        </p:nvSpPr>
        <p:spPr>
          <a:xfrm>
            <a:off x="5302102" y="5917"/>
            <a:ext cx="6898393" cy="6858000"/>
          </a:xfrm>
          <a:prstGeom prst="rect">
            <a:avLst/>
          </a:prstGeom>
          <a:gradFill>
            <a:gsLst>
              <a:gs pos="20000">
                <a:srgbClr val="0B0B0B">
                  <a:alpha val="70000"/>
                </a:srgbClr>
              </a:gs>
              <a:gs pos="0">
                <a:schemeClr val="bg2">
                  <a:lumMod val="0"/>
                  <a:alpha val="1000"/>
                </a:schemeClr>
              </a:gs>
              <a:gs pos="100000">
                <a:schemeClr val="bg2">
                  <a:lumMod val="10000"/>
                </a:schemeClr>
              </a:gs>
            </a:gsLst>
            <a:lin ang="6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SG" sz="1200">
              <a:solidFill>
                <a:schemeClr val="bg1"/>
              </a:solidFill>
            </a:endParaRPr>
          </a:p>
        </p:txBody>
      </p:sp>
      <p:sp>
        <p:nvSpPr>
          <p:cNvPr id="21" name="Rectangle 20">
            <a:extLst>
              <a:ext uri="{FF2B5EF4-FFF2-40B4-BE49-F238E27FC236}">
                <a16:creationId xmlns:a16="http://schemas.microsoft.com/office/drawing/2014/main" id="{77D432A6-27A6-EE1F-BFB2-199E4DCA70D9}"/>
              </a:ext>
            </a:extLst>
          </p:cNvPr>
          <p:cNvSpPr/>
          <p:nvPr/>
        </p:nvSpPr>
        <p:spPr>
          <a:xfrm>
            <a:off x="685769" y="1625892"/>
            <a:ext cx="4795090" cy="4636363"/>
          </a:xfrm>
          <a:custGeom>
            <a:avLst/>
            <a:gdLst>
              <a:gd name="connsiteX0" fmla="*/ 0 w 4795090"/>
              <a:gd name="connsiteY0" fmla="*/ 0 h 4636363"/>
              <a:gd name="connsiteX1" fmla="*/ 4795090 w 4795090"/>
              <a:gd name="connsiteY1" fmla="*/ 0 h 4636363"/>
              <a:gd name="connsiteX2" fmla="*/ 4795090 w 4795090"/>
              <a:gd name="connsiteY2" fmla="*/ 4636363 h 4636363"/>
              <a:gd name="connsiteX3" fmla="*/ 0 w 4795090"/>
              <a:gd name="connsiteY3" fmla="*/ 4636363 h 4636363"/>
              <a:gd name="connsiteX4" fmla="*/ 0 w 4795090"/>
              <a:gd name="connsiteY4" fmla="*/ 0 h 4636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090" h="4636363" fill="none" extrusionOk="0">
                <a:moveTo>
                  <a:pt x="0" y="0"/>
                </a:moveTo>
                <a:cubicBezTo>
                  <a:pt x="1887405" y="-49533"/>
                  <a:pt x="2705771" y="-14809"/>
                  <a:pt x="4795090" y="0"/>
                </a:cubicBezTo>
                <a:cubicBezTo>
                  <a:pt x="4882729" y="1965752"/>
                  <a:pt x="4722411" y="3076894"/>
                  <a:pt x="4795090" y="4636363"/>
                </a:cubicBezTo>
                <a:cubicBezTo>
                  <a:pt x="2880661" y="4588132"/>
                  <a:pt x="1771549" y="4720818"/>
                  <a:pt x="0" y="4636363"/>
                </a:cubicBezTo>
                <a:cubicBezTo>
                  <a:pt x="-38581" y="2418480"/>
                  <a:pt x="63341" y="1141798"/>
                  <a:pt x="0" y="0"/>
                </a:cubicBezTo>
                <a:close/>
              </a:path>
              <a:path w="4795090" h="4636363" stroke="0" extrusionOk="0">
                <a:moveTo>
                  <a:pt x="0" y="0"/>
                </a:moveTo>
                <a:cubicBezTo>
                  <a:pt x="1815247" y="118645"/>
                  <a:pt x="2460205" y="116012"/>
                  <a:pt x="4795090" y="0"/>
                </a:cubicBezTo>
                <a:cubicBezTo>
                  <a:pt x="4662208" y="499708"/>
                  <a:pt x="4880041" y="4089530"/>
                  <a:pt x="4795090" y="4636363"/>
                </a:cubicBezTo>
                <a:cubicBezTo>
                  <a:pt x="3277643" y="4770963"/>
                  <a:pt x="2362614" y="4479167"/>
                  <a:pt x="0" y="4636363"/>
                </a:cubicBezTo>
                <a:cubicBezTo>
                  <a:pt x="-20187" y="3908484"/>
                  <a:pt x="-152480" y="698317"/>
                  <a:pt x="0" y="0"/>
                </a:cubicBezTo>
                <a:close/>
              </a:path>
            </a:pathLst>
          </a:custGeom>
          <a:solidFill>
            <a:schemeClr val="bg2">
              <a:lumMod val="10000"/>
              <a:alpha val="60000"/>
            </a:schemeClr>
          </a:solidFill>
          <a:ln w="12700">
            <a:no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US" sz="2000" b="1" dirty="0">
                <a:solidFill>
                  <a:srgbClr val="FFFF00"/>
                </a:solidFill>
              </a:rPr>
              <a:t>Environment you are responsible for:</a:t>
            </a:r>
          </a:p>
          <a:p>
            <a:pPr marL="342900" indent="-342900">
              <a:spcAft>
                <a:spcPts val="600"/>
              </a:spcAft>
              <a:buFont typeface="Arial" panose="020B0604020202020204" pitchFamily="34" charset="0"/>
              <a:buChar char="•"/>
            </a:pPr>
            <a:r>
              <a:rPr lang="en-US" dirty="0">
                <a:solidFill>
                  <a:schemeClr val="bg1"/>
                </a:solidFill>
              </a:rPr>
              <a:t>No of VM </a:t>
            </a:r>
          </a:p>
          <a:p>
            <a:pPr marL="342900" indent="-342900">
              <a:spcAft>
                <a:spcPts val="600"/>
              </a:spcAft>
              <a:buFont typeface="Arial" panose="020B0604020202020204" pitchFamily="34" charset="0"/>
              <a:buChar char="•"/>
            </a:pPr>
            <a:r>
              <a:rPr lang="en-US" dirty="0">
                <a:solidFill>
                  <a:schemeClr val="bg1"/>
                </a:solidFill>
              </a:rPr>
              <a:t>No of Cluster &amp; ESXi</a:t>
            </a:r>
          </a:p>
          <a:p>
            <a:pPr marL="342900" indent="-342900">
              <a:spcAft>
                <a:spcPts val="600"/>
              </a:spcAft>
              <a:buFont typeface="Arial" panose="020B0604020202020204" pitchFamily="34" charset="0"/>
              <a:buChar char="•"/>
            </a:pPr>
            <a:r>
              <a:rPr lang="en-US" dirty="0">
                <a:solidFill>
                  <a:schemeClr val="bg1"/>
                </a:solidFill>
              </a:rPr>
              <a:t>Environment Category (mission critical, business standard, etc.)</a:t>
            </a:r>
          </a:p>
          <a:p>
            <a:pPr marL="342900" indent="-342900">
              <a:spcAft>
                <a:spcPts val="600"/>
              </a:spcAft>
              <a:buFont typeface="Arial" panose="020B0604020202020204" pitchFamily="34" charset="0"/>
              <a:buChar char="•"/>
            </a:pPr>
            <a:r>
              <a:rPr lang="en-US" dirty="0">
                <a:solidFill>
                  <a:schemeClr val="bg1"/>
                </a:solidFill>
              </a:rPr>
              <a:t>Kubernetes</a:t>
            </a:r>
          </a:p>
          <a:p>
            <a:pPr marL="342900" indent="-342900">
              <a:spcAft>
                <a:spcPts val="600"/>
              </a:spcAft>
              <a:buFont typeface="Arial" panose="020B0604020202020204" pitchFamily="34" charset="0"/>
              <a:buChar char="•"/>
            </a:pPr>
            <a:r>
              <a:rPr lang="en-US" dirty="0">
                <a:solidFill>
                  <a:schemeClr val="bg1"/>
                </a:solidFill>
              </a:rPr>
              <a:t>Non vSphere: Nutanix, KVM, etc.</a:t>
            </a:r>
          </a:p>
          <a:p>
            <a:pPr marL="342900" indent="-342900">
              <a:spcAft>
                <a:spcPts val="600"/>
              </a:spcAft>
              <a:buFont typeface="Arial" panose="020B0604020202020204" pitchFamily="34" charset="0"/>
              <a:buChar char="•"/>
            </a:pPr>
            <a:r>
              <a:rPr lang="en-US" dirty="0">
                <a:solidFill>
                  <a:schemeClr val="bg1"/>
                </a:solidFill>
              </a:rPr>
              <a:t>Public Cloud (AWS, Azure, etc.)</a:t>
            </a:r>
          </a:p>
          <a:p>
            <a:pPr marL="342900" indent="-342900">
              <a:spcAft>
                <a:spcPts val="600"/>
              </a:spcAft>
              <a:buFont typeface="Arial" panose="020B0604020202020204" pitchFamily="34" charset="0"/>
              <a:buChar char="•"/>
            </a:pPr>
            <a:r>
              <a:rPr lang="en-US" dirty="0">
                <a:solidFill>
                  <a:schemeClr val="bg1"/>
                </a:solidFill>
              </a:rPr>
              <a:t>Any other info</a:t>
            </a:r>
            <a:endParaRPr lang="en-US" sz="2000" dirty="0">
              <a:solidFill>
                <a:schemeClr val="bg1"/>
              </a:solidFill>
            </a:endParaRPr>
          </a:p>
        </p:txBody>
      </p:sp>
      <p:sp>
        <p:nvSpPr>
          <p:cNvPr id="22" name="Rectangle 21">
            <a:extLst>
              <a:ext uri="{FF2B5EF4-FFF2-40B4-BE49-F238E27FC236}">
                <a16:creationId xmlns:a16="http://schemas.microsoft.com/office/drawing/2014/main" id="{CF8A6102-C498-7DD2-15A5-29462FD4EB82}"/>
              </a:ext>
            </a:extLst>
          </p:cNvPr>
          <p:cNvSpPr/>
          <p:nvPr/>
        </p:nvSpPr>
        <p:spPr>
          <a:xfrm>
            <a:off x="5928326" y="1438363"/>
            <a:ext cx="4795091" cy="2039940"/>
          </a:xfrm>
          <a:custGeom>
            <a:avLst/>
            <a:gdLst>
              <a:gd name="connsiteX0" fmla="*/ 0 w 4795091"/>
              <a:gd name="connsiteY0" fmla="*/ 0 h 2039940"/>
              <a:gd name="connsiteX1" fmla="*/ 4795091 w 4795091"/>
              <a:gd name="connsiteY1" fmla="*/ 0 h 2039940"/>
              <a:gd name="connsiteX2" fmla="*/ 4795091 w 4795091"/>
              <a:gd name="connsiteY2" fmla="*/ 2039940 h 2039940"/>
              <a:gd name="connsiteX3" fmla="*/ 0 w 4795091"/>
              <a:gd name="connsiteY3" fmla="*/ 2039940 h 2039940"/>
              <a:gd name="connsiteX4" fmla="*/ 0 w 4795091"/>
              <a:gd name="connsiteY4" fmla="*/ 0 h 2039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091" h="2039940" fill="none" extrusionOk="0">
                <a:moveTo>
                  <a:pt x="0" y="0"/>
                </a:moveTo>
                <a:cubicBezTo>
                  <a:pt x="1886853" y="-49533"/>
                  <a:pt x="2705081" y="-14809"/>
                  <a:pt x="4795091" y="0"/>
                </a:cubicBezTo>
                <a:cubicBezTo>
                  <a:pt x="4882730" y="370814"/>
                  <a:pt x="4722412" y="1664308"/>
                  <a:pt x="4795091" y="2039940"/>
                </a:cubicBezTo>
                <a:cubicBezTo>
                  <a:pt x="2881253" y="1991709"/>
                  <a:pt x="1771760" y="2124395"/>
                  <a:pt x="0" y="2039940"/>
                </a:cubicBezTo>
                <a:cubicBezTo>
                  <a:pt x="-38581" y="1022549"/>
                  <a:pt x="63341" y="217037"/>
                  <a:pt x="0" y="0"/>
                </a:cubicBezTo>
                <a:close/>
              </a:path>
              <a:path w="4795091" h="2039940" stroke="0" extrusionOk="0">
                <a:moveTo>
                  <a:pt x="0" y="0"/>
                </a:moveTo>
                <a:cubicBezTo>
                  <a:pt x="1815147" y="118645"/>
                  <a:pt x="2459897" y="116012"/>
                  <a:pt x="4795091" y="0"/>
                </a:cubicBezTo>
                <a:cubicBezTo>
                  <a:pt x="4662209" y="464665"/>
                  <a:pt x="4880042" y="1621719"/>
                  <a:pt x="4795091" y="2039940"/>
                </a:cubicBezTo>
                <a:cubicBezTo>
                  <a:pt x="3278085" y="2174540"/>
                  <a:pt x="2363322" y="1882744"/>
                  <a:pt x="0" y="2039940"/>
                </a:cubicBezTo>
                <a:cubicBezTo>
                  <a:pt x="-20187" y="1456488"/>
                  <a:pt x="-152480" y="675006"/>
                  <a:pt x="0" y="0"/>
                </a:cubicBezTo>
                <a:close/>
              </a:path>
            </a:pathLst>
          </a:custGeom>
          <a:solidFill>
            <a:schemeClr val="bg2">
              <a:lumMod val="10000"/>
              <a:alpha val="60000"/>
            </a:schemeClr>
          </a:solidFill>
          <a:ln w="12700">
            <a:no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US" sz="2000" b="1" dirty="0">
                <a:solidFill>
                  <a:srgbClr val="FFFF00"/>
                </a:solidFill>
              </a:rPr>
              <a:t>Day 2 challenges you or team face:</a:t>
            </a:r>
          </a:p>
          <a:p>
            <a:pPr marL="342900" indent="-342900">
              <a:spcAft>
                <a:spcPts val="600"/>
              </a:spcAft>
              <a:buFont typeface="Arial" panose="020B0604020202020204" pitchFamily="34" charset="0"/>
              <a:buChar char="•"/>
            </a:pPr>
            <a:r>
              <a:rPr lang="en-US" dirty="0">
                <a:solidFill>
                  <a:schemeClr val="bg1"/>
                </a:solidFill>
              </a:rPr>
              <a:t>Performance </a:t>
            </a:r>
          </a:p>
          <a:p>
            <a:pPr marL="342900" indent="-342900">
              <a:spcAft>
                <a:spcPts val="600"/>
              </a:spcAft>
              <a:buFont typeface="Arial" panose="020B0604020202020204" pitchFamily="34" charset="0"/>
              <a:buChar char="•"/>
            </a:pPr>
            <a:r>
              <a:rPr lang="en-US" dirty="0">
                <a:solidFill>
                  <a:schemeClr val="bg1"/>
                </a:solidFill>
              </a:rPr>
              <a:t>Capacity</a:t>
            </a:r>
          </a:p>
          <a:p>
            <a:pPr marL="342900" indent="-342900">
              <a:spcAft>
                <a:spcPts val="600"/>
              </a:spcAft>
              <a:buFont typeface="Arial" panose="020B0604020202020204" pitchFamily="34" charset="0"/>
              <a:buChar char="•"/>
            </a:pPr>
            <a:r>
              <a:rPr lang="en-US" dirty="0">
                <a:solidFill>
                  <a:schemeClr val="bg1"/>
                </a:solidFill>
              </a:rPr>
              <a:t>Compliance </a:t>
            </a:r>
          </a:p>
          <a:p>
            <a:pPr marL="342900" indent="-342900">
              <a:spcAft>
                <a:spcPts val="600"/>
              </a:spcAft>
              <a:buFont typeface="Arial" panose="020B0604020202020204" pitchFamily="34" charset="0"/>
              <a:buChar char="•"/>
            </a:pPr>
            <a:r>
              <a:rPr lang="en-US" dirty="0">
                <a:solidFill>
                  <a:schemeClr val="bg1"/>
                </a:solidFill>
              </a:rPr>
              <a:t>Cost</a:t>
            </a:r>
          </a:p>
          <a:p>
            <a:pPr marL="342900" indent="-342900">
              <a:spcAft>
                <a:spcPts val="600"/>
              </a:spcAft>
              <a:buFont typeface="Arial" panose="020B0604020202020204" pitchFamily="34" charset="0"/>
              <a:buChar char="•"/>
            </a:pPr>
            <a:r>
              <a:rPr lang="en-US" dirty="0">
                <a:solidFill>
                  <a:schemeClr val="bg1"/>
                </a:solidFill>
              </a:rPr>
              <a:t>Availability</a:t>
            </a:r>
          </a:p>
        </p:txBody>
      </p:sp>
      <p:sp>
        <p:nvSpPr>
          <p:cNvPr id="23" name="Rectangle 22">
            <a:extLst>
              <a:ext uri="{FF2B5EF4-FFF2-40B4-BE49-F238E27FC236}">
                <a16:creationId xmlns:a16="http://schemas.microsoft.com/office/drawing/2014/main" id="{014AA7C6-F368-3266-B4D7-D822DA15EBFD}"/>
              </a:ext>
            </a:extLst>
          </p:cNvPr>
          <p:cNvSpPr/>
          <p:nvPr/>
        </p:nvSpPr>
        <p:spPr>
          <a:xfrm>
            <a:off x="5928326" y="3942359"/>
            <a:ext cx="5709492" cy="2217922"/>
          </a:xfrm>
          <a:custGeom>
            <a:avLst/>
            <a:gdLst>
              <a:gd name="connsiteX0" fmla="*/ 0 w 5709492"/>
              <a:gd name="connsiteY0" fmla="*/ 0 h 2217922"/>
              <a:gd name="connsiteX1" fmla="*/ 5709492 w 5709492"/>
              <a:gd name="connsiteY1" fmla="*/ 0 h 2217922"/>
              <a:gd name="connsiteX2" fmla="*/ 5709492 w 5709492"/>
              <a:gd name="connsiteY2" fmla="*/ 2217922 h 2217922"/>
              <a:gd name="connsiteX3" fmla="*/ 0 w 5709492"/>
              <a:gd name="connsiteY3" fmla="*/ 2217922 h 2217922"/>
              <a:gd name="connsiteX4" fmla="*/ 0 w 5709492"/>
              <a:gd name="connsiteY4" fmla="*/ 0 h 2217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492" h="2217922" fill="none" extrusionOk="0">
                <a:moveTo>
                  <a:pt x="0" y="0"/>
                </a:moveTo>
                <a:cubicBezTo>
                  <a:pt x="1582494" y="-49533"/>
                  <a:pt x="4471822" y="-14809"/>
                  <a:pt x="5709492" y="0"/>
                </a:cubicBezTo>
                <a:cubicBezTo>
                  <a:pt x="5797131" y="295000"/>
                  <a:pt x="5636813" y="1824256"/>
                  <a:pt x="5709492" y="2217922"/>
                </a:cubicBezTo>
                <a:cubicBezTo>
                  <a:pt x="4956044" y="2169691"/>
                  <a:pt x="861879" y="2302377"/>
                  <a:pt x="0" y="2217922"/>
                </a:cubicBezTo>
                <a:cubicBezTo>
                  <a:pt x="-38581" y="1971491"/>
                  <a:pt x="63341" y="695346"/>
                  <a:pt x="0" y="0"/>
                </a:cubicBezTo>
                <a:close/>
              </a:path>
              <a:path w="5709492" h="2217922" stroke="0" extrusionOk="0">
                <a:moveTo>
                  <a:pt x="0" y="0"/>
                </a:moveTo>
                <a:cubicBezTo>
                  <a:pt x="1818399" y="118645"/>
                  <a:pt x="4106756" y="116012"/>
                  <a:pt x="5709492" y="0"/>
                </a:cubicBezTo>
                <a:cubicBezTo>
                  <a:pt x="5576610" y="262880"/>
                  <a:pt x="5794443" y="1951035"/>
                  <a:pt x="5709492" y="2217922"/>
                </a:cubicBezTo>
                <a:cubicBezTo>
                  <a:pt x="3302557" y="2352522"/>
                  <a:pt x="1617856" y="2060726"/>
                  <a:pt x="0" y="2217922"/>
                </a:cubicBezTo>
                <a:cubicBezTo>
                  <a:pt x="-20187" y="1753865"/>
                  <a:pt x="-152480" y="479645"/>
                  <a:pt x="0" y="0"/>
                </a:cubicBezTo>
                <a:close/>
              </a:path>
            </a:pathLst>
          </a:custGeom>
          <a:solidFill>
            <a:schemeClr val="bg2">
              <a:lumMod val="10000"/>
              <a:alpha val="60000"/>
            </a:schemeClr>
          </a:solidFill>
          <a:ln w="12700">
            <a:no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US" sz="2000" b="1" dirty="0">
                <a:solidFill>
                  <a:srgbClr val="FFFF00"/>
                </a:solidFill>
              </a:rPr>
              <a:t>People and Process:</a:t>
            </a:r>
          </a:p>
          <a:p>
            <a:pPr marL="342900" indent="-342900">
              <a:spcAft>
                <a:spcPts val="600"/>
              </a:spcAft>
              <a:buFont typeface="Arial" panose="020B0604020202020204" pitchFamily="34" charset="0"/>
              <a:buChar char="•"/>
            </a:pPr>
            <a:r>
              <a:rPr lang="en-US" dirty="0">
                <a:solidFill>
                  <a:schemeClr val="bg1"/>
                </a:solidFill>
              </a:rPr>
              <a:t>Size of Infra Team.</a:t>
            </a:r>
          </a:p>
          <a:p>
            <a:pPr marL="342900" indent="-342900">
              <a:spcAft>
                <a:spcPts val="600"/>
              </a:spcAft>
              <a:buFont typeface="Arial" panose="020B0604020202020204" pitchFamily="34" charset="0"/>
              <a:buChar char="•"/>
            </a:pPr>
            <a:r>
              <a:rPr lang="en-US" dirty="0">
                <a:solidFill>
                  <a:schemeClr val="bg1"/>
                </a:solidFill>
              </a:rPr>
              <a:t>Who does what and when? Daily SOP, Weekly SOP, etc.</a:t>
            </a:r>
          </a:p>
          <a:p>
            <a:pPr marL="342900" indent="-342900">
              <a:spcAft>
                <a:spcPts val="600"/>
              </a:spcAft>
              <a:buFont typeface="Arial" panose="020B0604020202020204" pitchFamily="34" charset="0"/>
              <a:buChar char="•"/>
            </a:pPr>
            <a:r>
              <a:rPr lang="en-US" dirty="0">
                <a:solidFill>
                  <a:schemeClr val="bg1"/>
                </a:solidFill>
              </a:rPr>
              <a:t>What tools used for what?</a:t>
            </a:r>
          </a:p>
          <a:p>
            <a:pPr marL="342900" indent="-342900">
              <a:spcAft>
                <a:spcPts val="600"/>
              </a:spcAft>
              <a:buFont typeface="Arial" panose="020B0604020202020204" pitchFamily="34" charset="0"/>
              <a:buChar char="•"/>
            </a:pPr>
            <a:r>
              <a:rPr lang="en-US" dirty="0">
                <a:solidFill>
                  <a:schemeClr val="bg1"/>
                </a:solidFill>
              </a:rPr>
              <a:t>Size of App Teams. Relationship with App Teams</a:t>
            </a:r>
          </a:p>
          <a:p>
            <a:pPr marL="342900" indent="-342900">
              <a:spcAft>
                <a:spcPts val="600"/>
              </a:spcAft>
              <a:buFont typeface="Arial" panose="020B0604020202020204" pitchFamily="34" charset="0"/>
              <a:buChar char="•"/>
            </a:pPr>
            <a:r>
              <a:rPr lang="en-US" dirty="0">
                <a:solidFill>
                  <a:schemeClr val="bg1"/>
                </a:solidFill>
              </a:rPr>
              <a:t>Capacity Planning and Tech Refresh</a:t>
            </a:r>
          </a:p>
        </p:txBody>
      </p:sp>
      <p:sp>
        <p:nvSpPr>
          <p:cNvPr id="24" name="Subtitle 23">
            <a:extLst>
              <a:ext uri="{FF2B5EF4-FFF2-40B4-BE49-F238E27FC236}">
                <a16:creationId xmlns:a16="http://schemas.microsoft.com/office/drawing/2014/main" id="{D9619AAE-13FE-23DF-1D72-25C9A287C0AB}"/>
              </a:ext>
            </a:extLst>
          </p:cNvPr>
          <p:cNvSpPr>
            <a:spLocks noGrp="1"/>
          </p:cNvSpPr>
          <p:nvPr>
            <p:ph type="subTitle" idx="10"/>
          </p:nvPr>
        </p:nvSpPr>
        <p:spPr/>
        <p:txBody>
          <a:bodyPr/>
          <a:lstStyle/>
          <a:p>
            <a:r>
              <a:rPr lang="en-US" dirty="0"/>
              <a:t>Day 2 experience and expertise are with the practitioners, not vendors</a:t>
            </a:r>
          </a:p>
        </p:txBody>
      </p:sp>
      <p:sp>
        <p:nvSpPr>
          <p:cNvPr id="20" name="Title 19">
            <a:extLst>
              <a:ext uri="{FF2B5EF4-FFF2-40B4-BE49-F238E27FC236}">
                <a16:creationId xmlns:a16="http://schemas.microsoft.com/office/drawing/2014/main" id="{334D13D7-C50F-1C28-54FA-FD7B1FF76821}"/>
              </a:ext>
            </a:extLst>
          </p:cNvPr>
          <p:cNvSpPr>
            <a:spLocks noGrp="1"/>
          </p:cNvSpPr>
          <p:nvPr>
            <p:ph type="title"/>
          </p:nvPr>
        </p:nvSpPr>
        <p:spPr/>
        <p:txBody>
          <a:bodyPr/>
          <a:lstStyle/>
          <a:p>
            <a:r>
              <a:rPr lang="en-US" dirty="0"/>
              <a:t>About You</a:t>
            </a:r>
          </a:p>
        </p:txBody>
      </p:sp>
      <p:sp>
        <p:nvSpPr>
          <p:cNvPr id="29" name="Title 9">
            <a:extLst>
              <a:ext uri="{FF2B5EF4-FFF2-40B4-BE49-F238E27FC236}">
                <a16:creationId xmlns:a16="http://schemas.microsoft.com/office/drawing/2014/main" id="{843A3E98-F625-533B-942E-CE89012AAD8F}"/>
              </a:ext>
            </a:extLst>
          </p:cNvPr>
          <p:cNvSpPr txBox="1">
            <a:spLocks/>
          </p:cNvSpPr>
          <p:nvPr/>
        </p:nvSpPr>
        <p:spPr>
          <a:xfrm>
            <a:off x="920619" y="-1219795"/>
            <a:ext cx="11003870" cy="381000"/>
          </a:xfrm>
          <a:prstGeom prst="rect">
            <a:avLst/>
          </a:prstGeom>
        </p:spPr>
        <p:txBody>
          <a:bodyPr vert="horz" wrap="none" lIns="0" tIns="0" rIns="0" bIns="0" rtlCol="0" anchor="b">
            <a:noAutofit/>
          </a:bodyPr>
          <a:lstStyle>
            <a:lvl1pPr algn="l" defTabSz="914400" rtl="0" eaLnBrk="1" latinLnBrk="0" hangingPunct="1">
              <a:lnSpc>
                <a:spcPct val="90000"/>
              </a:lnSpc>
              <a:spcBef>
                <a:spcPct val="0"/>
              </a:spcBef>
              <a:buNone/>
              <a:defRPr sz="2800" b="0" kern="1200">
                <a:gradFill>
                  <a:gsLst>
                    <a:gs pos="0">
                      <a:schemeClr val="accent2"/>
                    </a:gs>
                    <a:gs pos="100000">
                      <a:schemeClr val="accent4"/>
                    </a:gs>
                  </a:gsLst>
                  <a:lin ang="16200000" scaled="1"/>
                </a:gradFill>
                <a:latin typeface="+mj-lt"/>
                <a:ea typeface="+mj-ea"/>
                <a:cs typeface="+mj-cs"/>
              </a:defRPr>
            </a:lvl1pPr>
          </a:lstStyle>
          <a:p>
            <a:endParaRPr lang="en-US" dirty="0"/>
          </a:p>
        </p:txBody>
      </p:sp>
    </p:spTree>
    <p:extLst>
      <p:ext uri="{BB962C8B-B14F-4D97-AF65-F5344CB8AC3E}">
        <p14:creationId xmlns:p14="http://schemas.microsoft.com/office/powerpoint/2010/main" val="1207453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1D5772-660E-D027-D4BF-05E9874D4FD1}"/>
              </a:ext>
            </a:extLst>
          </p:cNvPr>
          <p:cNvSpPr>
            <a:spLocks noGrp="1"/>
          </p:cNvSpPr>
          <p:nvPr>
            <p:ph sz="quarter" idx="14"/>
          </p:nvPr>
        </p:nvSpPr>
        <p:spPr/>
        <p:txBody>
          <a:bodyPr/>
          <a:lstStyle/>
          <a:p>
            <a:endParaRPr lang="en-US"/>
          </a:p>
        </p:txBody>
      </p:sp>
      <p:sp>
        <p:nvSpPr>
          <p:cNvPr id="3" name="Subtitle 2">
            <a:extLst>
              <a:ext uri="{FF2B5EF4-FFF2-40B4-BE49-F238E27FC236}">
                <a16:creationId xmlns:a16="http://schemas.microsoft.com/office/drawing/2014/main" id="{EB64E323-C8B8-1145-9924-61C7AD964ADF}"/>
              </a:ext>
            </a:extLst>
          </p:cNvPr>
          <p:cNvSpPr>
            <a:spLocks noGrp="1"/>
          </p:cNvSpPr>
          <p:nvPr>
            <p:ph type="subTitle" idx="10"/>
          </p:nvPr>
        </p:nvSpPr>
        <p:spPr/>
        <p:txBody>
          <a:bodyPr/>
          <a:lstStyle/>
          <a:p>
            <a:endParaRPr lang="en-US"/>
          </a:p>
        </p:txBody>
      </p:sp>
      <p:sp>
        <p:nvSpPr>
          <p:cNvPr id="4" name="Title 3">
            <a:extLst>
              <a:ext uri="{FF2B5EF4-FFF2-40B4-BE49-F238E27FC236}">
                <a16:creationId xmlns:a16="http://schemas.microsoft.com/office/drawing/2014/main" id="{21C21F43-9281-041F-5643-75D833E6C3F3}"/>
              </a:ext>
            </a:extLst>
          </p:cNvPr>
          <p:cNvSpPr>
            <a:spLocks noGrp="1"/>
          </p:cNvSpPr>
          <p:nvPr>
            <p:ph type="title"/>
          </p:nvPr>
        </p:nvSpPr>
        <p:spPr/>
        <p:txBody>
          <a:bodyPr/>
          <a:lstStyle/>
          <a:p>
            <a:r>
              <a:rPr lang="en-US" dirty="0"/>
              <a:t>VM Configuration Change</a:t>
            </a:r>
          </a:p>
        </p:txBody>
      </p:sp>
      <p:pic>
        <p:nvPicPr>
          <p:cNvPr id="6" name="Picture 5">
            <a:extLst>
              <a:ext uri="{FF2B5EF4-FFF2-40B4-BE49-F238E27FC236}">
                <a16:creationId xmlns:a16="http://schemas.microsoft.com/office/drawing/2014/main" id="{6F9F774E-19BB-6AE5-31F7-0C419E866D0B}"/>
              </a:ext>
            </a:extLst>
          </p:cNvPr>
          <p:cNvPicPr>
            <a:picLocks noChangeAspect="1"/>
          </p:cNvPicPr>
          <p:nvPr/>
        </p:nvPicPr>
        <p:blipFill>
          <a:blip r:embed="rId2"/>
          <a:stretch>
            <a:fillRect/>
          </a:stretch>
        </p:blipFill>
        <p:spPr>
          <a:xfrm>
            <a:off x="0" y="2466103"/>
            <a:ext cx="12192000" cy="1925794"/>
          </a:xfrm>
          <a:prstGeom prst="rect">
            <a:avLst/>
          </a:prstGeom>
        </p:spPr>
      </p:pic>
      <p:pic>
        <p:nvPicPr>
          <p:cNvPr id="8" name="Picture 7">
            <a:extLst>
              <a:ext uri="{FF2B5EF4-FFF2-40B4-BE49-F238E27FC236}">
                <a16:creationId xmlns:a16="http://schemas.microsoft.com/office/drawing/2014/main" id="{6DF59E9A-91ED-CA96-D86C-B09752C9CBEF}"/>
              </a:ext>
            </a:extLst>
          </p:cNvPr>
          <p:cNvPicPr>
            <a:picLocks noChangeAspect="1"/>
          </p:cNvPicPr>
          <p:nvPr/>
        </p:nvPicPr>
        <p:blipFill>
          <a:blip r:embed="rId3"/>
          <a:stretch>
            <a:fillRect/>
          </a:stretch>
        </p:blipFill>
        <p:spPr>
          <a:xfrm>
            <a:off x="2026181" y="3904357"/>
            <a:ext cx="10174314" cy="2953643"/>
          </a:xfrm>
          <a:prstGeom prst="rect">
            <a:avLst/>
          </a:prstGeom>
        </p:spPr>
      </p:pic>
    </p:spTree>
    <p:extLst>
      <p:ext uri="{BB962C8B-B14F-4D97-AF65-F5344CB8AC3E}">
        <p14:creationId xmlns:p14="http://schemas.microsoft.com/office/powerpoint/2010/main" val="302930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2C49BE-62F6-4CA8-B3F4-DC0BEE2C1A31}"/>
              </a:ext>
            </a:extLst>
          </p:cNvPr>
          <p:cNvSpPr>
            <a:spLocks noGrp="1"/>
          </p:cNvSpPr>
          <p:nvPr>
            <p:ph type="body" sz="quarter" idx="12"/>
          </p:nvPr>
        </p:nvSpPr>
        <p:spPr/>
        <p:txBody>
          <a:bodyPr/>
          <a:lstStyle/>
          <a:p>
            <a:r>
              <a:rPr lang="en-US" dirty="0"/>
              <a:t>Onboarding OYW</a:t>
            </a:r>
          </a:p>
        </p:txBody>
      </p:sp>
      <p:pic>
        <p:nvPicPr>
          <p:cNvPr id="3" name="Picture 2">
            <a:extLst>
              <a:ext uri="{FF2B5EF4-FFF2-40B4-BE49-F238E27FC236}">
                <a16:creationId xmlns:a16="http://schemas.microsoft.com/office/drawing/2014/main" id="{C2ADE01B-4696-6171-95AA-D8BAFD8E45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7488" y="2171683"/>
            <a:ext cx="6954050" cy="2398632"/>
          </a:xfrm>
          <a:prstGeom prst="rect">
            <a:avLst/>
          </a:prstGeom>
        </p:spPr>
      </p:pic>
    </p:spTree>
    <p:extLst>
      <p:ext uri="{BB962C8B-B14F-4D97-AF65-F5344CB8AC3E}">
        <p14:creationId xmlns:p14="http://schemas.microsoft.com/office/powerpoint/2010/main" val="264628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F0BC727-25E5-B358-C327-8966F401C961}"/>
              </a:ext>
            </a:extLst>
          </p:cNvPr>
          <p:cNvSpPr>
            <a:spLocks noGrp="1"/>
          </p:cNvSpPr>
          <p:nvPr>
            <p:ph type="subTitle" idx="10"/>
          </p:nvPr>
        </p:nvSpPr>
        <p:spPr/>
        <p:txBody>
          <a:bodyPr/>
          <a:lstStyle/>
          <a:p>
            <a:r>
              <a:rPr lang="en-US" dirty="0"/>
              <a:t>Changes and Addition made to Aria Operations</a:t>
            </a:r>
          </a:p>
        </p:txBody>
      </p:sp>
      <p:sp>
        <p:nvSpPr>
          <p:cNvPr id="3" name="Title 2">
            <a:extLst>
              <a:ext uri="{FF2B5EF4-FFF2-40B4-BE49-F238E27FC236}">
                <a16:creationId xmlns:a16="http://schemas.microsoft.com/office/drawing/2014/main" id="{14E4C518-86A5-2F70-81EF-D37BAAB83571}"/>
              </a:ext>
            </a:extLst>
          </p:cNvPr>
          <p:cNvSpPr>
            <a:spLocks noGrp="1"/>
          </p:cNvSpPr>
          <p:nvPr>
            <p:ph type="title"/>
          </p:nvPr>
        </p:nvSpPr>
        <p:spPr/>
        <p:txBody>
          <a:bodyPr/>
          <a:lstStyle/>
          <a:p>
            <a:r>
              <a:rPr lang="en-US" dirty="0"/>
              <a:t>What is in OYW package?</a:t>
            </a:r>
          </a:p>
        </p:txBody>
      </p:sp>
      <p:graphicFrame>
        <p:nvGraphicFramePr>
          <p:cNvPr id="6" name="Table 6">
            <a:extLst>
              <a:ext uri="{FF2B5EF4-FFF2-40B4-BE49-F238E27FC236}">
                <a16:creationId xmlns:a16="http://schemas.microsoft.com/office/drawing/2014/main" id="{8E5C2288-6FA7-D849-FA75-B5D129DB992B}"/>
              </a:ext>
            </a:extLst>
          </p:cNvPr>
          <p:cNvGraphicFramePr>
            <a:graphicFrameLocks noGrp="1"/>
          </p:cNvGraphicFramePr>
          <p:nvPr>
            <p:extLst>
              <p:ext uri="{D42A27DB-BD31-4B8C-83A1-F6EECF244321}">
                <p14:modId xmlns:p14="http://schemas.microsoft.com/office/powerpoint/2010/main" val="1124083175"/>
              </p:ext>
            </p:extLst>
          </p:nvPr>
        </p:nvGraphicFramePr>
        <p:xfrm>
          <a:off x="593021" y="1666376"/>
          <a:ext cx="6648038" cy="2225040"/>
        </p:xfrm>
        <a:graphic>
          <a:graphicData uri="http://schemas.openxmlformats.org/drawingml/2006/table">
            <a:tbl>
              <a:tblPr firstRow="1" bandRow="1">
                <a:tableStyleId>{5C22544A-7EE6-4342-B048-85BDC9FD1C3A}</a:tableStyleId>
              </a:tblPr>
              <a:tblGrid>
                <a:gridCol w="2130408">
                  <a:extLst>
                    <a:ext uri="{9D8B030D-6E8A-4147-A177-3AD203B41FA5}">
                      <a16:colId xmlns:a16="http://schemas.microsoft.com/office/drawing/2014/main" val="4259037182"/>
                    </a:ext>
                  </a:extLst>
                </a:gridCol>
                <a:gridCol w="4517630">
                  <a:extLst>
                    <a:ext uri="{9D8B030D-6E8A-4147-A177-3AD203B41FA5}">
                      <a16:colId xmlns:a16="http://schemas.microsoft.com/office/drawing/2014/main" val="1693580074"/>
                    </a:ext>
                  </a:extLst>
                </a:gridCol>
              </a:tblGrid>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8242795"/>
                  </a:ext>
                </a:extLst>
              </a:tr>
              <a:tr h="370840">
                <a:tc>
                  <a:txBody>
                    <a:bodyPr/>
                    <a:lstStyle/>
                    <a:p>
                      <a:r>
                        <a:rPr lang="en-US" dirty="0">
                          <a:solidFill>
                            <a:schemeClr val="tx2"/>
                          </a:solidFill>
                        </a:rPr>
                        <a:t>Dashboards</a:t>
                      </a:r>
                    </a:p>
                  </a:txBody>
                  <a:tcPr/>
                </a:tc>
                <a:tc>
                  <a:txBody>
                    <a:bodyPr/>
                    <a:lstStyle/>
                    <a:p>
                      <a:r>
                        <a:rPr lang="en-US" dirty="0">
                          <a:solidFill>
                            <a:schemeClr val="tx2"/>
                          </a:solidFill>
                        </a:rPr>
                        <a:t>19 New and enhanced</a:t>
                      </a:r>
                    </a:p>
                  </a:txBody>
                  <a:tcPr/>
                </a:tc>
                <a:extLst>
                  <a:ext uri="{0D108BD9-81ED-4DB2-BD59-A6C34878D82A}">
                    <a16:rowId xmlns:a16="http://schemas.microsoft.com/office/drawing/2014/main" val="2436892255"/>
                  </a:ext>
                </a:extLst>
              </a:tr>
              <a:tr h="370840">
                <a:tc>
                  <a:txBody>
                    <a:bodyPr/>
                    <a:lstStyle/>
                    <a:p>
                      <a:r>
                        <a:rPr lang="en-US" dirty="0">
                          <a:solidFill>
                            <a:schemeClr val="tx2"/>
                          </a:solidFill>
                        </a:rPr>
                        <a:t>Views </a:t>
                      </a:r>
                    </a:p>
                  </a:txBody>
                  <a:tcPr/>
                </a:tc>
                <a:tc>
                  <a:txBody>
                    <a:bodyPr/>
                    <a:lstStyle/>
                    <a:p>
                      <a:r>
                        <a:rPr lang="en-US" dirty="0">
                          <a:solidFill>
                            <a:schemeClr val="tx2"/>
                          </a:solidFill>
                        </a:rPr>
                        <a:t>83 New and enhanced</a:t>
                      </a:r>
                    </a:p>
                  </a:txBody>
                  <a:tcPr/>
                </a:tc>
                <a:extLst>
                  <a:ext uri="{0D108BD9-81ED-4DB2-BD59-A6C34878D82A}">
                    <a16:rowId xmlns:a16="http://schemas.microsoft.com/office/drawing/2014/main" val="1232023019"/>
                  </a:ext>
                </a:extLst>
              </a:tr>
              <a:tr h="370840">
                <a:tc>
                  <a:txBody>
                    <a:bodyPr/>
                    <a:lstStyle/>
                    <a:p>
                      <a:r>
                        <a:rPr lang="en-US" dirty="0">
                          <a:solidFill>
                            <a:schemeClr val="tx2"/>
                          </a:solidFill>
                        </a:rPr>
                        <a:t>Alerts</a:t>
                      </a:r>
                    </a:p>
                  </a:txBody>
                  <a:tcPr/>
                </a:tc>
                <a:tc>
                  <a:txBody>
                    <a:bodyPr/>
                    <a:lstStyle/>
                    <a:p>
                      <a:r>
                        <a:rPr lang="en-US" dirty="0">
                          <a:solidFill>
                            <a:schemeClr val="tx2"/>
                          </a:solidFill>
                        </a:rPr>
                        <a:t>20 </a:t>
                      </a:r>
                      <a:r>
                        <a:rPr lang="en-US" dirty="0">
                          <a:solidFill>
                            <a:schemeClr val="tx2"/>
                          </a:solidFill>
                          <a:sym typeface="Wingdings" panose="05000000000000000000" pitchFamily="2" charset="2"/>
                        </a:rPr>
                        <a:t> 4 </a:t>
                      </a:r>
                      <a:r>
                        <a:rPr lang="en-US" dirty="0">
                          <a:solidFill>
                            <a:schemeClr val="tx2"/>
                          </a:solidFill>
                        </a:rPr>
                        <a:t>alerts consolidation</a:t>
                      </a:r>
                    </a:p>
                  </a:txBody>
                  <a:tcPr/>
                </a:tc>
                <a:extLst>
                  <a:ext uri="{0D108BD9-81ED-4DB2-BD59-A6C34878D82A}">
                    <a16:rowId xmlns:a16="http://schemas.microsoft.com/office/drawing/2014/main" val="3619716828"/>
                  </a:ext>
                </a:extLst>
              </a:tr>
              <a:tr h="370840">
                <a:tc>
                  <a:txBody>
                    <a:bodyPr/>
                    <a:lstStyle/>
                    <a:p>
                      <a:r>
                        <a:rPr lang="en-US" dirty="0">
                          <a:solidFill>
                            <a:schemeClr val="tx2"/>
                          </a:solidFill>
                        </a:rPr>
                        <a:t>Super Metrics</a:t>
                      </a:r>
                    </a:p>
                  </a:txBody>
                  <a:tcPr/>
                </a:tc>
                <a:tc>
                  <a:txBody>
                    <a:bodyPr/>
                    <a:lstStyle/>
                    <a:p>
                      <a:r>
                        <a:rPr lang="en-US" dirty="0">
                          <a:solidFill>
                            <a:schemeClr val="tx2"/>
                          </a:solidFill>
                        </a:rPr>
                        <a:t>31 new super metrics</a:t>
                      </a:r>
                    </a:p>
                  </a:txBody>
                  <a:tcPr/>
                </a:tc>
                <a:extLst>
                  <a:ext uri="{0D108BD9-81ED-4DB2-BD59-A6C34878D82A}">
                    <a16:rowId xmlns:a16="http://schemas.microsoft.com/office/drawing/2014/main" val="3034447701"/>
                  </a:ext>
                </a:extLst>
              </a:tr>
              <a:tr h="370840">
                <a:tc>
                  <a:txBody>
                    <a:bodyPr/>
                    <a:lstStyle/>
                    <a:p>
                      <a:r>
                        <a:rPr lang="en-US" dirty="0">
                          <a:solidFill>
                            <a:schemeClr val="tx2"/>
                          </a:solidFill>
                        </a:rPr>
                        <a:t>Metrics</a:t>
                      </a:r>
                    </a:p>
                  </a:txBody>
                  <a:tcPr/>
                </a:tc>
                <a:tc>
                  <a:txBody>
                    <a:bodyPr/>
                    <a:lstStyle/>
                    <a:p>
                      <a:r>
                        <a:rPr lang="en-US" dirty="0">
                          <a:solidFill>
                            <a:schemeClr val="tx2"/>
                          </a:solidFill>
                        </a:rPr>
                        <a:t>20-second metrics enabled</a:t>
                      </a:r>
                    </a:p>
                  </a:txBody>
                  <a:tcPr/>
                </a:tc>
                <a:extLst>
                  <a:ext uri="{0D108BD9-81ED-4DB2-BD59-A6C34878D82A}">
                    <a16:rowId xmlns:a16="http://schemas.microsoft.com/office/drawing/2014/main" val="114263990"/>
                  </a:ext>
                </a:extLst>
              </a:tr>
            </a:tbl>
          </a:graphicData>
        </a:graphic>
      </p:graphicFrame>
      <p:sp>
        <p:nvSpPr>
          <p:cNvPr id="4" name="Arrow: Right 3">
            <a:extLst>
              <a:ext uri="{FF2B5EF4-FFF2-40B4-BE49-F238E27FC236}">
                <a16:creationId xmlns:a16="http://schemas.microsoft.com/office/drawing/2014/main" id="{2870A8A0-6790-F11A-B861-CEA4AC394A6D}"/>
              </a:ext>
            </a:extLst>
          </p:cNvPr>
          <p:cNvSpPr/>
          <p:nvPr/>
        </p:nvSpPr>
        <p:spPr>
          <a:xfrm>
            <a:off x="4295209" y="4799364"/>
            <a:ext cx="3005163" cy="1028082"/>
          </a:xfrm>
          <a:prstGeom prst="rightArrow">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7" name="TextBox 6">
            <a:extLst>
              <a:ext uri="{FF2B5EF4-FFF2-40B4-BE49-F238E27FC236}">
                <a16:creationId xmlns:a16="http://schemas.microsoft.com/office/drawing/2014/main" id="{EE670176-3219-77C7-E0B6-BD6C680CED63}"/>
              </a:ext>
            </a:extLst>
          </p:cNvPr>
          <p:cNvSpPr txBox="1"/>
          <p:nvPr/>
        </p:nvSpPr>
        <p:spPr>
          <a:xfrm>
            <a:off x="5147816" y="5191624"/>
            <a:ext cx="1474763" cy="246221"/>
          </a:xfrm>
          <a:prstGeom prst="rect">
            <a:avLst/>
          </a:prstGeom>
        </p:spPr>
        <p:txBody>
          <a:bodyPr wrap="none" lIns="0" tIns="0" rIns="0" bIns="0" rtlCol="0">
            <a:spAutoFit/>
          </a:bodyPr>
          <a:lstStyle/>
          <a:p>
            <a:pPr algn="l">
              <a:spcAft>
                <a:spcPts val="600"/>
              </a:spcAft>
            </a:pPr>
            <a:r>
              <a:rPr lang="en-US" sz="1600" b="1" dirty="0">
                <a:solidFill>
                  <a:schemeClr val="tx2"/>
                </a:solidFill>
              </a:rPr>
              <a:t>Documentation</a:t>
            </a:r>
          </a:p>
        </p:txBody>
      </p:sp>
      <p:pic>
        <p:nvPicPr>
          <p:cNvPr id="9" name="Picture 8" descr="Background pattern&#10;&#10;Description automatically generated">
            <a:extLst>
              <a:ext uri="{FF2B5EF4-FFF2-40B4-BE49-F238E27FC236}">
                <a16:creationId xmlns:a16="http://schemas.microsoft.com/office/drawing/2014/main" id="{FDEAB4D7-95C6-B16A-B691-2A406B4D3C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9303" y="640482"/>
            <a:ext cx="3998158" cy="5645514"/>
          </a:xfrm>
          <a:prstGeom prst="rect">
            <a:avLst/>
          </a:prstGeom>
        </p:spPr>
      </p:pic>
    </p:spTree>
    <p:extLst>
      <p:ext uri="{BB962C8B-B14F-4D97-AF65-F5344CB8AC3E}">
        <p14:creationId xmlns:p14="http://schemas.microsoft.com/office/powerpoint/2010/main" val="319967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0C5CF9E1-2A80-6806-1AAE-F1E2270D3724}"/>
              </a:ext>
            </a:extLst>
          </p:cNvPr>
          <p:cNvSpPr>
            <a:spLocks noGrp="1"/>
          </p:cNvSpPr>
          <p:nvPr>
            <p:ph type="subTitle" idx="10"/>
          </p:nvPr>
        </p:nvSpPr>
        <p:spPr/>
        <p:txBody>
          <a:bodyPr/>
          <a:lstStyle/>
          <a:p>
            <a:r>
              <a:rPr lang="en-US" dirty="0"/>
              <a:t>5 new, 7 major enhancements, 5 minor enhancement</a:t>
            </a:r>
          </a:p>
        </p:txBody>
      </p:sp>
      <p:sp>
        <p:nvSpPr>
          <p:cNvPr id="2" name="Title 1">
            <a:extLst>
              <a:ext uri="{FF2B5EF4-FFF2-40B4-BE49-F238E27FC236}">
                <a16:creationId xmlns:a16="http://schemas.microsoft.com/office/drawing/2014/main" id="{F9005388-72AD-C045-3352-690574C343C1}"/>
              </a:ext>
            </a:extLst>
          </p:cNvPr>
          <p:cNvSpPr>
            <a:spLocks noGrp="1"/>
          </p:cNvSpPr>
          <p:nvPr>
            <p:ph type="title"/>
          </p:nvPr>
        </p:nvSpPr>
        <p:spPr/>
        <p:txBody>
          <a:bodyPr/>
          <a:lstStyle/>
          <a:p>
            <a:r>
              <a:rPr lang="en-US" dirty="0"/>
              <a:t>OYW: Dashboards</a:t>
            </a:r>
          </a:p>
        </p:txBody>
      </p:sp>
      <p:sp>
        <p:nvSpPr>
          <p:cNvPr id="9" name="TextBox 8">
            <a:extLst>
              <a:ext uri="{FF2B5EF4-FFF2-40B4-BE49-F238E27FC236}">
                <a16:creationId xmlns:a16="http://schemas.microsoft.com/office/drawing/2014/main" id="{3764F597-98F4-EEC1-7412-82A94AE7C55E}"/>
              </a:ext>
            </a:extLst>
          </p:cNvPr>
          <p:cNvSpPr txBox="1"/>
          <p:nvPr/>
        </p:nvSpPr>
        <p:spPr>
          <a:xfrm>
            <a:off x="7551166" y="1544237"/>
            <a:ext cx="4060874" cy="4247317"/>
          </a:xfrm>
          <a:prstGeom prst="rect">
            <a:avLst/>
          </a:prstGeom>
          <a:noFill/>
        </p:spPr>
        <p:txBody>
          <a:bodyPr wrap="square">
            <a:spAutoFit/>
          </a:bodyPr>
          <a:lstStyle/>
          <a:p>
            <a:r>
              <a:rPr lang="en-US" sz="1800" dirty="0">
                <a:solidFill>
                  <a:srgbClr val="7030A0"/>
                </a:solidFill>
              </a:rPr>
              <a:t>8.12 Pro Max Ultra </a:t>
            </a:r>
            <a:r>
              <a:rPr lang="en-US" sz="1800" dirty="0">
                <a:solidFill>
                  <a:srgbClr val="7030A0"/>
                </a:solidFill>
                <a:sym typeface="Wingdings" panose="05000000000000000000" pitchFamily="2" charset="2"/>
              </a:rPr>
              <a:t> </a:t>
            </a:r>
            <a:endParaRPr lang="en-US" sz="1800" dirty="0">
              <a:solidFill>
                <a:srgbClr val="7030A0"/>
              </a:solidFill>
            </a:endParaRPr>
          </a:p>
          <a:p>
            <a:endParaRPr lang="en-US" sz="1200" dirty="0">
              <a:solidFill>
                <a:srgbClr val="7030A0"/>
              </a:solidFill>
            </a:endParaRPr>
          </a:p>
          <a:p>
            <a:r>
              <a:rPr lang="en-US" sz="1200" dirty="0">
                <a:solidFill>
                  <a:srgbClr val="7030A0"/>
                </a:solidFill>
              </a:rPr>
              <a:t>New Dashboards</a:t>
            </a:r>
          </a:p>
          <a:p>
            <a:pPr marL="171450" indent="-171450">
              <a:buFont typeface="Arial" panose="020B0604020202020204" pitchFamily="34" charset="0"/>
              <a:buChar char="•"/>
            </a:pPr>
            <a:r>
              <a:rPr lang="en-US" sz="1200" dirty="0">
                <a:solidFill>
                  <a:srgbClr val="7030A0"/>
                </a:solidFill>
              </a:rPr>
              <a:t>Business Applications</a:t>
            </a:r>
          </a:p>
          <a:p>
            <a:pPr marL="171450" indent="-171450">
              <a:buFont typeface="Arial" panose="020B0604020202020204" pitchFamily="34" charset="0"/>
              <a:buChar char="•"/>
            </a:pPr>
            <a:r>
              <a:rPr lang="en-US" sz="1200" dirty="0">
                <a:solidFill>
                  <a:srgbClr val="7030A0"/>
                </a:solidFill>
              </a:rPr>
              <a:t>vSphere Migration Sign Off</a:t>
            </a:r>
          </a:p>
          <a:p>
            <a:pPr marL="171450" indent="-171450">
              <a:buFont typeface="Arial" panose="020B0604020202020204" pitchFamily="34" charset="0"/>
              <a:buChar char="•"/>
            </a:pPr>
            <a:r>
              <a:rPr lang="en-US" sz="1200" dirty="0">
                <a:solidFill>
                  <a:srgbClr val="7030A0"/>
                </a:solidFill>
              </a:rPr>
              <a:t>vSphere VM Inventory</a:t>
            </a:r>
          </a:p>
          <a:p>
            <a:pPr marL="171450" indent="-171450">
              <a:buFont typeface="Arial" panose="020B0604020202020204" pitchFamily="34" charset="0"/>
              <a:buChar char="•"/>
            </a:pPr>
            <a:r>
              <a:rPr lang="en-US" sz="1200" dirty="0">
                <a:solidFill>
                  <a:srgbClr val="7030A0"/>
                </a:solidFill>
              </a:rPr>
              <a:t>vSphere Performance Profiling</a:t>
            </a:r>
          </a:p>
          <a:p>
            <a:pPr marL="171450" indent="-171450">
              <a:buFont typeface="Arial" panose="020B0604020202020204" pitchFamily="34" charset="0"/>
              <a:buChar char="•"/>
            </a:pPr>
            <a:r>
              <a:rPr lang="en-US" sz="1200" dirty="0">
                <a:solidFill>
                  <a:srgbClr val="7030A0"/>
                </a:solidFill>
              </a:rPr>
              <a:t>vSphere Proactive Daily Check</a:t>
            </a:r>
          </a:p>
          <a:p>
            <a:pPr marL="171450" indent="-171450">
              <a:buFont typeface="Arial" panose="020B0604020202020204" pitchFamily="34" charset="0"/>
              <a:buChar char="•"/>
            </a:pPr>
            <a:r>
              <a:rPr lang="en-US" sz="1200" dirty="0">
                <a:solidFill>
                  <a:srgbClr val="7030A0"/>
                </a:solidFill>
              </a:rPr>
              <a:t>Microsoft Windows. Requires Telegraf agent</a:t>
            </a:r>
          </a:p>
          <a:p>
            <a:pPr marL="171450" indent="-171450">
              <a:buFont typeface="Arial" panose="020B0604020202020204" pitchFamily="34" charset="0"/>
              <a:buChar char="•"/>
            </a:pPr>
            <a:r>
              <a:rPr lang="en-US" sz="1200" dirty="0">
                <a:solidFill>
                  <a:srgbClr val="7030A0"/>
                </a:solidFill>
              </a:rPr>
              <a:t>Linux. Requires Telegraf agent</a:t>
            </a:r>
          </a:p>
          <a:p>
            <a:endParaRPr lang="en-US" sz="1200" dirty="0">
              <a:solidFill>
                <a:srgbClr val="7030A0"/>
              </a:solidFill>
            </a:endParaRPr>
          </a:p>
          <a:p>
            <a:r>
              <a:rPr lang="en-US" sz="1200" dirty="0">
                <a:solidFill>
                  <a:srgbClr val="7030A0"/>
                </a:solidFill>
              </a:rPr>
              <a:t>Major Enhancements</a:t>
            </a:r>
          </a:p>
          <a:p>
            <a:pPr marL="171450" indent="-171450">
              <a:buFont typeface="Arial" panose="020B0604020202020204" pitchFamily="34" charset="0"/>
              <a:buChar char="•"/>
            </a:pPr>
            <a:r>
              <a:rPr lang="en-US" sz="1200" dirty="0">
                <a:solidFill>
                  <a:srgbClr val="7030A0"/>
                </a:solidFill>
              </a:rPr>
              <a:t>vSphere Compute Inventory</a:t>
            </a:r>
          </a:p>
          <a:p>
            <a:pPr marL="171450" indent="-171450">
              <a:buFont typeface="Arial" panose="020B0604020202020204" pitchFamily="34" charset="0"/>
              <a:buChar char="•"/>
            </a:pPr>
            <a:r>
              <a:rPr lang="en-US" sz="1200" dirty="0">
                <a:solidFill>
                  <a:srgbClr val="7030A0"/>
                </a:solidFill>
              </a:rPr>
              <a:t>vSphere Storage Inventory</a:t>
            </a:r>
          </a:p>
          <a:p>
            <a:pPr marL="171450" indent="-171450">
              <a:buFont typeface="Arial" panose="020B0604020202020204" pitchFamily="34" charset="0"/>
              <a:buChar char="•"/>
            </a:pPr>
            <a:r>
              <a:rPr lang="en-US" sz="1200" dirty="0">
                <a:solidFill>
                  <a:srgbClr val="7030A0"/>
                </a:solidFill>
              </a:rPr>
              <a:t>vSphere Network Inventory</a:t>
            </a:r>
          </a:p>
          <a:p>
            <a:pPr marL="171450" indent="-171450">
              <a:buFont typeface="Arial" panose="020B0604020202020204" pitchFamily="34" charset="0"/>
              <a:buChar char="•"/>
            </a:pPr>
            <a:r>
              <a:rPr lang="en-US" sz="1200" dirty="0">
                <a:solidFill>
                  <a:srgbClr val="7030A0"/>
                </a:solidFill>
              </a:rPr>
              <a:t>vSphere VM Performance</a:t>
            </a:r>
          </a:p>
          <a:p>
            <a:pPr marL="171450" indent="-171450">
              <a:buFont typeface="Arial" panose="020B0604020202020204" pitchFamily="34" charset="0"/>
              <a:buChar char="•"/>
            </a:pPr>
            <a:r>
              <a:rPr lang="en-US" sz="1200" dirty="0">
                <a:solidFill>
                  <a:srgbClr val="7030A0"/>
                </a:solidFill>
              </a:rPr>
              <a:t>vSphere Compute Performance</a:t>
            </a:r>
          </a:p>
          <a:p>
            <a:pPr marL="171450" indent="-171450">
              <a:buFont typeface="Arial" panose="020B0604020202020204" pitchFamily="34" charset="0"/>
              <a:buChar char="•"/>
            </a:pPr>
            <a:r>
              <a:rPr lang="en-US" sz="1200" dirty="0">
                <a:solidFill>
                  <a:srgbClr val="7030A0"/>
                </a:solidFill>
              </a:rPr>
              <a:t>vSphere Storage Performance</a:t>
            </a:r>
          </a:p>
          <a:p>
            <a:pPr marL="171450" indent="-171450">
              <a:buFont typeface="Arial" panose="020B0604020202020204" pitchFamily="34" charset="0"/>
              <a:buChar char="•"/>
            </a:pPr>
            <a:r>
              <a:rPr lang="en-US" sz="1200" dirty="0">
                <a:solidFill>
                  <a:srgbClr val="7030A0"/>
                </a:solidFill>
              </a:rPr>
              <a:t>vSphere Network Performance</a:t>
            </a:r>
          </a:p>
          <a:p>
            <a:pPr marL="171450" indent="-171450">
              <a:buFont typeface="Arial" panose="020B0604020202020204" pitchFamily="34" charset="0"/>
              <a:buChar char="•"/>
            </a:pPr>
            <a:r>
              <a:rPr lang="en-US" sz="1200" dirty="0">
                <a:solidFill>
                  <a:srgbClr val="7030A0"/>
                </a:solidFill>
              </a:rPr>
              <a:t>vSphere Availability</a:t>
            </a:r>
          </a:p>
          <a:p>
            <a:pPr marL="171450" indent="-171450">
              <a:buFont typeface="Arial" panose="020B0604020202020204" pitchFamily="34" charset="0"/>
              <a:buChar char="•"/>
            </a:pPr>
            <a:endParaRPr lang="en-US" sz="1200" dirty="0">
              <a:solidFill>
                <a:srgbClr val="7030A0"/>
              </a:solidFill>
            </a:endParaRPr>
          </a:p>
          <a:p>
            <a:pPr marL="171450" indent="-171450">
              <a:buFont typeface="Arial" panose="020B0604020202020204" pitchFamily="34" charset="0"/>
              <a:buChar char="•"/>
            </a:pPr>
            <a:endParaRPr lang="en-US" sz="1200" dirty="0">
              <a:solidFill>
                <a:schemeClr val="tx2"/>
              </a:solidFill>
            </a:endParaRPr>
          </a:p>
        </p:txBody>
      </p:sp>
      <p:pic>
        <p:nvPicPr>
          <p:cNvPr id="11" name="Picture 10">
            <a:extLst>
              <a:ext uri="{FF2B5EF4-FFF2-40B4-BE49-F238E27FC236}">
                <a16:creationId xmlns:a16="http://schemas.microsoft.com/office/drawing/2014/main" id="{42877350-C8E3-8239-8A51-CB4D78E73EA3}"/>
              </a:ext>
            </a:extLst>
          </p:cNvPr>
          <p:cNvPicPr>
            <a:picLocks noChangeAspect="1"/>
          </p:cNvPicPr>
          <p:nvPr/>
        </p:nvPicPr>
        <p:blipFill>
          <a:blip r:embed="rId3"/>
          <a:stretch>
            <a:fillRect/>
          </a:stretch>
        </p:blipFill>
        <p:spPr>
          <a:xfrm>
            <a:off x="579960" y="5984757"/>
            <a:ext cx="6013462" cy="807594"/>
          </a:xfrm>
          <a:prstGeom prst="rect">
            <a:avLst/>
          </a:prstGeom>
        </p:spPr>
      </p:pic>
      <p:pic>
        <p:nvPicPr>
          <p:cNvPr id="13" name="Picture 12">
            <a:extLst>
              <a:ext uri="{FF2B5EF4-FFF2-40B4-BE49-F238E27FC236}">
                <a16:creationId xmlns:a16="http://schemas.microsoft.com/office/drawing/2014/main" id="{A540E532-C831-F8F5-604F-9C316AC382EB}"/>
              </a:ext>
            </a:extLst>
          </p:cNvPr>
          <p:cNvPicPr>
            <a:picLocks noChangeAspect="1"/>
          </p:cNvPicPr>
          <p:nvPr/>
        </p:nvPicPr>
        <p:blipFill>
          <a:blip r:embed="rId4"/>
          <a:stretch>
            <a:fillRect/>
          </a:stretch>
        </p:blipFill>
        <p:spPr>
          <a:xfrm>
            <a:off x="579960" y="1167522"/>
            <a:ext cx="6223138" cy="4709286"/>
          </a:xfrm>
          <a:prstGeom prst="rect">
            <a:avLst/>
          </a:prstGeom>
        </p:spPr>
      </p:pic>
    </p:spTree>
    <p:extLst>
      <p:ext uri="{BB962C8B-B14F-4D97-AF65-F5344CB8AC3E}">
        <p14:creationId xmlns:p14="http://schemas.microsoft.com/office/powerpoint/2010/main" val="2650023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F2364A8-EF98-49BC-7D4B-21F8B6CBC104}"/>
              </a:ext>
            </a:extLst>
          </p:cNvPr>
          <p:cNvSpPr>
            <a:spLocks noGrp="1"/>
          </p:cNvSpPr>
          <p:nvPr>
            <p:ph type="subTitle" idx="10"/>
          </p:nvPr>
        </p:nvSpPr>
        <p:spPr/>
        <p:txBody>
          <a:bodyPr/>
          <a:lstStyle/>
          <a:p>
            <a:r>
              <a:rPr lang="en-US" dirty="0"/>
              <a:t>20 alerts deleted. Replaced with 4 new alerts AND 1 Daily SOP Dashboard</a:t>
            </a:r>
          </a:p>
        </p:txBody>
      </p:sp>
      <p:sp>
        <p:nvSpPr>
          <p:cNvPr id="3" name="Title 2">
            <a:extLst>
              <a:ext uri="{FF2B5EF4-FFF2-40B4-BE49-F238E27FC236}">
                <a16:creationId xmlns:a16="http://schemas.microsoft.com/office/drawing/2014/main" id="{74FF5BA0-E680-938C-7674-057E9CBD0A07}"/>
              </a:ext>
            </a:extLst>
          </p:cNvPr>
          <p:cNvSpPr>
            <a:spLocks noGrp="1"/>
          </p:cNvSpPr>
          <p:nvPr>
            <p:ph type="title"/>
          </p:nvPr>
        </p:nvSpPr>
        <p:spPr/>
        <p:txBody>
          <a:bodyPr/>
          <a:lstStyle/>
          <a:p>
            <a:r>
              <a:rPr lang="en-US" dirty="0"/>
              <a:t>Enhanced Alerts</a:t>
            </a:r>
          </a:p>
        </p:txBody>
      </p:sp>
      <p:graphicFrame>
        <p:nvGraphicFramePr>
          <p:cNvPr id="4" name="Table 4">
            <a:extLst>
              <a:ext uri="{FF2B5EF4-FFF2-40B4-BE49-F238E27FC236}">
                <a16:creationId xmlns:a16="http://schemas.microsoft.com/office/drawing/2014/main" id="{52E8BA76-2BB7-65F4-4CD4-3FB7A4BB1ABD}"/>
              </a:ext>
            </a:extLst>
          </p:cNvPr>
          <p:cNvGraphicFramePr>
            <a:graphicFrameLocks noGrp="1"/>
          </p:cNvGraphicFramePr>
          <p:nvPr>
            <p:extLst>
              <p:ext uri="{D42A27DB-BD31-4B8C-83A1-F6EECF244321}">
                <p14:modId xmlns:p14="http://schemas.microsoft.com/office/powerpoint/2010/main" val="1683871950"/>
              </p:ext>
            </p:extLst>
          </p:nvPr>
        </p:nvGraphicFramePr>
        <p:xfrm>
          <a:off x="579960" y="1874520"/>
          <a:ext cx="5573704" cy="1807794"/>
        </p:xfrm>
        <a:graphic>
          <a:graphicData uri="http://schemas.openxmlformats.org/drawingml/2006/table">
            <a:tbl>
              <a:tblPr firstRow="1" bandRow="1">
                <a:tableStyleId>{5C22544A-7EE6-4342-B048-85BDC9FD1C3A}</a:tableStyleId>
              </a:tblPr>
              <a:tblGrid>
                <a:gridCol w="2425204">
                  <a:extLst>
                    <a:ext uri="{9D8B030D-6E8A-4147-A177-3AD203B41FA5}">
                      <a16:colId xmlns:a16="http://schemas.microsoft.com/office/drawing/2014/main" val="2442500797"/>
                    </a:ext>
                  </a:extLst>
                </a:gridCol>
                <a:gridCol w="1720060">
                  <a:extLst>
                    <a:ext uri="{9D8B030D-6E8A-4147-A177-3AD203B41FA5}">
                      <a16:colId xmlns:a16="http://schemas.microsoft.com/office/drawing/2014/main" val="1881729679"/>
                    </a:ext>
                  </a:extLst>
                </a:gridCol>
                <a:gridCol w="1428440">
                  <a:extLst>
                    <a:ext uri="{9D8B030D-6E8A-4147-A177-3AD203B41FA5}">
                      <a16:colId xmlns:a16="http://schemas.microsoft.com/office/drawing/2014/main" val="229034915"/>
                    </a:ext>
                  </a:extLst>
                </a:gridCol>
              </a:tblGrid>
              <a:tr h="301299">
                <a:tc>
                  <a:txBody>
                    <a:bodyPr/>
                    <a:lstStyle/>
                    <a:p>
                      <a:r>
                        <a:rPr lang="en-US" sz="1100" dirty="0"/>
                        <a:t>Alerts</a:t>
                      </a:r>
                    </a:p>
                  </a:txBody>
                  <a:tcPr/>
                </a:tc>
                <a:tc>
                  <a:txBody>
                    <a:bodyPr/>
                    <a:lstStyle/>
                    <a:p>
                      <a:r>
                        <a:rPr lang="en-US" sz="1100" dirty="0"/>
                        <a:t>Reduction</a:t>
                      </a:r>
                    </a:p>
                  </a:txBody>
                  <a:tcPr/>
                </a:tc>
                <a:tc>
                  <a:txBody>
                    <a:bodyPr/>
                    <a:lstStyle/>
                    <a:p>
                      <a:endParaRPr lang="en-US" sz="1100" dirty="0"/>
                    </a:p>
                  </a:txBody>
                  <a:tcPr/>
                </a:tc>
                <a:extLst>
                  <a:ext uri="{0D108BD9-81ED-4DB2-BD59-A6C34878D82A}">
                    <a16:rowId xmlns:a16="http://schemas.microsoft.com/office/drawing/2014/main" val="2388682722"/>
                  </a:ext>
                </a:extLst>
              </a:tr>
              <a:tr h="301299">
                <a:tc>
                  <a:txBody>
                    <a:bodyPr/>
                    <a:lstStyle/>
                    <a:p>
                      <a:r>
                        <a:rPr lang="en-US" sz="1100" dirty="0">
                          <a:solidFill>
                            <a:schemeClr val="tx2"/>
                          </a:solidFill>
                        </a:rPr>
                        <a:t>VM CPU performance alerts </a:t>
                      </a:r>
                    </a:p>
                  </a:txBody>
                  <a:tcPr anchor="ctr"/>
                </a:tc>
                <a:tc>
                  <a:txBody>
                    <a:bodyPr/>
                    <a:lstStyle/>
                    <a:p>
                      <a:r>
                        <a:rPr lang="en-US" sz="1100" dirty="0">
                          <a:solidFill>
                            <a:schemeClr val="tx2"/>
                          </a:solidFill>
                        </a:rPr>
                        <a:t>12 alerts </a:t>
                      </a:r>
                      <a:r>
                        <a:rPr lang="en-US" sz="1100" dirty="0">
                          <a:solidFill>
                            <a:schemeClr val="tx2"/>
                          </a:solidFill>
                          <a:sym typeface="Wingdings" panose="05000000000000000000" pitchFamily="2" charset="2"/>
                        </a:rPr>
                        <a:t> </a:t>
                      </a:r>
                      <a:r>
                        <a:rPr lang="en-US" sz="1100" dirty="0">
                          <a:solidFill>
                            <a:schemeClr val="tx2"/>
                          </a:solidFill>
                        </a:rPr>
                        <a:t>1 new alert.</a:t>
                      </a:r>
                    </a:p>
                  </a:txBody>
                  <a:tcPr anchor="ctr"/>
                </a:tc>
                <a:tc row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2"/>
                          </a:solidFill>
                        </a:rPr>
                        <a:t>1 Daily SOP Dashboard needed to cover the gaps with existing alerts</a:t>
                      </a:r>
                    </a:p>
                  </a:txBody>
                  <a:tcPr anchor="ctr"/>
                </a:tc>
                <a:extLst>
                  <a:ext uri="{0D108BD9-81ED-4DB2-BD59-A6C34878D82A}">
                    <a16:rowId xmlns:a16="http://schemas.microsoft.com/office/drawing/2014/main" val="146937742"/>
                  </a:ext>
                </a:extLst>
              </a:tr>
              <a:tr h="301299">
                <a:tc>
                  <a:txBody>
                    <a:bodyPr/>
                    <a:lstStyle/>
                    <a:p>
                      <a:r>
                        <a:rPr lang="en-US" sz="1100" dirty="0">
                          <a:solidFill>
                            <a:schemeClr val="tx2"/>
                          </a:solidFill>
                        </a:rPr>
                        <a:t>VM Memory performance alerts</a:t>
                      </a:r>
                    </a:p>
                  </a:txBody>
                  <a:tcPr anchor="ctr"/>
                </a:tc>
                <a:tc>
                  <a:txBody>
                    <a:bodyPr/>
                    <a:lstStyle/>
                    <a:p>
                      <a:r>
                        <a:rPr lang="en-US" sz="1100" dirty="0">
                          <a:solidFill>
                            <a:schemeClr val="tx2"/>
                          </a:solidFill>
                        </a:rPr>
                        <a:t>3 </a:t>
                      </a:r>
                      <a:r>
                        <a:rPr lang="en-US" sz="1100" dirty="0">
                          <a:solidFill>
                            <a:schemeClr val="tx2"/>
                          </a:solidFill>
                          <a:sym typeface="Wingdings" panose="05000000000000000000" pitchFamily="2" charset="2"/>
                        </a:rPr>
                        <a:t> 1</a:t>
                      </a:r>
                    </a:p>
                  </a:txBody>
                  <a:tcPr anchor="ctr"/>
                </a:tc>
                <a:tc vMerge="1">
                  <a:txBody>
                    <a:bodyPr/>
                    <a:lstStyle/>
                    <a:p>
                      <a:endParaRPr lang="en-US" sz="1100" dirty="0">
                        <a:solidFill>
                          <a:schemeClr val="tx2"/>
                        </a:solidFill>
                        <a:sym typeface="Wingdings" panose="05000000000000000000" pitchFamily="2" charset="2"/>
                      </a:endParaRPr>
                    </a:p>
                  </a:txBody>
                  <a:tcPr/>
                </a:tc>
                <a:extLst>
                  <a:ext uri="{0D108BD9-81ED-4DB2-BD59-A6C34878D82A}">
                    <a16:rowId xmlns:a16="http://schemas.microsoft.com/office/drawing/2014/main" val="977714829"/>
                  </a:ext>
                </a:extLst>
              </a:tr>
              <a:tr h="301299">
                <a:tc>
                  <a:txBody>
                    <a:bodyPr/>
                    <a:lstStyle/>
                    <a:p>
                      <a:r>
                        <a:rPr lang="en-US" sz="1100" dirty="0">
                          <a:solidFill>
                            <a:schemeClr val="tx2"/>
                          </a:solidFill>
                        </a:rPr>
                        <a:t>VM Disk performance alerts</a:t>
                      </a:r>
                    </a:p>
                  </a:txBody>
                  <a:tcPr anchor="ctr"/>
                </a:tc>
                <a:tc>
                  <a:txBody>
                    <a:bodyPr/>
                    <a:lstStyle/>
                    <a:p>
                      <a:r>
                        <a:rPr lang="en-US" sz="1100" dirty="0">
                          <a:solidFill>
                            <a:schemeClr val="tx2"/>
                          </a:solidFill>
                        </a:rPr>
                        <a:t>3 </a:t>
                      </a:r>
                      <a:r>
                        <a:rPr lang="en-US" sz="1100" dirty="0">
                          <a:solidFill>
                            <a:schemeClr val="tx2"/>
                          </a:solidFill>
                          <a:sym typeface="Wingdings" panose="05000000000000000000" pitchFamily="2" charset="2"/>
                        </a:rPr>
                        <a:t> 2 </a:t>
                      </a:r>
                    </a:p>
                  </a:txBody>
                  <a:tcPr anchor="ctr"/>
                </a:tc>
                <a:tc vMerge="1">
                  <a:txBody>
                    <a:bodyPr/>
                    <a:lstStyle/>
                    <a:p>
                      <a:endParaRPr lang="en-US" sz="1100" dirty="0">
                        <a:solidFill>
                          <a:schemeClr val="tx2"/>
                        </a:solidFill>
                        <a:sym typeface="Wingdings" panose="05000000000000000000" pitchFamily="2" charset="2"/>
                      </a:endParaRPr>
                    </a:p>
                  </a:txBody>
                  <a:tcPr/>
                </a:tc>
                <a:extLst>
                  <a:ext uri="{0D108BD9-81ED-4DB2-BD59-A6C34878D82A}">
                    <a16:rowId xmlns:a16="http://schemas.microsoft.com/office/drawing/2014/main" val="844190790"/>
                  </a:ext>
                </a:extLst>
              </a:tr>
              <a:tr h="301299">
                <a:tc>
                  <a:txBody>
                    <a:bodyPr/>
                    <a:lstStyle/>
                    <a:p>
                      <a:r>
                        <a:rPr lang="en-US" sz="1100" dirty="0">
                          <a:solidFill>
                            <a:schemeClr val="tx2"/>
                          </a:solidFill>
                        </a:rPr>
                        <a:t>Snapshot</a:t>
                      </a:r>
                    </a:p>
                  </a:txBody>
                  <a:tcPr anchor="ctr"/>
                </a:tc>
                <a:tc>
                  <a:txBody>
                    <a:bodyPr/>
                    <a:lstStyle/>
                    <a:p>
                      <a:r>
                        <a:rPr lang="en-US" sz="1100" dirty="0">
                          <a:solidFill>
                            <a:schemeClr val="tx2"/>
                          </a:solidFill>
                        </a:rPr>
                        <a:t>1 </a:t>
                      </a:r>
                      <a:r>
                        <a:rPr lang="en-US" sz="1100" dirty="0">
                          <a:solidFill>
                            <a:schemeClr val="tx2"/>
                          </a:solidFill>
                          <a:sym typeface="Wingdings" panose="05000000000000000000" pitchFamily="2" charset="2"/>
                        </a:rPr>
                        <a:t> 0 </a:t>
                      </a:r>
                    </a:p>
                  </a:txBody>
                  <a:tcPr anchor="ctr"/>
                </a:tc>
                <a:tc vMerge="1">
                  <a:txBody>
                    <a:bodyPr/>
                    <a:lstStyle/>
                    <a:p>
                      <a:endParaRPr lang="en-US" sz="1100" dirty="0">
                        <a:solidFill>
                          <a:schemeClr val="tx2"/>
                        </a:solidFill>
                        <a:sym typeface="Wingdings" panose="05000000000000000000" pitchFamily="2" charset="2"/>
                      </a:endParaRPr>
                    </a:p>
                  </a:txBody>
                  <a:tcPr/>
                </a:tc>
                <a:extLst>
                  <a:ext uri="{0D108BD9-81ED-4DB2-BD59-A6C34878D82A}">
                    <a16:rowId xmlns:a16="http://schemas.microsoft.com/office/drawing/2014/main" val="3893342378"/>
                  </a:ext>
                </a:extLst>
              </a:tr>
              <a:tr h="301299">
                <a:tc>
                  <a:txBody>
                    <a:bodyPr/>
                    <a:lstStyle/>
                    <a:p>
                      <a:r>
                        <a:rPr lang="en-US" sz="1100" dirty="0">
                          <a:solidFill>
                            <a:schemeClr val="tx2"/>
                          </a:solidFill>
                        </a:rPr>
                        <a:t>VMware Tools</a:t>
                      </a:r>
                    </a:p>
                  </a:txBody>
                  <a:tcPr anchor="ctr"/>
                </a:tc>
                <a:tc>
                  <a:txBody>
                    <a:bodyPr/>
                    <a:lstStyle/>
                    <a:p>
                      <a:r>
                        <a:rPr lang="en-US" sz="1100" dirty="0">
                          <a:solidFill>
                            <a:schemeClr val="tx2"/>
                          </a:solidFill>
                        </a:rPr>
                        <a:t>1 </a:t>
                      </a:r>
                      <a:r>
                        <a:rPr lang="en-US" sz="1100" dirty="0">
                          <a:solidFill>
                            <a:schemeClr val="tx2"/>
                          </a:solidFill>
                          <a:sym typeface="Wingdings" panose="05000000000000000000" pitchFamily="2" charset="2"/>
                        </a:rPr>
                        <a:t> 0 </a:t>
                      </a:r>
                    </a:p>
                  </a:txBody>
                  <a:tcPr anchor="ctr"/>
                </a:tc>
                <a:tc vMerge="1">
                  <a:txBody>
                    <a:bodyPr/>
                    <a:lstStyle/>
                    <a:p>
                      <a:endParaRPr lang="en-US" sz="1100" dirty="0">
                        <a:solidFill>
                          <a:schemeClr val="tx2"/>
                        </a:solidFill>
                        <a:sym typeface="Wingdings" panose="05000000000000000000" pitchFamily="2" charset="2"/>
                      </a:endParaRPr>
                    </a:p>
                  </a:txBody>
                  <a:tcPr/>
                </a:tc>
                <a:extLst>
                  <a:ext uri="{0D108BD9-81ED-4DB2-BD59-A6C34878D82A}">
                    <a16:rowId xmlns:a16="http://schemas.microsoft.com/office/drawing/2014/main" val="194462607"/>
                  </a:ext>
                </a:extLst>
              </a:tr>
            </a:tbl>
          </a:graphicData>
        </a:graphic>
      </p:graphicFrame>
      <p:pic>
        <p:nvPicPr>
          <p:cNvPr id="6" name="Picture 5">
            <a:extLst>
              <a:ext uri="{FF2B5EF4-FFF2-40B4-BE49-F238E27FC236}">
                <a16:creationId xmlns:a16="http://schemas.microsoft.com/office/drawing/2014/main" id="{A40C8E77-927B-9827-B325-C0A014C31B36}"/>
              </a:ext>
            </a:extLst>
          </p:cNvPr>
          <p:cNvPicPr>
            <a:picLocks noChangeAspect="1"/>
          </p:cNvPicPr>
          <p:nvPr/>
        </p:nvPicPr>
        <p:blipFill>
          <a:blip r:embed="rId2"/>
          <a:stretch>
            <a:fillRect/>
          </a:stretch>
        </p:blipFill>
        <p:spPr>
          <a:xfrm>
            <a:off x="6110938" y="1315335"/>
            <a:ext cx="6031635" cy="5527832"/>
          </a:xfrm>
          <a:prstGeom prst="rect">
            <a:avLst/>
          </a:prstGeom>
        </p:spPr>
      </p:pic>
      <p:sp>
        <p:nvSpPr>
          <p:cNvPr id="7" name="Rectangle 6">
            <a:extLst>
              <a:ext uri="{FF2B5EF4-FFF2-40B4-BE49-F238E27FC236}">
                <a16:creationId xmlns:a16="http://schemas.microsoft.com/office/drawing/2014/main" id="{13F11716-A4EC-26FE-4499-6A0CFD8A8B77}"/>
              </a:ext>
            </a:extLst>
          </p:cNvPr>
          <p:cNvSpPr/>
          <p:nvPr/>
        </p:nvSpPr>
        <p:spPr>
          <a:xfrm>
            <a:off x="8801306" y="3173215"/>
            <a:ext cx="3341267" cy="1136822"/>
          </a:xfrm>
          <a:prstGeom prst="rect">
            <a:avLst/>
          </a:prstGeom>
          <a:gradFill flip="none" rotWithShape="1">
            <a:gsLst>
              <a:gs pos="0">
                <a:schemeClr val="accent4">
                  <a:lumMod val="5000"/>
                  <a:lumOff val="95000"/>
                  <a:alpha val="50000"/>
                </a:schemeClr>
              </a:gs>
              <a:gs pos="51000">
                <a:schemeClr val="accent4">
                  <a:lumMod val="45000"/>
                  <a:lumOff val="55000"/>
                  <a:alpha val="60000"/>
                </a:schemeClr>
              </a:gs>
              <a:gs pos="100000">
                <a:schemeClr val="accent4">
                  <a:lumMod val="30000"/>
                  <a:lumOff val="70000"/>
                  <a:alpha val="5000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600" b="1" dirty="0">
                <a:solidFill>
                  <a:schemeClr val="tx2"/>
                </a:solidFill>
              </a:rPr>
              <a:t>The 20 deprecated alerts. </a:t>
            </a:r>
          </a:p>
        </p:txBody>
      </p:sp>
      <p:pic>
        <p:nvPicPr>
          <p:cNvPr id="9" name="Picture 8">
            <a:extLst>
              <a:ext uri="{FF2B5EF4-FFF2-40B4-BE49-F238E27FC236}">
                <a16:creationId xmlns:a16="http://schemas.microsoft.com/office/drawing/2014/main" id="{CFE97566-E7DD-F59C-B27A-F7461D84EDD7}"/>
              </a:ext>
            </a:extLst>
          </p:cNvPr>
          <p:cNvPicPr>
            <a:picLocks noChangeAspect="1"/>
          </p:cNvPicPr>
          <p:nvPr/>
        </p:nvPicPr>
        <p:blipFill>
          <a:blip r:embed="rId3"/>
          <a:stretch>
            <a:fillRect/>
          </a:stretch>
        </p:blipFill>
        <p:spPr>
          <a:xfrm>
            <a:off x="619380" y="4607663"/>
            <a:ext cx="4546468" cy="1764747"/>
          </a:xfrm>
          <a:prstGeom prst="rect">
            <a:avLst/>
          </a:prstGeom>
        </p:spPr>
      </p:pic>
      <p:sp>
        <p:nvSpPr>
          <p:cNvPr id="10" name="Rectangle 9">
            <a:extLst>
              <a:ext uri="{FF2B5EF4-FFF2-40B4-BE49-F238E27FC236}">
                <a16:creationId xmlns:a16="http://schemas.microsoft.com/office/drawing/2014/main" id="{1E3FA214-1C98-6627-2185-7FABE69B0A28}"/>
              </a:ext>
            </a:extLst>
          </p:cNvPr>
          <p:cNvSpPr/>
          <p:nvPr/>
        </p:nvSpPr>
        <p:spPr>
          <a:xfrm>
            <a:off x="657276" y="4348745"/>
            <a:ext cx="4508572" cy="258918"/>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lin ang="8100000" scaled="1"/>
            <a:tileRect/>
          </a:gradFill>
          <a:ln>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dirty="0">
                <a:solidFill>
                  <a:schemeClr val="tx2"/>
                </a:solidFill>
              </a:rPr>
              <a:t>The 4 new alerts</a:t>
            </a:r>
          </a:p>
        </p:txBody>
      </p:sp>
    </p:spTree>
    <p:extLst>
      <p:ext uri="{BB962C8B-B14F-4D97-AF65-F5344CB8AC3E}">
        <p14:creationId xmlns:p14="http://schemas.microsoft.com/office/powerpoint/2010/main" val="238864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EB6EA818-DA26-8F8E-DB9A-97366C0ED301}"/>
              </a:ext>
            </a:extLst>
          </p:cNvPr>
          <p:cNvSpPr>
            <a:spLocks noGrp="1"/>
          </p:cNvSpPr>
          <p:nvPr>
            <p:ph type="subTitle" idx="10"/>
          </p:nvPr>
        </p:nvSpPr>
        <p:spPr/>
        <p:txBody>
          <a:bodyPr/>
          <a:lstStyle/>
          <a:p>
            <a:endParaRPr lang="en-US" dirty="0"/>
          </a:p>
        </p:txBody>
      </p:sp>
      <p:sp>
        <p:nvSpPr>
          <p:cNvPr id="4" name="Title 3">
            <a:extLst>
              <a:ext uri="{FF2B5EF4-FFF2-40B4-BE49-F238E27FC236}">
                <a16:creationId xmlns:a16="http://schemas.microsoft.com/office/drawing/2014/main" id="{0C17608B-BF02-9129-CED4-63E17584F60B}"/>
              </a:ext>
            </a:extLst>
          </p:cNvPr>
          <p:cNvSpPr>
            <a:spLocks noGrp="1"/>
          </p:cNvSpPr>
          <p:nvPr>
            <p:ph type="title"/>
          </p:nvPr>
        </p:nvSpPr>
        <p:spPr/>
        <p:txBody>
          <a:bodyPr/>
          <a:lstStyle/>
          <a:p>
            <a:r>
              <a:rPr lang="en-US" dirty="0"/>
              <a:t>OYW: Super Metrics</a:t>
            </a:r>
          </a:p>
        </p:txBody>
      </p:sp>
      <p:pic>
        <p:nvPicPr>
          <p:cNvPr id="10" name="Picture 9">
            <a:extLst>
              <a:ext uri="{FF2B5EF4-FFF2-40B4-BE49-F238E27FC236}">
                <a16:creationId xmlns:a16="http://schemas.microsoft.com/office/drawing/2014/main" id="{842C60E4-BD01-EBBD-1584-1B5448AF705B}"/>
              </a:ext>
            </a:extLst>
          </p:cNvPr>
          <p:cNvPicPr>
            <a:picLocks noChangeAspect="1"/>
          </p:cNvPicPr>
          <p:nvPr/>
        </p:nvPicPr>
        <p:blipFill>
          <a:blip r:embed="rId2"/>
          <a:stretch>
            <a:fillRect/>
          </a:stretch>
        </p:blipFill>
        <p:spPr>
          <a:xfrm>
            <a:off x="4751583" y="1195525"/>
            <a:ext cx="7440417" cy="5414731"/>
          </a:xfrm>
          <a:prstGeom prst="rect">
            <a:avLst/>
          </a:prstGeom>
        </p:spPr>
      </p:pic>
      <p:sp>
        <p:nvSpPr>
          <p:cNvPr id="11" name="Right Brace 10">
            <a:extLst>
              <a:ext uri="{FF2B5EF4-FFF2-40B4-BE49-F238E27FC236}">
                <a16:creationId xmlns:a16="http://schemas.microsoft.com/office/drawing/2014/main" id="{DC7B6A72-ECEB-0462-4E10-BF38D3B69E3A}"/>
              </a:ext>
            </a:extLst>
          </p:cNvPr>
          <p:cNvSpPr/>
          <p:nvPr/>
        </p:nvSpPr>
        <p:spPr bwMode="gray">
          <a:xfrm flipH="1">
            <a:off x="4581884" y="2190345"/>
            <a:ext cx="169697" cy="505283"/>
          </a:xfrm>
          <a:prstGeom prst="rightBrace">
            <a:avLst>
              <a:gd name="adj1" fmla="val 38884"/>
              <a:gd name="adj2" fmla="val 50000"/>
            </a:avLst>
          </a:prstGeom>
          <a:ln w="254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879C829F-952C-DB29-5785-DCDFF70D71D1}"/>
              </a:ext>
            </a:extLst>
          </p:cNvPr>
          <p:cNvSpPr txBox="1"/>
          <p:nvPr/>
        </p:nvSpPr>
        <p:spPr>
          <a:xfrm>
            <a:off x="2076801" y="2258320"/>
            <a:ext cx="2619186" cy="369332"/>
          </a:xfrm>
          <a:prstGeom prst="rect">
            <a:avLst/>
          </a:prstGeom>
          <a:noFill/>
        </p:spPr>
        <p:txBody>
          <a:bodyPr wrap="square">
            <a:spAutoFit/>
          </a:bodyPr>
          <a:lstStyle/>
          <a:p>
            <a:r>
              <a:rPr lang="en-US" sz="1800" dirty="0">
                <a:solidFill>
                  <a:srgbClr val="7030A0"/>
                </a:solidFill>
              </a:rPr>
              <a:t>Business Applications</a:t>
            </a:r>
          </a:p>
        </p:txBody>
      </p:sp>
      <p:sp>
        <p:nvSpPr>
          <p:cNvPr id="2" name="TextBox 1">
            <a:extLst>
              <a:ext uri="{FF2B5EF4-FFF2-40B4-BE49-F238E27FC236}">
                <a16:creationId xmlns:a16="http://schemas.microsoft.com/office/drawing/2014/main" id="{AAE0509E-CAB4-56D8-B37F-ABD0EF59426F}"/>
              </a:ext>
            </a:extLst>
          </p:cNvPr>
          <p:cNvSpPr txBox="1"/>
          <p:nvPr/>
        </p:nvSpPr>
        <p:spPr>
          <a:xfrm>
            <a:off x="593021" y="1886954"/>
            <a:ext cx="1687963" cy="2277547"/>
          </a:xfrm>
          <a:prstGeom prst="rect">
            <a:avLst/>
          </a:prstGeom>
        </p:spPr>
        <p:txBody>
          <a:bodyPr wrap="none" lIns="0" tIns="0" rIns="0" bIns="0" rtlCol="0">
            <a:spAutoFit/>
          </a:bodyPr>
          <a:lstStyle/>
          <a:p>
            <a:pPr algn="l">
              <a:spcAft>
                <a:spcPts val="600"/>
              </a:spcAft>
            </a:pPr>
            <a:r>
              <a:rPr lang="en-US" sz="1200" dirty="0"/>
              <a:t>Mandatory:</a:t>
            </a:r>
          </a:p>
          <a:p>
            <a:pPr marL="171450" indent="-171450" algn="l">
              <a:spcAft>
                <a:spcPts val="600"/>
              </a:spcAft>
              <a:buFont typeface="Arial" panose="020B0604020202020204" pitchFamily="34" charset="0"/>
              <a:buChar char="•"/>
            </a:pPr>
            <a:r>
              <a:rPr lang="en-US" sz="1200" dirty="0"/>
              <a:t>Virtual Machine</a:t>
            </a:r>
          </a:p>
          <a:p>
            <a:pPr marL="171450" indent="-171450" algn="l">
              <a:spcAft>
                <a:spcPts val="600"/>
              </a:spcAft>
              <a:buFont typeface="Arial" panose="020B0604020202020204" pitchFamily="34" charset="0"/>
              <a:buChar char="•"/>
            </a:pPr>
            <a:r>
              <a:rPr lang="en-US" sz="1200" dirty="0"/>
              <a:t>Cluster</a:t>
            </a:r>
          </a:p>
          <a:p>
            <a:pPr marL="171450" indent="-171450" algn="l">
              <a:spcAft>
                <a:spcPts val="600"/>
              </a:spcAft>
              <a:buFont typeface="Arial" panose="020B0604020202020204" pitchFamily="34" charset="0"/>
              <a:buChar char="•"/>
            </a:pPr>
            <a:r>
              <a:rPr lang="en-US" sz="1200" dirty="0"/>
              <a:t>vSphere World</a:t>
            </a:r>
          </a:p>
          <a:p>
            <a:pPr marL="171450" indent="-171450" algn="l">
              <a:spcAft>
                <a:spcPts val="600"/>
              </a:spcAft>
              <a:buFont typeface="Arial" panose="020B0604020202020204" pitchFamily="34" charset="0"/>
              <a:buChar char="•"/>
            </a:pPr>
            <a:r>
              <a:rPr lang="en-US" sz="1200" dirty="0"/>
              <a:t>vSphere Data Center</a:t>
            </a:r>
          </a:p>
          <a:p>
            <a:pPr algn="l">
              <a:spcAft>
                <a:spcPts val="600"/>
              </a:spcAft>
            </a:pPr>
            <a:endParaRPr lang="en-US" sz="1200" dirty="0"/>
          </a:p>
          <a:p>
            <a:pPr algn="l">
              <a:spcAft>
                <a:spcPts val="600"/>
              </a:spcAft>
            </a:pPr>
            <a:r>
              <a:rPr lang="en-US" sz="1200" dirty="0"/>
              <a:t>Optional</a:t>
            </a:r>
          </a:p>
          <a:p>
            <a:pPr marL="171450" indent="-171450" algn="l">
              <a:spcAft>
                <a:spcPts val="600"/>
              </a:spcAft>
              <a:buFont typeface="Arial" panose="020B0604020202020204" pitchFamily="34" charset="0"/>
              <a:buChar char="•"/>
            </a:pPr>
            <a:r>
              <a:rPr lang="en-US" sz="1200" dirty="0"/>
              <a:t>Business Application</a:t>
            </a:r>
          </a:p>
          <a:p>
            <a:pPr marL="171450" indent="-171450" algn="l">
              <a:spcAft>
                <a:spcPts val="600"/>
              </a:spcAft>
              <a:buFont typeface="Arial" panose="020B0604020202020204" pitchFamily="34" charset="0"/>
              <a:buChar char="•"/>
            </a:pPr>
            <a:r>
              <a:rPr lang="en-US" sz="1200" dirty="0"/>
              <a:t>Application Tier</a:t>
            </a:r>
          </a:p>
        </p:txBody>
      </p:sp>
    </p:spTree>
    <p:extLst>
      <p:ext uri="{BB962C8B-B14F-4D97-AF65-F5344CB8AC3E}">
        <p14:creationId xmlns:p14="http://schemas.microsoft.com/office/powerpoint/2010/main" val="86035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A80112-822B-7BBD-8B5E-85FA255A000D}"/>
              </a:ext>
            </a:extLst>
          </p:cNvPr>
          <p:cNvPicPr>
            <a:picLocks noChangeAspect="1"/>
          </p:cNvPicPr>
          <p:nvPr/>
        </p:nvPicPr>
        <p:blipFill>
          <a:blip r:embed="rId3"/>
          <a:stretch>
            <a:fillRect/>
          </a:stretch>
        </p:blipFill>
        <p:spPr>
          <a:xfrm>
            <a:off x="0" y="1276195"/>
            <a:ext cx="12192000" cy="2516810"/>
          </a:xfrm>
          <a:prstGeom prst="rect">
            <a:avLst/>
          </a:prstGeom>
        </p:spPr>
      </p:pic>
      <p:pic>
        <p:nvPicPr>
          <p:cNvPr id="5" name="Picture 4">
            <a:extLst>
              <a:ext uri="{FF2B5EF4-FFF2-40B4-BE49-F238E27FC236}">
                <a16:creationId xmlns:a16="http://schemas.microsoft.com/office/drawing/2014/main" id="{FAD3DF62-39AA-2365-EBCC-2C9CE3AC8238}"/>
              </a:ext>
            </a:extLst>
          </p:cNvPr>
          <p:cNvPicPr>
            <a:picLocks noChangeAspect="1"/>
          </p:cNvPicPr>
          <p:nvPr/>
        </p:nvPicPr>
        <p:blipFill>
          <a:blip r:embed="rId4"/>
          <a:stretch>
            <a:fillRect/>
          </a:stretch>
        </p:blipFill>
        <p:spPr>
          <a:xfrm>
            <a:off x="356840" y="4009627"/>
            <a:ext cx="11241069" cy="2848373"/>
          </a:xfrm>
          <a:prstGeom prst="rect">
            <a:avLst/>
          </a:prstGeom>
        </p:spPr>
      </p:pic>
      <p:sp>
        <p:nvSpPr>
          <p:cNvPr id="4" name="Subtitle 3">
            <a:extLst>
              <a:ext uri="{FF2B5EF4-FFF2-40B4-BE49-F238E27FC236}">
                <a16:creationId xmlns:a16="http://schemas.microsoft.com/office/drawing/2014/main" id="{2E289D8B-EFE2-8043-6649-4B9E1330AE12}"/>
              </a:ext>
            </a:extLst>
          </p:cNvPr>
          <p:cNvSpPr>
            <a:spLocks noGrp="1"/>
          </p:cNvSpPr>
          <p:nvPr>
            <p:ph type="subTitle" idx="10"/>
          </p:nvPr>
        </p:nvSpPr>
        <p:spPr/>
        <p:txBody>
          <a:bodyPr/>
          <a:lstStyle/>
          <a:p>
            <a:r>
              <a:rPr lang="en-US" dirty="0"/>
              <a:t>This is the Cluster Performance (%)</a:t>
            </a:r>
          </a:p>
        </p:txBody>
      </p:sp>
      <p:sp>
        <p:nvSpPr>
          <p:cNvPr id="2" name="Title 1">
            <a:extLst>
              <a:ext uri="{FF2B5EF4-FFF2-40B4-BE49-F238E27FC236}">
                <a16:creationId xmlns:a16="http://schemas.microsoft.com/office/drawing/2014/main" id="{BBA25252-852D-E859-A53B-5C9642310DBF}"/>
              </a:ext>
            </a:extLst>
          </p:cNvPr>
          <p:cNvSpPr>
            <a:spLocks noGrp="1"/>
          </p:cNvSpPr>
          <p:nvPr>
            <p:ph type="title"/>
          </p:nvPr>
        </p:nvSpPr>
        <p:spPr/>
        <p:txBody>
          <a:bodyPr/>
          <a:lstStyle/>
          <a:p>
            <a:r>
              <a:rPr lang="en-US" dirty="0"/>
              <a:t>OYW: Super Metrics</a:t>
            </a:r>
          </a:p>
        </p:txBody>
      </p:sp>
      <p:sp>
        <p:nvSpPr>
          <p:cNvPr id="6" name="Rectangle 5">
            <a:extLst>
              <a:ext uri="{FF2B5EF4-FFF2-40B4-BE49-F238E27FC236}">
                <a16:creationId xmlns:a16="http://schemas.microsoft.com/office/drawing/2014/main" id="{FCBF3C34-1E7A-D717-0200-488B49419964}"/>
              </a:ext>
            </a:extLst>
          </p:cNvPr>
          <p:cNvSpPr/>
          <p:nvPr/>
        </p:nvSpPr>
        <p:spPr>
          <a:xfrm>
            <a:off x="1521070" y="3890931"/>
            <a:ext cx="861646" cy="241789"/>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dirty="0">
                <a:solidFill>
                  <a:schemeClr val="bg1"/>
                </a:solidFill>
              </a:rPr>
              <a:t>Green?</a:t>
            </a:r>
          </a:p>
        </p:txBody>
      </p:sp>
      <p:sp>
        <p:nvSpPr>
          <p:cNvPr id="7" name="Rectangle 6">
            <a:extLst>
              <a:ext uri="{FF2B5EF4-FFF2-40B4-BE49-F238E27FC236}">
                <a16:creationId xmlns:a16="http://schemas.microsoft.com/office/drawing/2014/main" id="{C5534EDC-B059-F45F-78B1-BD08EBACDE27}"/>
              </a:ext>
            </a:extLst>
          </p:cNvPr>
          <p:cNvSpPr/>
          <p:nvPr/>
        </p:nvSpPr>
        <p:spPr>
          <a:xfrm>
            <a:off x="8377605" y="3911701"/>
            <a:ext cx="861646" cy="241789"/>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dirty="0">
                <a:solidFill>
                  <a:schemeClr val="tx2"/>
                </a:solidFill>
              </a:rPr>
              <a:t>Yellow?</a:t>
            </a:r>
          </a:p>
        </p:txBody>
      </p:sp>
      <p:sp>
        <p:nvSpPr>
          <p:cNvPr id="8" name="Rectangle 7">
            <a:extLst>
              <a:ext uri="{FF2B5EF4-FFF2-40B4-BE49-F238E27FC236}">
                <a16:creationId xmlns:a16="http://schemas.microsoft.com/office/drawing/2014/main" id="{5A04E7DC-0F87-39E0-DA09-AB24952654E7}"/>
              </a:ext>
            </a:extLst>
          </p:cNvPr>
          <p:cNvSpPr/>
          <p:nvPr/>
        </p:nvSpPr>
        <p:spPr>
          <a:xfrm>
            <a:off x="3551343" y="3888731"/>
            <a:ext cx="3609992" cy="241789"/>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dirty="0">
                <a:solidFill>
                  <a:schemeClr val="bg1"/>
                </a:solidFill>
              </a:rPr>
              <a:t>Red value calculation</a:t>
            </a:r>
          </a:p>
        </p:txBody>
      </p:sp>
      <p:sp>
        <p:nvSpPr>
          <p:cNvPr id="9" name="Rectangle 8">
            <a:extLst>
              <a:ext uri="{FF2B5EF4-FFF2-40B4-BE49-F238E27FC236}">
                <a16:creationId xmlns:a16="http://schemas.microsoft.com/office/drawing/2014/main" id="{B6F70F7F-E5A5-59AF-B944-D035B61BA910}"/>
              </a:ext>
            </a:extLst>
          </p:cNvPr>
          <p:cNvSpPr/>
          <p:nvPr/>
        </p:nvSpPr>
        <p:spPr>
          <a:xfrm>
            <a:off x="4160304" y="2850761"/>
            <a:ext cx="7297850" cy="619773"/>
          </a:xfrm>
          <a:prstGeom prst="rect">
            <a:avLst/>
          </a:prstGeom>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US" sz="1100" dirty="0">
                <a:solidFill>
                  <a:schemeClr val="bg1"/>
                </a:solidFill>
              </a:rPr>
              <a:t>No, I’m </a:t>
            </a:r>
            <a:r>
              <a:rPr lang="en-US" sz="1100" dirty="0">
                <a:solidFill>
                  <a:srgbClr val="FF0000"/>
                </a:solidFill>
              </a:rPr>
              <a:t>not</a:t>
            </a:r>
            <a:r>
              <a:rPr lang="en-US" sz="1100" dirty="0">
                <a:solidFill>
                  <a:schemeClr val="bg1"/>
                </a:solidFill>
              </a:rPr>
              <a:t> expecting most people to know how to create complex super metric like this. This is just to show what’s possible, as it’s actually used in OYW. If you’re curious, see the book for the full documentation.</a:t>
            </a:r>
          </a:p>
        </p:txBody>
      </p:sp>
    </p:spTree>
    <p:extLst>
      <p:ext uri="{BB962C8B-B14F-4D97-AF65-F5344CB8AC3E}">
        <p14:creationId xmlns:p14="http://schemas.microsoft.com/office/powerpoint/2010/main" val="2161444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CF2E509-4A30-78C0-46FF-11323FC25893}"/>
              </a:ext>
            </a:extLst>
          </p:cNvPr>
          <p:cNvSpPr>
            <a:spLocks noGrp="1"/>
          </p:cNvSpPr>
          <p:nvPr>
            <p:ph type="subTitle" idx="10"/>
          </p:nvPr>
        </p:nvSpPr>
        <p:spPr/>
        <p:txBody>
          <a:bodyPr/>
          <a:lstStyle/>
          <a:p>
            <a:r>
              <a:rPr lang="en-US" dirty="0"/>
              <a:t>Review Part 4 Chapter 3 of the book</a:t>
            </a:r>
          </a:p>
        </p:txBody>
      </p:sp>
      <p:sp>
        <p:nvSpPr>
          <p:cNvPr id="3" name="Title 2">
            <a:extLst>
              <a:ext uri="{FF2B5EF4-FFF2-40B4-BE49-F238E27FC236}">
                <a16:creationId xmlns:a16="http://schemas.microsoft.com/office/drawing/2014/main" id="{D710CC06-CA92-F81B-3EBB-E70909A65C01}"/>
              </a:ext>
            </a:extLst>
          </p:cNvPr>
          <p:cNvSpPr>
            <a:spLocks noGrp="1"/>
          </p:cNvSpPr>
          <p:nvPr>
            <p:ph type="title"/>
          </p:nvPr>
        </p:nvSpPr>
        <p:spPr/>
        <p:txBody>
          <a:bodyPr/>
          <a:lstStyle/>
          <a:p>
            <a:r>
              <a:rPr lang="en-US" dirty="0"/>
              <a:t>Implementation &amp; Documentation</a:t>
            </a:r>
          </a:p>
        </p:txBody>
      </p:sp>
      <p:pic>
        <p:nvPicPr>
          <p:cNvPr id="5" name="Picture 4">
            <a:extLst>
              <a:ext uri="{FF2B5EF4-FFF2-40B4-BE49-F238E27FC236}">
                <a16:creationId xmlns:a16="http://schemas.microsoft.com/office/drawing/2014/main" id="{B23AF5D5-8A5D-E79D-B7D0-ABBCE1CF21A5}"/>
              </a:ext>
            </a:extLst>
          </p:cNvPr>
          <p:cNvPicPr>
            <a:picLocks noChangeAspect="1"/>
          </p:cNvPicPr>
          <p:nvPr/>
        </p:nvPicPr>
        <p:blipFill>
          <a:blip r:embed="rId2"/>
          <a:stretch>
            <a:fillRect/>
          </a:stretch>
        </p:blipFill>
        <p:spPr>
          <a:xfrm>
            <a:off x="73910" y="1754173"/>
            <a:ext cx="6674454" cy="3262513"/>
          </a:xfrm>
          <a:prstGeom prst="rect">
            <a:avLst/>
          </a:prstGeom>
        </p:spPr>
      </p:pic>
      <p:sp>
        <p:nvSpPr>
          <p:cNvPr id="9" name="TextBox 8">
            <a:extLst>
              <a:ext uri="{FF2B5EF4-FFF2-40B4-BE49-F238E27FC236}">
                <a16:creationId xmlns:a16="http://schemas.microsoft.com/office/drawing/2014/main" id="{3B3C0F12-0414-9FA9-76ED-D330423B5498}"/>
              </a:ext>
            </a:extLst>
          </p:cNvPr>
          <p:cNvSpPr txBox="1"/>
          <p:nvPr/>
        </p:nvSpPr>
        <p:spPr>
          <a:xfrm>
            <a:off x="70784" y="5050472"/>
            <a:ext cx="6778424" cy="369332"/>
          </a:xfrm>
          <a:prstGeom prst="rect">
            <a:avLst/>
          </a:prstGeom>
          <a:noFill/>
        </p:spPr>
        <p:txBody>
          <a:bodyPr wrap="square">
            <a:spAutoFit/>
          </a:bodyPr>
          <a:lstStyle/>
          <a:p>
            <a:r>
              <a:rPr lang="en-US" dirty="0"/>
              <a:t>Don’t be disheartened. Most supermetrics aren’t this complex </a:t>
            </a:r>
            <a:r>
              <a:rPr lang="en-US" dirty="0">
                <a:sym typeface="Wingdings" panose="05000000000000000000" pitchFamily="2" charset="2"/>
              </a:rPr>
              <a:t></a:t>
            </a:r>
            <a:endParaRPr lang="en-US" dirty="0"/>
          </a:p>
        </p:txBody>
      </p:sp>
      <p:pic>
        <p:nvPicPr>
          <p:cNvPr id="11" name="Picture 10">
            <a:extLst>
              <a:ext uri="{FF2B5EF4-FFF2-40B4-BE49-F238E27FC236}">
                <a16:creationId xmlns:a16="http://schemas.microsoft.com/office/drawing/2014/main" id="{6B9462A7-FAD7-68CC-9017-FB755631F789}"/>
              </a:ext>
            </a:extLst>
          </p:cNvPr>
          <p:cNvPicPr>
            <a:picLocks noChangeAspect="1"/>
          </p:cNvPicPr>
          <p:nvPr/>
        </p:nvPicPr>
        <p:blipFill>
          <a:blip r:embed="rId3"/>
          <a:stretch>
            <a:fillRect/>
          </a:stretch>
        </p:blipFill>
        <p:spPr>
          <a:xfrm>
            <a:off x="6927157" y="672785"/>
            <a:ext cx="5190933" cy="6185215"/>
          </a:xfrm>
          <a:prstGeom prst="rect">
            <a:avLst/>
          </a:prstGeom>
        </p:spPr>
      </p:pic>
    </p:spTree>
    <p:extLst>
      <p:ext uri="{BB962C8B-B14F-4D97-AF65-F5344CB8AC3E}">
        <p14:creationId xmlns:p14="http://schemas.microsoft.com/office/powerpoint/2010/main" val="2639165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0ABCB455-1B08-802B-FBCE-1B6AE8CC851C}"/>
              </a:ext>
            </a:extLst>
          </p:cNvPr>
          <p:cNvSpPr>
            <a:spLocks noGrp="1"/>
          </p:cNvSpPr>
          <p:nvPr>
            <p:ph type="subTitle" idx="10"/>
          </p:nvPr>
        </p:nvSpPr>
        <p:spPr/>
        <p:txBody>
          <a:bodyPr/>
          <a:lstStyle/>
          <a:p>
            <a:r>
              <a:rPr lang="en-US" dirty="0"/>
              <a:t>On-boarding OYW into your environment</a:t>
            </a:r>
          </a:p>
        </p:txBody>
      </p:sp>
      <p:sp>
        <p:nvSpPr>
          <p:cNvPr id="3" name="Title 2">
            <a:extLst>
              <a:ext uri="{FF2B5EF4-FFF2-40B4-BE49-F238E27FC236}">
                <a16:creationId xmlns:a16="http://schemas.microsoft.com/office/drawing/2014/main" id="{BAA84912-D058-38CF-0CA9-84A275AA0B2F}"/>
              </a:ext>
            </a:extLst>
          </p:cNvPr>
          <p:cNvSpPr>
            <a:spLocks noGrp="1"/>
          </p:cNvSpPr>
          <p:nvPr>
            <p:ph type="title"/>
          </p:nvPr>
        </p:nvSpPr>
        <p:spPr/>
        <p:txBody>
          <a:bodyPr/>
          <a:lstStyle/>
          <a:p>
            <a:r>
              <a:rPr lang="en-US" dirty="0"/>
              <a:t>Implementation</a:t>
            </a:r>
          </a:p>
        </p:txBody>
      </p:sp>
      <p:graphicFrame>
        <p:nvGraphicFramePr>
          <p:cNvPr id="6" name="Table 6">
            <a:extLst>
              <a:ext uri="{FF2B5EF4-FFF2-40B4-BE49-F238E27FC236}">
                <a16:creationId xmlns:a16="http://schemas.microsoft.com/office/drawing/2014/main" id="{FA635CEE-E852-3A36-6581-B5A28CF09B08}"/>
              </a:ext>
            </a:extLst>
          </p:cNvPr>
          <p:cNvGraphicFramePr>
            <a:graphicFrameLocks noGrp="1"/>
          </p:cNvGraphicFramePr>
          <p:nvPr>
            <p:ph sz="quarter" idx="4294967295"/>
            <p:extLst>
              <p:ext uri="{D42A27DB-BD31-4B8C-83A1-F6EECF244321}">
                <p14:modId xmlns:p14="http://schemas.microsoft.com/office/powerpoint/2010/main" val="727202643"/>
              </p:ext>
            </p:extLst>
          </p:nvPr>
        </p:nvGraphicFramePr>
        <p:xfrm>
          <a:off x="209629" y="1508713"/>
          <a:ext cx="5786471" cy="4541520"/>
        </p:xfrm>
        <a:graphic>
          <a:graphicData uri="http://schemas.openxmlformats.org/drawingml/2006/table">
            <a:tbl>
              <a:tblPr firstRow="1" bandRow="1">
                <a:tableStyleId>{5C22544A-7EE6-4342-B048-85BDC9FD1C3A}</a:tableStyleId>
              </a:tblPr>
              <a:tblGrid>
                <a:gridCol w="317156">
                  <a:extLst>
                    <a:ext uri="{9D8B030D-6E8A-4147-A177-3AD203B41FA5}">
                      <a16:colId xmlns:a16="http://schemas.microsoft.com/office/drawing/2014/main" val="3441921468"/>
                    </a:ext>
                  </a:extLst>
                </a:gridCol>
                <a:gridCol w="2241074">
                  <a:extLst>
                    <a:ext uri="{9D8B030D-6E8A-4147-A177-3AD203B41FA5}">
                      <a16:colId xmlns:a16="http://schemas.microsoft.com/office/drawing/2014/main" val="3810809846"/>
                    </a:ext>
                  </a:extLst>
                </a:gridCol>
                <a:gridCol w="3228241">
                  <a:extLst>
                    <a:ext uri="{9D8B030D-6E8A-4147-A177-3AD203B41FA5}">
                      <a16:colId xmlns:a16="http://schemas.microsoft.com/office/drawing/2014/main" val="3164198419"/>
                    </a:ext>
                  </a:extLst>
                </a:gridCol>
              </a:tblGrid>
              <a:tr h="179413">
                <a:tc gridSpan="2">
                  <a:txBody>
                    <a:bodyPr/>
                    <a:lstStyle/>
                    <a:p>
                      <a:pPr algn="ctr"/>
                      <a:r>
                        <a:rPr lang="en-US" sz="1400" dirty="0">
                          <a:latin typeface="Calibri" panose="020F0502020204030204" pitchFamily="34" charset="0"/>
                          <a:cs typeface="Calibri" panose="020F0502020204030204" pitchFamily="34" charset="0"/>
                        </a:rPr>
                        <a:t>Step</a:t>
                      </a:r>
                    </a:p>
                  </a:txBody>
                  <a:tcPr/>
                </a:tc>
                <a:tc hMerge="1">
                  <a:txBody>
                    <a:bodyPr/>
                    <a:lstStyle/>
                    <a:p>
                      <a:r>
                        <a:rPr lang="en-US" dirty="0"/>
                        <a:t>Step</a:t>
                      </a:r>
                    </a:p>
                  </a:txBody>
                  <a:tcPr/>
                </a:tc>
                <a:tc>
                  <a:txBody>
                    <a:bodyPr/>
                    <a:lstStyle/>
                    <a:p>
                      <a:pPr algn="ctr"/>
                      <a:r>
                        <a:rPr lang="en-US" sz="1400" dirty="0">
                          <a:latin typeface="Calibri" panose="020F0502020204030204" pitchFamily="34" charset="0"/>
                          <a:cs typeface="Calibri" panose="020F0502020204030204" pitchFamily="34" charset="0"/>
                        </a:rPr>
                        <a:t>Notes</a:t>
                      </a:r>
                    </a:p>
                  </a:txBody>
                  <a:tcPr/>
                </a:tc>
                <a:extLst>
                  <a:ext uri="{0D108BD9-81ED-4DB2-BD59-A6C34878D82A}">
                    <a16:rowId xmlns:a16="http://schemas.microsoft.com/office/drawing/2014/main" val="1937227162"/>
                  </a:ext>
                </a:extLst>
              </a:tr>
              <a:tr h="349856">
                <a:tc>
                  <a:txBody>
                    <a:bodyPr/>
                    <a:lstStyle/>
                    <a:p>
                      <a:pPr marL="0" lvl="0" indent="0" algn="r">
                        <a:buFontTx/>
                        <a:buNone/>
                      </a:pPr>
                      <a:r>
                        <a:rPr lang="en-US" sz="1100" dirty="0">
                          <a:solidFill>
                            <a:schemeClr val="bg2">
                              <a:lumMod val="10000"/>
                            </a:schemeClr>
                          </a:solidFill>
                          <a:latin typeface="Calibri" panose="020F0502020204030204" pitchFamily="34" charset="0"/>
                          <a:cs typeface="Calibri" panose="020F0502020204030204" pitchFamily="34" charset="0"/>
                        </a:rPr>
                        <a:t>1</a:t>
                      </a:r>
                    </a:p>
                  </a:txBody>
                  <a:tcPr/>
                </a:tc>
                <a:tc>
                  <a:txBody>
                    <a:bodyPr/>
                    <a:lstStyle/>
                    <a:p>
                      <a:r>
                        <a:rPr lang="en-US" sz="1100" dirty="0">
                          <a:solidFill>
                            <a:schemeClr val="bg2">
                              <a:lumMod val="10000"/>
                            </a:schemeClr>
                          </a:solidFill>
                          <a:latin typeface="Calibri" panose="020F0502020204030204" pitchFamily="34" charset="0"/>
                          <a:cs typeface="Calibri" panose="020F0502020204030204" pitchFamily="34" charset="0"/>
                        </a:rPr>
                        <a:t>Login as </a:t>
                      </a:r>
                      <a:r>
                        <a:rPr lang="en-US" sz="1100" dirty="0">
                          <a:solidFill>
                            <a:schemeClr val="bg2">
                              <a:lumMod val="10000"/>
                            </a:schemeClr>
                          </a:solidFill>
                          <a:highlight>
                            <a:srgbClr val="FFFF00"/>
                          </a:highlight>
                          <a:latin typeface="Calibri" panose="020F0502020204030204" pitchFamily="34" charset="0"/>
                          <a:cs typeface="Calibri" panose="020F0502020204030204" pitchFamily="34" charset="0"/>
                        </a:rPr>
                        <a:t>admin</a:t>
                      </a:r>
                    </a:p>
                  </a:txBody>
                  <a:tcPr/>
                </a:tc>
                <a:tc>
                  <a:txBody>
                    <a:bodyPr/>
                    <a:lstStyle/>
                    <a:p>
                      <a:r>
                        <a:rPr lang="en-US" sz="1100" dirty="0">
                          <a:solidFill>
                            <a:schemeClr val="bg2">
                              <a:lumMod val="10000"/>
                            </a:schemeClr>
                          </a:solidFill>
                          <a:latin typeface="Calibri" panose="020F0502020204030204" pitchFamily="34" charset="0"/>
                          <a:cs typeface="Calibri" panose="020F0502020204030204" pitchFamily="34" charset="0"/>
                        </a:rPr>
                        <a:t>Other user ID does not work as the OOTB dashboard is owned by admin. You will overwrite existing dashboard, hence the admin account is needed</a:t>
                      </a:r>
                    </a:p>
                  </a:txBody>
                  <a:tcPr/>
                </a:tc>
                <a:extLst>
                  <a:ext uri="{0D108BD9-81ED-4DB2-BD59-A6C34878D82A}">
                    <a16:rowId xmlns:a16="http://schemas.microsoft.com/office/drawing/2014/main" val="1038735451"/>
                  </a:ext>
                </a:extLst>
              </a:tr>
              <a:tr h="152501">
                <a:tc>
                  <a:txBody>
                    <a:bodyPr/>
                    <a:lstStyle/>
                    <a:p>
                      <a:pPr lvl="0" algn="r"/>
                      <a:r>
                        <a:rPr lang="en-US" sz="1100" dirty="0">
                          <a:solidFill>
                            <a:schemeClr val="bg2">
                              <a:lumMod val="10000"/>
                            </a:schemeClr>
                          </a:solidFill>
                          <a:latin typeface="Calibri" panose="020F0502020204030204" pitchFamily="34" charset="0"/>
                          <a:cs typeface="Calibri" panose="020F0502020204030204" pitchFamily="34" charset="0"/>
                        </a:rPr>
                        <a:t>2</a:t>
                      </a:r>
                    </a:p>
                  </a:txBody>
                  <a:tcPr/>
                </a:tc>
                <a:tc rowSpan="3">
                  <a:txBody>
                    <a:bodyPr/>
                    <a:lstStyle/>
                    <a:p>
                      <a:r>
                        <a:rPr lang="en-US" sz="1100" dirty="0">
                          <a:solidFill>
                            <a:schemeClr val="bg2">
                              <a:lumMod val="10000"/>
                            </a:schemeClr>
                          </a:solidFill>
                          <a:latin typeface="Calibri" panose="020F0502020204030204" pitchFamily="34" charset="0"/>
                          <a:cs typeface="Calibri" panose="020F0502020204030204" pitchFamily="34" charset="0"/>
                        </a:rPr>
                        <a:t>Import the supermetric</a:t>
                      </a:r>
                    </a:p>
                    <a:p>
                      <a:r>
                        <a:rPr lang="en-US" sz="1100" dirty="0">
                          <a:solidFill>
                            <a:schemeClr val="bg2">
                              <a:lumMod val="10000"/>
                            </a:schemeClr>
                          </a:solidFill>
                          <a:latin typeface="Calibri" panose="020F0502020204030204" pitchFamily="34" charset="0"/>
                          <a:cs typeface="Calibri" panose="020F0502020204030204" pitchFamily="34" charset="0"/>
                        </a:rPr>
                        <a:t>Import the new alerts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bg2">
                              <a:lumMod val="10000"/>
                            </a:schemeClr>
                          </a:solidFill>
                          <a:latin typeface="Calibri" panose="020F0502020204030204" pitchFamily="34" charset="0"/>
                          <a:cs typeface="Calibri" panose="020F0502020204030204" pitchFamily="34" charset="0"/>
                        </a:rPr>
                        <a:t>Import the deprecated alerts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chemeClr val="bg2">
                            <a:lumMod val="10000"/>
                          </a:schemeClr>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bg2">
                              <a:lumMod val="10000"/>
                            </a:schemeClr>
                          </a:solidFill>
                          <a:latin typeface="Calibri" panose="020F0502020204030204" pitchFamily="34" charset="0"/>
                          <a:cs typeface="Calibri" panose="020F0502020204030204" pitchFamily="34" charset="0"/>
                        </a:rPr>
                        <a:t>Note: I combined as the order does not matter.</a:t>
                      </a:r>
                    </a:p>
                  </a:txBody>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bg2">
                              <a:lumMod val="10000"/>
                            </a:schemeClr>
                          </a:solidFill>
                          <a:latin typeface="Calibri" panose="020F0502020204030204" pitchFamily="34" charset="0"/>
                          <a:cs typeface="Calibri" panose="020F0502020204030204" pitchFamily="34" charset="0"/>
                        </a:rPr>
                        <a:t>No need to unzip the file. See next slides for screenshot.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bg2">
                              <a:lumMod val="10000"/>
                            </a:schemeClr>
                          </a:solidFill>
                          <a:latin typeface="Calibri" panose="020F0502020204030204" pitchFamily="34" charset="0"/>
                          <a:cs typeface="Calibri" panose="020F0502020204030204" pitchFamily="34" charset="0"/>
                        </a:rPr>
                        <a:t>To see that import works, sort by the date modified. Your newly imported will appear at the top</a:t>
                      </a:r>
                    </a:p>
                    <a:p>
                      <a:r>
                        <a:rPr lang="en-US" sz="1100" dirty="0">
                          <a:solidFill>
                            <a:schemeClr val="bg2">
                              <a:lumMod val="10000"/>
                            </a:schemeClr>
                          </a:solidFill>
                          <a:latin typeface="Calibri" panose="020F0502020204030204" pitchFamily="34" charset="0"/>
                          <a:cs typeface="Calibri" panose="020F0502020204030204" pitchFamily="34" charset="0"/>
                        </a:rPr>
                        <a:t>Enable will be done later step, after we import alerts, as it’s easier to bulk enable.</a:t>
                      </a:r>
                    </a:p>
                  </a:txBody>
                  <a:tcPr/>
                </a:tc>
                <a:extLst>
                  <a:ext uri="{0D108BD9-81ED-4DB2-BD59-A6C34878D82A}">
                    <a16:rowId xmlns:a16="http://schemas.microsoft.com/office/drawing/2014/main" val="2598958962"/>
                  </a:ext>
                </a:extLst>
              </a:tr>
              <a:tr h="152501">
                <a:tc>
                  <a:txBody>
                    <a:bodyPr/>
                    <a:lstStyle/>
                    <a:p>
                      <a:pPr lvl="0" algn="r"/>
                      <a:r>
                        <a:rPr lang="en-US" sz="1100">
                          <a:solidFill>
                            <a:schemeClr val="bg2">
                              <a:lumMod val="10000"/>
                            </a:schemeClr>
                          </a:solidFill>
                          <a:latin typeface="Calibri" panose="020F0502020204030204" pitchFamily="34" charset="0"/>
                          <a:cs typeface="Calibri" panose="020F0502020204030204" pitchFamily="34" charset="0"/>
                        </a:rPr>
                        <a:t>3</a:t>
                      </a:r>
                      <a:endParaRPr lang="en-US" sz="1100" dirty="0">
                        <a:solidFill>
                          <a:schemeClr val="bg2">
                            <a:lumMod val="10000"/>
                          </a:schemeClr>
                        </a:solidFill>
                        <a:latin typeface="Calibri" panose="020F0502020204030204" pitchFamily="34" charset="0"/>
                        <a:cs typeface="Calibri" panose="020F0502020204030204" pitchFamily="34" charset="0"/>
                      </a:endParaRPr>
                    </a:p>
                  </a:txBody>
                  <a:tcPr/>
                </a:tc>
                <a:tc vMerge="1">
                  <a:txBody>
                    <a:bodyPr/>
                    <a:lstStyle/>
                    <a:p>
                      <a:r>
                        <a:rPr lang="en-US" sz="1100" dirty="0">
                          <a:solidFill>
                            <a:schemeClr val="bg2">
                              <a:lumMod val="10000"/>
                            </a:schemeClr>
                          </a:solidFill>
                          <a:latin typeface="Calibri" panose="020F0502020204030204" pitchFamily="34" charset="0"/>
                          <a:cs typeface="Calibri" panose="020F0502020204030204" pitchFamily="34" charset="0"/>
                        </a:rPr>
                        <a:t>Import the new alerts</a:t>
                      </a:r>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chemeClr val="bg2">
                            <a:lumMod val="10000"/>
                          </a:schemeClr>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162064196"/>
                  </a:ext>
                </a:extLst>
              </a:tr>
              <a:tr h="340885">
                <a:tc>
                  <a:txBody>
                    <a:bodyPr/>
                    <a:lstStyle/>
                    <a:p>
                      <a:pPr lvl="0" algn="r"/>
                      <a:r>
                        <a:rPr lang="en-US" sz="1100" dirty="0">
                          <a:solidFill>
                            <a:schemeClr val="bg2">
                              <a:lumMod val="10000"/>
                            </a:schemeClr>
                          </a:solidFill>
                          <a:latin typeface="Calibri" panose="020F0502020204030204" pitchFamily="34" charset="0"/>
                          <a:cs typeface="Calibri" panose="020F0502020204030204" pitchFamily="34" charset="0"/>
                        </a:rPr>
                        <a:t>4</a:t>
                      </a:r>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bg2">
                              <a:lumMod val="10000"/>
                            </a:schemeClr>
                          </a:solidFill>
                          <a:latin typeface="Calibri" panose="020F0502020204030204" pitchFamily="34" charset="0"/>
                          <a:cs typeface="Calibri" panose="020F0502020204030204" pitchFamily="34" charset="0"/>
                        </a:rPr>
                        <a:t>Import the deprecated alerts</a:t>
                      </a:r>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chemeClr val="bg2">
                            <a:lumMod val="10000"/>
                          </a:schemeClr>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891914936"/>
                  </a:ext>
                </a:extLst>
              </a:tr>
              <a:tr h="448533">
                <a:tc>
                  <a:txBody>
                    <a:bodyPr/>
                    <a:lstStyle/>
                    <a:p>
                      <a:pPr lvl="0" algn="r"/>
                      <a:r>
                        <a:rPr lang="en-US" sz="1100" dirty="0">
                          <a:solidFill>
                            <a:schemeClr val="bg2">
                              <a:lumMod val="10000"/>
                            </a:schemeClr>
                          </a:solidFill>
                          <a:latin typeface="Calibri" panose="020F0502020204030204" pitchFamily="34" charset="0"/>
                          <a:cs typeface="Calibri" panose="020F0502020204030204" pitchFamily="34" charset="0"/>
                        </a:rPr>
                        <a:t>5</a:t>
                      </a:r>
                    </a:p>
                  </a:txBody>
                  <a:tcPr/>
                </a:tc>
                <a:tc>
                  <a:txBody>
                    <a:bodyPr/>
                    <a:lstStyle/>
                    <a:p>
                      <a:r>
                        <a:rPr lang="en-US" sz="1100" dirty="0">
                          <a:solidFill>
                            <a:schemeClr val="bg2">
                              <a:lumMod val="10000"/>
                            </a:schemeClr>
                          </a:solidFill>
                          <a:latin typeface="Calibri" panose="020F0502020204030204" pitchFamily="34" charset="0"/>
                          <a:cs typeface="Calibri" panose="020F0502020204030204" pitchFamily="34" charset="0"/>
                        </a:rPr>
                        <a:t>Enable 20-second peak metrics</a:t>
                      </a:r>
                    </a:p>
                    <a:p>
                      <a:r>
                        <a:rPr lang="en-US" sz="1100" dirty="0">
                          <a:solidFill>
                            <a:schemeClr val="bg2">
                              <a:lumMod val="10000"/>
                            </a:schemeClr>
                          </a:solidFill>
                          <a:latin typeface="Calibri" panose="020F0502020204030204" pitchFamily="34" charset="0"/>
                          <a:cs typeface="Calibri" panose="020F0502020204030204" pitchFamily="34" charset="0"/>
                        </a:rPr>
                        <a:t>Enable super metrics</a:t>
                      </a:r>
                    </a:p>
                    <a:p>
                      <a:r>
                        <a:rPr lang="en-US" sz="1100" dirty="0">
                          <a:solidFill>
                            <a:schemeClr val="bg2">
                              <a:lumMod val="10000"/>
                            </a:schemeClr>
                          </a:solidFill>
                          <a:latin typeface="Calibri" panose="020F0502020204030204" pitchFamily="34" charset="0"/>
                          <a:cs typeface="Calibri" panose="020F0502020204030204" pitchFamily="34" charset="0"/>
                        </a:rPr>
                        <a:t>Enable new alerts</a:t>
                      </a:r>
                    </a:p>
                    <a:p>
                      <a:r>
                        <a:rPr lang="en-US" sz="1100" dirty="0">
                          <a:solidFill>
                            <a:schemeClr val="bg2">
                              <a:lumMod val="10000"/>
                            </a:schemeClr>
                          </a:solidFill>
                          <a:latin typeface="Calibri" panose="020F0502020204030204" pitchFamily="34" charset="0"/>
                          <a:cs typeface="Calibri" panose="020F0502020204030204" pitchFamily="34" charset="0"/>
                        </a:rPr>
                        <a:t>Disable deprecated alerts</a:t>
                      </a:r>
                    </a:p>
                  </a:txBody>
                  <a:tcPr/>
                </a:tc>
                <a:tc>
                  <a:txBody>
                    <a:bodyPr/>
                    <a:lstStyle/>
                    <a:p>
                      <a:r>
                        <a:rPr lang="en-US" sz="1100" dirty="0">
                          <a:solidFill>
                            <a:schemeClr val="bg2">
                              <a:lumMod val="10000"/>
                            </a:schemeClr>
                          </a:solidFill>
                          <a:latin typeface="Calibri" panose="020F0502020204030204" pitchFamily="34" charset="0"/>
                          <a:cs typeface="Calibri" panose="020F0502020204030204" pitchFamily="34" charset="0"/>
                        </a:rPr>
                        <a:t>Do in default policy (the one marked with capital </a:t>
                      </a:r>
                      <a:r>
                        <a:rPr lang="en-US" sz="1100" b="1" dirty="0">
                          <a:solidFill>
                            <a:schemeClr val="bg2">
                              <a:lumMod val="10000"/>
                            </a:schemeClr>
                          </a:solidFill>
                          <a:highlight>
                            <a:srgbClr val="FFFF00"/>
                          </a:highlight>
                          <a:latin typeface="Calibri" panose="020F0502020204030204" pitchFamily="34" charset="0"/>
                          <a:cs typeface="Calibri" panose="020F0502020204030204" pitchFamily="34" charset="0"/>
                        </a:rPr>
                        <a:t>D</a:t>
                      </a:r>
                      <a:r>
                        <a:rPr lang="en-US" sz="1100" dirty="0">
                          <a:solidFill>
                            <a:schemeClr val="bg2">
                              <a:lumMod val="10000"/>
                            </a:schemeClr>
                          </a:solidFill>
                          <a:latin typeface="Calibri" panose="020F0502020204030204" pitchFamily="34" charset="0"/>
                          <a:cs typeface="Calibri" panose="020F0502020204030204" pitchFamily="34" charset="0"/>
                        </a:rPr>
                        <a:t>). </a:t>
                      </a:r>
                    </a:p>
                    <a:p>
                      <a:r>
                        <a:rPr lang="en-US" sz="1100" dirty="0">
                          <a:solidFill>
                            <a:schemeClr val="bg2">
                              <a:lumMod val="10000"/>
                            </a:schemeClr>
                          </a:solidFill>
                          <a:latin typeface="Calibri" panose="020F0502020204030204" pitchFamily="34" charset="0"/>
                          <a:cs typeface="Calibri" panose="020F0502020204030204" pitchFamily="34" charset="0"/>
                        </a:rPr>
                        <a:t>Make sure it’s inherited in other dependent policies.</a:t>
                      </a:r>
                    </a:p>
                    <a:p>
                      <a:r>
                        <a:rPr lang="en-US" sz="1100" dirty="0">
                          <a:solidFill>
                            <a:schemeClr val="bg2">
                              <a:lumMod val="10000"/>
                            </a:schemeClr>
                          </a:solidFill>
                          <a:latin typeface="Calibri" panose="020F0502020204030204" pitchFamily="34" charset="0"/>
                          <a:cs typeface="Calibri" panose="020F0502020204030204" pitchFamily="34" charset="0"/>
                        </a:rPr>
                        <a:t>See screenshot</a:t>
                      </a:r>
                    </a:p>
                  </a:txBody>
                  <a:tcPr/>
                </a:tc>
                <a:extLst>
                  <a:ext uri="{0D108BD9-81ED-4DB2-BD59-A6C34878D82A}">
                    <a16:rowId xmlns:a16="http://schemas.microsoft.com/office/drawing/2014/main" val="3804795952"/>
                  </a:ext>
                </a:extLst>
              </a:tr>
              <a:tr h="152501">
                <a:tc>
                  <a:txBody>
                    <a:bodyPr/>
                    <a:lstStyle/>
                    <a:p>
                      <a:pPr lvl="0" algn="r"/>
                      <a:r>
                        <a:rPr lang="en-US" sz="1100" dirty="0">
                          <a:solidFill>
                            <a:schemeClr val="bg2">
                              <a:lumMod val="10000"/>
                            </a:schemeClr>
                          </a:solidFill>
                          <a:latin typeface="Calibri" panose="020F0502020204030204" pitchFamily="34" charset="0"/>
                          <a:cs typeface="Calibri" panose="020F0502020204030204" pitchFamily="34" charset="0"/>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bg2">
                              <a:lumMod val="10000"/>
                            </a:schemeClr>
                          </a:solidFill>
                          <a:latin typeface="Calibri" panose="020F0502020204030204" pitchFamily="34" charset="0"/>
                          <a:cs typeface="Calibri" panose="020F0502020204030204" pitchFamily="34" charset="0"/>
                        </a:rPr>
                        <a:t>Save the default policy</a:t>
                      </a:r>
                    </a:p>
                  </a:txBody>
                  <a:tcPr/>
                </a:tc>
                <a:tc>
                  <a:txBody>
                    <a:bodyPr/>
                    <a:lstStyle/>
                    <a:p>
                      <a:endParaRPr lang="en-US" sz="1100" dirty="0">
                        <a:solidFill>
                          <a:schemeClr val="bg2">
                            <a:lumMod val="10000"/>
                          </a:schemeClr>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896484815"/>
                  </a:ext>
                </a:extLst>
              </a:tr>
              <a:tr h="152501">
                <a:tc>
                  <a:txBody>
                    <a:bodyPr/>
                    <a:lstStyle/>
                    <a:p>
                      <a:pPr lvl="0" algn="r"/>
                      <a:r>
                        <a:rPr lang="en-US" sz="1100" dirty="0">
                          <a:solidFill>
                            <a:schemeClr val="bg2">
                              <a:lumMod val="10000"/>
                            </a:schemeClr>
                          </a:solidFill>
                          <a:latin typeface="Calibri" panose="020F0502020204030204" pitchFamily="34" charset="0"/>
                          <a:cs typeface="Calibri" panose="020F0502020204030204" pitchFamily="34" charset="0"/>
                        </a:rPr>
                        <a:t>7</a:t>
                      </a:r>
                    </a:p>
                  </a:txBody>
                  <a:tcPr/>
                </a:tc>
                <a:tc rowSpan="2">
                  <a:txBody>
                    <a:bodyPr/>
                    <a:lstStyle/>
                    <a:p>
                      <a:r>
                        <a:rPr lang="en-US" sz="1100" dirty="0">
                          <a:solidFill>
                            <a:schemeClr val="bg2">
                              <a:lumMod val="10000"/>
                            </a:schemeClr>
                          </a:solidFill>
                          <a:latin typeface="Calibri" panose="020F0502020204030204" pitchFamily="34" charset="0"/>
                          <a:cs typeface="Calibri" panose="020F0502020204030204" pitchFamily="34" charset="0"/>
                        </a:rPr>
                        <a:t>Import the views</a:t>
                      </a:r>
                    </a:p>
                    <a:p>
                      <a:r>
                        <a:rPr lang="en-US" sz="1100" dirty="0">
                          <a:solidFill>
                            <a:schemeClr val="bg2">
                              <a:lumMod val="10000"/>
                            </a:schemeClr>
                          </a:solidFill>
                          <a:latin typeface="Calibri" panose="020F0502020204030204" pitchFamily="34" charset="0"/>
                          <a:cs typeface="Calibri" panose="020F0502020204030204" pitchFamily="34" charset="0"/>
                        </a:rPr>
                        <a:t>Import the dashboard</a:t>
                      </a:r>
                    </a:p>
                    <a:p>
                      <a:endParaRPr lang="en-US" sz="1100" dirty="0">
                        <a:solidFill>
                          <a:schemeClr val="bg2">
                            <a:lumMod val="10000"/>
                          </a:schemeClr>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bg2">
                              <a:lumMod val="10000"/>
                            </a:schemeClr>
                          </a:solidFill>
                          <a:latin typeface="Calibri" panose="020F0502020204030204" pitchFamily="34" charset="0"/>
                          <a:cs typeface="Calibri" panose="020F0502020204030204" pitchFamily="34" charset="0"/>
                        </a:rPr>
                        <a:t>Note: I combined as the order does not matter.</a:t>
                      </a: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bg2">
                              <a:lumMod val="10000"/>
                            </a:schemeClr>
                          </a:solidFill>
                          <a:latin typeface="Calibri" panose="020F0502020204030204" pitchFamily="34" charset="0"/>
                          <a:cs typeface="Calibri" panose="020F0502020204030204" pitchFamily="34" charset="0"/>
                        </a:rPr>
                        <a:t>4 separate files provided.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bg2">
                              <a:lumMod val="10000"/>
                            </a:schemeClr>
                          </a:solidFill>
                          <a:latin typeface="Calibri" panose="020F0502020204030204" pitchFamily="34" charset="0"/>
                          <a:cs typeface="Calibri" panose="020F0502020204030204" pitchFamily="34" charset="0"/>
                        </a:rPr>
                        <a:t>No need to unzip the file.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bg2">
                              <a:lumMod val="10000"/>
                            </a:schemeClr>
                          </a:solidFill>
                          <a:latin typeface="Calibri" panose="020F0502020204030204" pitchFamily="34" charset="0"/>
                          <a:cs typeface="Calibri" panose="020F0502020204030204" pitchFamily="34" charset="0"/>
                        </a:rPr>
                        <a:t>Choose overwrite. Yes, you’re modifying existing content.</a:t>
                      </a:r>
                    </a:p>
                  </a:txBody>
                  <a:tcPr anchor="ctr"/>
                </a:tc>
                <a:extLst>
                  <a:ext uri="{0D108BD9-81ED-4DB2-BD59-A6C34878D82A}">
                    <a16:rowId xmlns:a16="http://schemas.microsoft.com/office/drawing/2014/main" val="307666464"/>
                  </a:ext>
                </a:extLst>
              </a:tr>
              <a:tr h="394709">
                <a:tc>
                  <a:txBody>
                    <a:bodyPr/>
                    <a:lstStyle/>
                    <a:p>
                      <a:pPr lvl="0" algn="r"/>
                      <a:r>
                        <a:rPr lang="en-US" sz="1100" dirty="0">
                          <a:solidFill>
                            <a:schemeClr val="bg2">
                              <a:lumMod val="10000"/>
                            </a:schemeClr>
                          </a:solidFill>
                          <a:latin typeface="Calibri" panose="020F0502020204030204" pitchFamily="34" charset="0"/>
                          <a:cs typeface="Calibri" panose="020F0502020204030204" pitchFamily="34" charset="0"/>
                        </a:rPr>
                        <a:t>8</a:t>
                      </a:r>
                    </a:p>
                  </a:txBody>
                  <a:tcPr/>
                </a:tc>
                <a:tc vMerge="1">
                  <a:txBody>
                    <a:bodyPr/>
                    <a:lstStyle/>
                    <a:p>
                      <a:r>
                        <a:rPr lang="en-US" sz="1100" dirty="0">
                          <a:solidFill>
                            <a:schemeClr val="bg2">
                              <a:lumMod val="10000"/>
                            </a:schemeClr>
                          </a:solidFill>
                          <a:latin typeface="Calibri" panose="020F0502020204030204" pitchFamily="34" charset="0"/>
                          <a:cs typeface="Calibri" panose="020F0502020204030204" pitchFamily="34" charset="0"/>
                        </a:rPr>
                        <a:t>Import the dashboard</a:t>
                      </a:r>
                    </a:p>
                  </a:txBody>
                  <a:tcPr/>
                </a:tc>
                <a:tc vMerge="1">
                  <a:txBody>
                    <a:bodyPr/>
                    <a:lstStyle/>
                    <a:p>
                      <a:endParaRPr lang="en-US" sz="1100" dirty="0">
                        <a:solidFill>
                          <a:schemeClr val="bg2">
                            <a:lumMod val="10000"/>
                          </a:schemeClr>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486309740"/>
                  </a:ext>
                </a:extLst>
              </a:tr>
              <a:tr h="349856">
                <a:tc>
                  <a:txBody>
                    <a:bodyPr/>
                    <a:lstStyle/>
                    <a:p>
                      <a:r>
                        <a:rPr lang="en-US" sz="1100" dirty="0">
                          <a:solidFill>
                            <a:schemeClr val="bg2">
                              <a:lumMod val="10000"/>
                            </a:schemeClr>
                          </a:solidFill>
                          <a:latin typeface="Calibri" panose="020F0502020204030204" pitchFamily="34" charset="0"/>
                          <a:cs typeface="Calibri" panose="020F0502020204030204" pitchFamily="34" charset="0"/>
                        </a:rPr>
                        <a:t>9</a:t>
                      </a:r>
                    </a:p>
                  </a:txBody>
                  <a:tcPr/>
                </a:tc>
                <a:tc>
                  <a:txBody>
                    <a:bodyPr/>
                    <a:lstStyle/>
                    <a:p>
                      <a:r>
                        <a:rPr lang="en-US" sz="1100" dirty="0">
                          <a:solidFill>
                            <a:schemeClr val="bg2">
                              <a:lumMod val="10000"/>
                            </a:schemeClr>
                          </a:solidFill>
                          <a:latin typeface="Calibri" panose="020F0502020204030204" pitchFamily="34" charset="0"/>
                          <a:cs typeface="Calibri" panose="020F0502020204030204" pitchFamily="34" charset="0"/>
                        </a:rPr>
                        <a:t>Wait for 10 minutes</a:t>
                      </a:r>
                    </a:p>
                  </a:txBody>
                  <a:tcPr/>
                </a:tc>
                <a:tc>
                  <a:txBody>
                    <a:bodyPr/>
                    <a:lstStyle/>
                    <a:p>
                      <a:r>
                        <a:rPr lang="en-US" sz="1100" dirty="0">
                          <a:solidFill>
                            <a:schemeClr val="bg2">
                              <a:lumMod val="10000"/>
                            </a:schemeClr>
                          </a:solidFill>
                          <a:latin typeface="Calibri" panose="020F0502020204030204" pitchFamily="34" charset="0"/>
                          <a:cs typeface="Calibri" panose="020F0502020204030204" pitchFamily="34" charset="0"/>
                        </a:rPr>
                        <a:t>The supermetrics need 2 cycles (10 minutes) to calculate. In large environment, it can take 20 minutes for all objects to be fully populated. </a:t>
                      </a:r>
                    </a:p>
                  </a:txBody>
                  <a:tcPr/>
                </a:tc>
                <a:extLst>
                  <a:ext uri="{0D108BD9-81ED-4DB2-BD59-A6C34878D82A}">
                    <a16:rowId xmlns:a16="http://schemas.microsoft.com/office/drawing/2014/main" val="2316793013"/>
                  </a:ext>
                </a:extLst>
              </a:tr>
            </a:tbl>
          </a:graphicData>
        </a:graphic>
      </p:graphicFrame>
      <p:graphicFrame>
        <p:nvGraphicFramePr>
          <p:cNvPr id="5" name="Table 6">
            <a:extLst>
              <a:ext uri="{FF2B5EF4-FFF2-40B4-BE49-F238E27FC236}">
                <a16:creationId xmlns:a16="http://schemas.microsoft.com/office/drawing/2014/main" id="{E52B229C-882E-99C9-DA0F-CF1DCB4DF7C0}"/>
              </a:ext>
            </a:extLst>
          </p:cNvPr>
          <p:cNvGraphicFramePr>
            <a:graphicFrameLocks/>
          </p:cNvGraphicFramePr>
          <p:nvPr>
            <p:extLst>
              <p:ext uri="{D42A27DB-BD31-4B8C-83A1-F6EECF244321}">
                <p14:modId xmlns:p14="http://schemas.microsoft.com/office/powerpoint/2010/main" val="4247503042"/>
              </p:ext>
            </p:extLst>
          </p:nvPr>
        </p:nvGraphicFramePr>
        <p:xfrm>
          <a:off x="6308577" y="1998105"/>
          <a:ext cx="5509285" cy="1336040"/>
        </p:xfrm>
        <a:graphic>
          <a:graphicData uri="http://schemas.openxmlformats.org/drawingml/2006/table">
            <a:tbl>
              <a:tblPr firstRow="1" bandRow="1">
                <a:tableStyleId>{5C22544A-7EE6-4342-B048-85BDC9FD1C3A}</a:tableStyleId>
              </a:tblPr>
              <a:tblGrid>
                <a:gridCol w="302796">
                  <a:extLst>
                    <a:ext uri="{9D8B030D-6E8A-4147-A177-3AD203B41FA5}">
                      <a16:colId xmlns:a16="http://schemas.microsoft.com/office/drawing/2014/main" val="3484180084"/>
                    </a:ext>
                  </a:extLst>
                </a:gridCol>
                <a:gridCol w="1464798">
                  <a:extLst>
                    <a:ext uri="{9D8B030D-6E8A-4147-A177-3AD203B41FA5}">
                      <a16:colId xmlns:a16="http://schemas.microsoft.com/office/drawing/2014/main" val="3810809846"/>
                    </a:ext>
                  </a:extLst>
                </a:gridCol>
                <a:gridCol w="3741691">
                  <a:extLst>
                    <a:ext uri="{9D8B030D-6E8A-4147-A177-3AD203B41FA5}">
                      <a16:colId xmlns:a16="http://schemas.microsoft.com/office/drawing/2014/main" val="3164198419"/>
                    </a:ext>
                  </a:extLst>
                </a:gridCol>
              </a:tblGrid>
              <a:tr h="370840">
                <a:tc gridSpan="2">
                  <a:txBody>
                    <a:bodyPr/>
                    <a:lstStyle/>
                    <a:p>
                      <a:pPr algn="ctr"/>
                      <a:r>
                        <a:rPr lang="en-US" sz="1400" dirty="0">
                          <a:latin typeface="Calibri" panose="020F0502020204030204" pitchFamily="34" charset="0"/>
                          <a:cs typeface="Calibri" panose="020F0502020204030204" pitchFamily="34" charset="0"/>
                        </a:rPr>
                        <a:t>Steps</a:t>
                      </a:r>
                    </a:p>
                  </a:txBody>
                  <a:tcPr/>
                </a:tc>
                <a:tc hMerge="1">
                  <a:txBody>
                    <a:bodyPr/>
                    <a:lstStyle/>
                    <a:p>
                      <a:r>
                        <a:rPr lang="en-US" dirty="0"/>
                        <a:t>Step</a:t>
                      </a:r>
                    </a:p>
                  </a:txBody>
                  <a:tcPr/>
                </a:tc>
                <a:tc>
                  <a:txBody>
                    <a:bodyPr/>
                    <a:lstStyle/>
                    <a:p>
                      <a:pPr algn="ctr"/>
                      <a:r>
                        <a:rPr lang="en-US" sz="1400" dirty="0">
                          <a:latin typeface="Calibri" panose="020F0502020204030204" pitchFamily="34" charset="0"/>
                          <a:cs typeface="Calibri" panose="020F0502020204030204" pitchFamily="34" charset="0"/>
                        </a:rPr>
                        <a:t>Notes</a:t>
                      </a:r>
                    </a:p>
                  </a:txBody>
                  <a:tcPr/>
                </a:tc>
                <a:extLst>
                  <a:ext uri="{0D108BD9-81ED-4DB2-BD59-A6C34878D82A}">
                    <a16:rowId xmlns:a16="http://schemas.microsoft.com/office/drawing/2014/main" val="1937227162"/>
                  </a:ext>
                </a:extLst>
              </a:tr>
              <a:tr h="370840">
                <a:tc>
                  <a:txBody>
                    <a:bodyPr/>
                    <a:lstStyle/>
                    <a:p>
                      <a:pPr marL="0" lvl="0" indent="0" algn="r">
                        <a:buFontTx/>
                        <a:buNone/>
                      </a:pPr>
                      <a:r>
                        <a:rPr lang="en-US" sz="1100" dirty="0">
                          <a:solidFill>
                            <a:schemeClr val="bg2">
                              <a:lumMod val="10000"/>
                            </a:schemeClr>
                          </a:solidFill>
                          <a:latin typeface="Calibri" panose="020F0502020204030204" pitchFamily="34" charset="0"/>
                          <a:cs typeface="Calibri" panose="020F0502020204030204" pitchFamily="34" charset="0"/>
                        </a:rPr>
                        <a:t>1</a:t>
                      </a:r>
                    </a:p>
                  </a:txBody>
                  <a:tcPr/>
                </a:tc>
                <a:tc>
                  <a:txBody>
                    <a:bodyPr/>
                    <a:lstStyle/>
                    <a:p>
                      <a:r>
                        <a:rPr lang="en-US" sz="1100" dirty="0">
                          <a:solidFill>
                            <a:schemeClr val="bg2">
                              <a:lumMod val="10000"/>
                            </a:schemeClr>
                          </a:solidFill>
                          <a:latin typeface="Calibri" panose="020F0502020204030204" pitchFamily="34" charset="0"/>
                          <a:cs typeface="Calibri" panose="020F0502020204030204" pitchFamily="34" charset="0"/>
                        </a:rPr>
                        <a:t>New Group Type?</a:t>
                      </a:r>
                    </a:p>
                  </a:txBody>
                  <a:tcPr/>
                </a:tc>
                <a:tc>
                  <a:txBody>
                    <a:bodyPr/>
                    <a:lstStyle/>
                    <a:p>
                      <a:r>
                        <a:rPr lang="en-US" sz="1100" dirty="0">
                          <a:solidFill>
                            <a:schemeClr val="bg2">
                              <a:lumMod val="10000"/>
                            </a:schemeClr>
                          </a:solidFill>
                          <a:latin typeface="Calibri" panose="020F0502020204030204" pitchFamily="34" charset="0"/>
                          <a:cs typeface="Calibri" panose="020F0502020204030204" pitchFamily="34" charset="0"/>
                        </a:rPr>
                        <a:t>For Business Applications.</a:t>
                      </a:r>
                    </a:p>
                  </a:txBody>
                  <a:tcPr/>
                </a:tc>
                <a:extLst>
                  <a:ext uri="{0D108BD9-81ED-4DB2-BD59-A6C34878D82A}">
                    <a16:rowId xmlns:a16="http://schemas.microsoft.com/office/drawing/2014/main" val="1038735451"/>
                  </a:ext>
                </a:extLst>
              </a:tr>
              <a:tr h="370840">
                <a:tc>
                  <a:txBody>
                    <a:bodyPr/>
                    <a:lstStyle/>
                    <a:p>
                      <a:pPr lvl="0" algn="r"/>
                      <a:r>
                        <a:rPr lang="en-US" sz="1100" dirty="0">
                          <a:solidFill>
                            <a:schemeClr val="bg2">
                              <a:lumMod val="10000"/>
                            </a:schemeClr>
                          </a:solidFill>
                          <a:latin typeface="Calibri" panose="020F0502020204030204" pitchFamily="34" charset="0"/>
                          <a:cs typeface="Calibri" panose="020F0502020204030204" pitchFamily="34" charset="0"/>
                        </a:rPr>
                        <a:t>2</a:t>
                      </a:r>
                    </a:p>
                  </a:txBody>
                  <a:tcPr/>
                </a:tc>
                <a:tc>
                  <a:txBody>
                    <a:bodyPr/>
                    <a:lstStyle/>
                    <a:p>
                      <a:r>
                        <a:rPr lang="en-US" sz="1100" dirty="0">
                          <a:solidFill>
                            <a:schemeClr val="bg2">
                              <a:lumMod val="10000"/>
                            </a:schemeClr>
                          </a:solidFill>
                          <a:latin typeface="Calibri" panose="020F0502020204030204" pitchFamily="34" charset="0"/>
                          <a:cs typeface="Calibri" panose="020F0502020204030204" pitchFamily="34" charset="0"/>
                        </a:rPr>
                        <a:t>Create new group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bg2">
                              <a:lumMod val="10000"/>
                            </a:schemeClr>
                          </a:solidFill>
                          <a:latin typeface="Calibri" panose="020F0502020204030204" pitchFamily="34" charset="0"/>
                          <a:cs typeface="Calibri" panose="020F0502020204030204" pitchFamily="34" charset="0"/>
                        </a:rPr>
                        <a:t>1 group for each business application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bg2">
                              <a:lumMod val="10000"/>
                            </a:schemeClr>
                          </a:solidFill>
                          <a:latin typeface="Calibri" panose="020F0502020204030204" pitchFamily="34" charset="0"/>
                          <a:cs typeface="Calibri" panose="020F0502020204030204" pitchFamily="34" charset="0"/>
                        </a:rPr>
                        <a:t>1 group for each tier in the business applications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bg2">
                              <a:lumMod val="10000"/>
                            </a:schemeClr>
                          </a:solidFill>
                          <a:latin typeface="Calibri" panose="020F0502020204030204" pitchFamily="34" charset="0"/>
                          <a:cs typeface="Calibri" panose="020F0502020204030204" pitchFamily="34" charset="0"/>
                        </a:rPr>
                        <a:t>Make sure they are VM. Other objects will be ignored</a:t>
                      </a:r>
                    </a:p>
                  </a:txBody>
                  <a:tcPr/>
                </a:tc>
                <a:extLst>
                  <a:ext uri="{0D108BD9-81ED-4DB2-BD59-A6C34878D82A}">
                    <a16:rowId xmlns:a16="http://schemas.microsoft.com/office/drawing/2014/main" val="2598958962"/>
                  </a:ext>
                </a:extLst>
              </a:tr>
            </a:tbl>
          </a:graphicData>
        </a:graphic>
      </p:graphicFrame>
      <p:sp>
        <p:nvSpPr>
          <p:cNvPr id="7" name="TextBox 6">
            <a:extLst>
              <a:ext uri="{FF2B5EF4-FFF2-40B4-BE49-F238E27FC236}">
                <a16:creationId xmlns:a16="http://schemas.microsoft.com/office/drawing/2014/main" id="{B7884DC9-20F2-14F9-0E4F-708499FB7ACB}"/>
              </a:ext>
            </a:extLst>
          </p:cNvPr>
          <p:cNvSpPr txBox="1"/>
          <p:nvPr/>
        </p:nvSpPr>
        <p:spPr>
          <a:xfrm>
            <a:off x="6230571" y="1444107"/>
            <a:ext cx="5587291" cy="553998"/>
          </a:xfrm>
          <a:prstGeom prst="rect">
            <a:avLst/>
          </a:prstGeom>
          <a:noFill/>
        </p:spPr>
        <p:txBody>
          <a:bodyPr wrap="square">
            <a:spAutoFit/>
          </a:bodyPr>
          <a:lstStyle/>
          <a:p>
            <a:r>
              <a:rPr lang="en-US" sz="1800" b="1" dirty="0">
                <a:solidFill>
                  <a:srgbClr val="0070C0"/>
                </a:solidFill>
                <a:latin typeface="Calibri" panose="020F0502020204030204" pitchFamily="34" charset="0"/>
                <a:cs typeface="Calibri" panose="020F0502020204030204" pitchFamily="34" charset="0"/>
              </a:rPr>
              <a:t>Optional Steps</a:t>
            </a:r>
          </a:p>
          <a:p>
            <a:r>
              <a:rPr lang="en-US" sz="1200" dirty="0">
                <a:solidFill>
                  <a:srgbClr val="0070C0"/>
                </a:solidFill>
                <a:latin typeface="Calibri" panose="020F0502020204030204" pitchFamily="34" charset="0"/>
                <a:cs typeface="Calibri" panose="020F0502020204030204" pitchFamily="34" charset="0"/>
              </a:rPr>
              <a:t>Only if you are using the Business Applications dashboard.</a:t>
            </a:r>
          </a:p>
        </p:txBody>
      </p:sp>
    </p:spTree>
    <p:extLst>
      <p:ext uri="{BB962C8B-B14F-4D97-AF65-F5344CB8AC3E}">
        <p14:creationId xmlns:p14="http://schemas.microsoft.com/office/powerpoint/2010/main" val="3646063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F11A0C-4291-8F64-3CBE-BFAE080873C0}"/>
              </a:ext>
            </a:extLst>
          </p:cNvPr>
          <p:cNvPicPr>
            <a:picLocks noChangeAspect="1"/>
          </p:cNvPicPr>
          <p:nvPr/>
        </p:nvPicPr>
        <p:blipFill>
          <a:blip r:embed="rId2"/>
          <a:stretch>
            <a:fillRect/>
          </a:stretch>
        </p:blipFill>
        <p:spPr>
          <a:xfrm>
            <a:off x="3129370" y="7027"/>
            <a:ext cx="9062630" cy="6850973"/>
          </a:xfrm>
          <a:prstGeom prst="rect">
            <a:avLst/>
          </a:prstGeom>
        </p:spPr>
      </p:pic>
      <p:sp>
        <p:nvSpPr>
          <p:cNvPr id="8" name="Rectangle: Single Corner Snipped 7">
            <a:extLst>
              <a:ext uri="{FF2B5EF4-FFF2-40B4-BE49-F238E27FC236}">
                <a16:creationId xmlns:a16="http://schemas.microsoft.com/office/drawing/2014/main" id="{66478EA3-4601-2312-D46F-9520029B8389}"/>
              </a:ext>
            </a:extLst>
          </p:cNvPr>
          <p:cNvSpPr/>
          <p:nvPr/>
        </p:nvSpPr>
        <p:spPr>
          <a:xfrm>
            <a:off x="168051" y="123568"/>
            <a:ext cx="2404461" cy="815546"/>
          </a:xfrm>
          <a:prstGeom prst="snip1Rect">
            <a:avLst/>
          </a:prstGeom>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2000" dirty="0">
                <a:solidFill>
                  <a:schemeClr val="bg1"/>
                </a:solidFill>
              </a:rPr>
              <a:t>How to Import</a:t>
            </a:r>
          </a:p>
        </p:txBody>
      </p:sp>
      <p:cxnSp>
        <p:nvCxnSpPr>
          <p:cNvPr id="4" name="Straight Arrow Connector 3">
            <a:extLst>
              <a:ext uri="{FF2B5EF4-FFF2-40B4-BE49-F238E27FC236}">
                <a16:creationId xmlns:a16="http://schemas.microsoft.com/office/drawing/2014/main" id="{2EEB942D-16AE-28CE-C2B0-C3F2F4A337B1}"/>
              </a:ext>
            </a:extLst>
          </p:cNvPr>
          <p:cNvCxnSpPr>
            <a:cxnSpLocks/>
            <a:stCxn id="6" idx="3"/>
          </p:cNvCxnSpPr>
          <p:nvPr/>
        </p:nvCxnSpPr>
        <p:spPr bwMode="gray">
          <a:xfrm flipV="1">
            <a:off x="2572513" y="4572000"/>
            <a:ext cx="3523487" cy="402956"/>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6" name="Rectangle 5">
            <a:extLst>
              <a:ext uri="{FF2B5EF4-FFF2-40B4-BE49-F238E27FC236}">
                <a16:creationId xmlns:a16="http://schemas.microsoft.com/office/drawing/2014/main" id="{79A2BB39-FFE2-1C86-C266-8073FE935A94}"/>
              </a:ext>
            </a:extLst>
          </p:cNvPr>
          <p:cNvSpPr/>
          <p:nvPr/>
        </p:nvSpPr>
        <p:spPr>
          <a:xfrm>
            <a:off x="438913" y="4479010"/>
            <a:ext cx="2133600" cy="9918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dirty="0">
                <a:solidFill>
                  <a:schemeClr val="bg1"/>
                </a:solidFill>
              </a:rPr>
              <a:t>Make sure you choose Overwrite. It does not work otherwise as the import results in different IDs created</a:t>
            </a:r>
          </a:p>
        </p:txBody>
      </p:sp>
      <p:sp>
        <p:nvSpPr>
          <p:cNvPr id="7" name="Rectangle 6">
            <a:extLst>
              <a:ext uri="{FF2B5EF4-FFF2-40B4-BE49-F238E27FC236}">
                <a16:creationId xmlns:a16="http://schemas.microsoft.com/office/drawing/2014/main" id="{555D92DF-3AE9-8262-A9B7-192FB3AB042A}"/>
              </a:ext>
            </a:extLst>
          </p:cNvPr>
          <p:cNvSpPr/>
          <p:nvPr/>
        </p:nvSpPr>
        <p:spPr>
          <a:xfrm>
            <a:off x="438913" y="3084162"/>
            <a:ext cx="2133600" cy="9918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dirty="0">
                <a:solidFill>
                  <a:schemeClr val="bg1"/>
                </a:solidFill>
              </a:rPr>
              <a:t>This is the import dialog box. It looks the same whether it’s views, alerts, dashboards, etc. </a:t>
            </a:r>
          </a:p>
        </p:txBody>
      </p:sp>
      <p:sp>
        <p:nvSpPr>
          <p:cNvPr id="2" name="Arrow: Right 1">
            <a:extLst>
              <a:ext uri="{FF2B5EF4-FFF2-40B4-BE49-F238E27FC236}">
                <a16:creationId xmlns:a16="http://schemas.microsoft.com/office/drawing/2014/main" id="{E6430374-E63E-923D-918F-8AB5DA0A9896}"/>
              </a:ext>
            </a:extLst>
          </p:cNvPr>
          <p:cNvSpPr/>
          <p:nvPr/>
        </p:nvSpPr>
        <p:spPr>
          <a:xfrm>
            <a:off x="2572513" y="3397581"/>
            <a:ext cx="469709" cy="402956"/>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Tree>
    <p:extLst>
      <p:ext uri="{BB962C8B-B14F-4D97-AF65-F5344CB8AC3E}">
        <p14:creationId xmlns:p14="http://schemas.microsoft.com/office/powerpoint/2010/main" val="1343305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76F3EE8-590F-0CFF-3666-6ECE92683B6A}"/>
              </a:ext>
            </a:extLst>
          </p:cNvPr>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4770023"/>
            <a:ext cx="12188825" cy="2087978"/>
          </a:xfrm>
          <a:prstGeom prst="rect">
            <a:avLst/>
          </a:prstGeom>
        </p:spPr>
      </p:pic>
      <p:sp>
        <p:nvSpPr>
          <p:cNvPr id="16" name="Title 15">
            <a:extLst>
              <a:ext uri="{FF2B5EF4-FFF2-40B4-BE49-F238E27FC236}">
                <a16:creationId xmlns:a16="http://schemas.microsoft.com/office/drawing/2014/main" id="{DB8094B9-B646-4279-AB91-7A316D851944}"/>
              </a:ext>
            </a:extLst>
          </p:cNvPr>
          <p:cNvSpPr>
            <a:spLocks noGrp="1"/>
          </p:cNvSpPr>
          <p:nvPr>
            <p:ph type="title"/>
          </p:nvPr>
        </p:nvSpPr>
        <p:spPr/>
        <p:txBody>
          <a:bodyPr/>
          <a:lstStyle/>
          <a:p>
            <a:r>
              <a:rPr lang="en-SG" dirty="0"/>
              <a:t>Unifying the Consumer &amp; Provider Layers</a:t>
            </a:r>
          </a:p>
        </p:txBody>
      </p:sp>
      <p:sp>
        <p:nvSpPr>
          <p:cNvPr id="4" name="Subtitle 3">
            <a:extLst>
              <a:ext uri="{FF2B5EF4-FFF2-40B4-BE49-F238E27FC236}">
                <a16:creationId xmlns:a16="http://schemas.microsoft.com/office/drawing/2014/main" id="{9BA1CB66-9F97-41D6-A881-32178B8918DE}"/>
              </a:ext>
            </a:extLst>
          </p:cNvPr>
          <p:cNvSpPr>
            <a:spLocks noGrp="1"/>
          </p:cNvSpPr>
          <p:nvPr>
            <p:ph type="subTitle" idx="10"/>
          </p:nvPr>
        </p:nvSpPr>
        <p:spPr/>
        <p:txBody>
          <a:bodyPr/>
          <a:lstStyle/>
          <a:p>
            <a:r>
              <a:rPr lang="en-US" dirty="0"/>
              <a:t>Your Message: “You get what you paid for”</a:t>
            </a:r>
          </a:p>
        </p:txBody>
      </p:sp>
      <p:cxnSp>
        <p:nvCxnSpPr>
          <p:cNvPr id="5" name="Straight Connector 4">
            <a:extLst>
              <a:ext uri="{FF2B5EF4-FFF2-40B4-BE49-F238E27FC236}">
                <a16:creationId xmlns:a16="http://schemas.microsoft.com/office/drawing/2014/main" id="{ED69BD63-81DE-B71F-D924-C088F86E4BD7}"/>
              </a:ext>
            </a:extLst>
          </p:cNvPr>
          <p:cNvCxnSpPr>
            <a:cxnSpLocks/>
          </p:cNvCxnSpPr>
          <p:nvPr/>
        </p:nvCxnSpPr>
        <p:spPr bwMode="gray">
          <a:xfrm>
            <a:off x="588651" y="3804628"/>
            <a:ext cx="5681520" cy="0"/>
          </a:xfrm>
          <a:prstGeom prst="line">
            <a:avLst/>
          </a:prstGeom>
          <a:ln w="25400">
            <a:solidFill>
              <a:schemeClr val="tx2"/>
            </a:solidFill>
            <a:miter lim="800000"/>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Arrow: Right 21">
            <a:extLst>
              <a:ext uri="{FF2B5EF4-FFF2-40B4-BE49-F238E27FC236}">
                <a16:creationId xmlns:a16="http://schemas.microsoft.com/office/drawing/2014/main" id="{08D40547-2C1B-45ED-BC3D-BEB36FCBCFF3}"/>
              </a:ext>
            </a:extLst>
          </p:cNvPr>
          <p:cNvSpPr/>
          <p:nvPr/>
        </p:nvSpPr>
        <p:spPr>
          <a:xfrm>
            <a:off x="2341178" y="2051952"/>
            <a:ext cx="1175657" cy="787282"/>
          </a:xfrm>
          <a:prstGeom prst="right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BBA076D5-4A32-4E76-BEC5-F3C92FA820EB}"/>
              </a:ext>
            </a:extLst>
          </p:cNvPr>
          <p:cNvSpPr/>
          <p:nvPr/>
        </p:nvSpPr>
        <p:spPr>
          <a:xfrm>
            <a:off x="3384054" y="2153205"/>
            <a:ext cx="2665345" cy="584775"/>
          </a:xfrm>
          <a:prstGeom prst="rect">
            <a:avLst/>
          </a:prstGeom>
          <a:noFill/>
        </p:spPr>
        <p:txBody>
          <a:bodyPr wrap="none" lIns="91440" tIns="45720" rIns="91440" bIns="45720">
            <a:spAutoFit/>
          </a:bodyPr>
          <a:lstStyle/>
          <a:p>
            <a:pPr algn="ctr"/>
            <a:r>
              <a:rPr lang="en-US" sz="3200" dirty="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“Performance”</a:t>
            </a:r>
          </a:p>
        </p:txBody>
      </p:sp>
      <p:pic>
        <p:nvPicPr>
          <p:cNvPr id="7" name="Graphic 6">
            <a:extLst>
              <a:ext uri="{FF2B5EF4-FFF2-40B4-BE49-F238E27FC236}">
                <a16:creationId xmlns:a16="http://schemas.microsoft.com/office/drawing/2014/main" id="{6EB9C7DD-AA27-D70D-AC25-3CF4A15968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5313" y="1882735"/>
            <a:ext cx="973147" cy="973147"/>
          </a:xfrm>
          <a:prstGeom prst="rect">
            <a:avLst/>
          </a:prstGeom>
        </p:spPr>
      </p:pic>
      <p:sp>
        <p:nvSpPr>
          <p:cNvPr id="19" name="Rectangle 18">
            <a:extLst>
              <a:ext uri="{FF2B5EF4-FFF2-40B4-BE49-F238E27FC236}">
                <a16:creationId xmlns:a16="http://schemas.microsoft.com/office/drawing/2014/main" id="{AD0397FD-1BFC-415E-B5F4-B25043D3C12F}"/>
              </a:ext>
            </a:extLst>
          </p:cNvPr>
          <p:cNvSpPr/>
          <p:nvPr/>
        </p:nvSpPr>
        <p:spPr>
          <a:xfrm>
            <a:off x="3552369" y="4743458"/>
            <a:ext cx="1010212" cy="584775"/>
          </a:xfrm>
          <a:prstGeom prst="rect">
            <a:avLst/>
          </a:prstGeom>
          <a:noFill/>
        </p:spPr>
        <p:txBody>
          <a:bodyPr wrap="none" lIns="91440" tIns="45720" rIns="91440" bIns="45720">
            <a:spAutoFit/>
          </a:bodyPr>
          <a:lstStyle/>
          <a:p>
            <a:pPr algn="ctr"/>
            <a:r>
              <a:rPr lang="en-US" sz="3200" dirty="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Price</a:t>
            </a:r>
          </a:p>
        </p:txBody>
      </p:sp>
      <p:pic>
        <p:nvPicPr>
          <p:cNvPr id="10" name="Graphic 9">
            <a:extLst>
              <a:ext uri="{FF2B5EF4-FFF2-40B4-BE49-F238E27FC236}">
                <a16:creationId xmlns:a16="http://schemas.microsoft.com/office/drawing/2014/main" id="{86DA84F6-60F8-FBAF-8CB9-2C164C128C0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6759" y="4529960"/>
            <a:ext cx="1011770" cy="1011770"/>
          </a:xfrm>
          <a:prstGeom prst="rect">
            <a:avLst/>
          </a:prstGeom>
        </p:spPr>
      </p:pic>
      <p:sp>
        <p:nvSpPr>
          <p:cNvPr id="2" name="TextBox 1">
            <a:extLst>
              <a:ext uri="{FF2B5EF4-FFF2-40B4-BE49-F238E27FC236}">
                <a16:creationId xmlns:a16="http://schemas.microsoft.com/office/drawing/2014/main" id="{9102941B-50D1-7EB5-BD60-A3B8E87CD709}"/>
              </a:ext>
            </a:extLst>
          </p:cNvPr>
          <p:cNvSpPr txBox="1"/>
          <p:nvPr/>
        </p:nvSpPr>
        <p:spPr>
          <a:xfrm>
            <a:off x="785306" y="2921296"/>
            <a:ext cx="1473160" cy="369332"/>
          </a:xfrm>
          <a:prstGeom prst="rect">
            <a:avLst/>
          </a:prstGeom>
        </p:spPr>
        <p:txBody>
          <a:bodyPr wrap="none" lIns="0" tIns="0" rIns="0" bIns="0" rtlCol="0">
            <a:spAutoFit/>
          </a:bodyPr>
          <a:lstStyle/>
          <a:p>
            <a:pPr algn="l">
              <a:spcAft>
                <a:spcPts val="600"/>
              </a:spcAft>
            </a:pPr>
            <a:r>
              <a:rPr lang="en-US" sz="2400" b="1" dirty="0">
                <a:solidFill>
                  <a:schemeClr val="tx2"/>
                </a:solidFill>
              </a:rPr>
              <a:t>Consumer</a:t>
            </a:r>
            <a:endParaRPr lang="en-US" b="1" dirty="0">
              <a:solidFill>
                <a:schemeClr val="tx2"/>
              </a:solidFill>
            </a:endParaRPr>
          </a:p>
        </p:txBody>
      </p:sp>
      <p:sp>
        <p:nvSpPr>
          <p:cNvPr id="18" name="TextBox 17">
            <a:extLst>
              <a:ext uri="{FF2B5EF4-FFF2-40B4-BE49-F238E27FC236}">
                <a16:creationId xmlns:a16="http://schemas.microsoft.com/office/drawing/2014/main" id="{A78A2A4A-180E-1F22-6E70-527FCBE85153}"/>
              </a:ext>
            </a:extLst>
          </p:cNvPr>
          <p:cNvSpPr txBox="1"/>
          <p:nvPr/>
        </p:nvSpPr>
        <p:spPr>
          <a:xfrm>
            <a:off x="903127" y="5682093"/>
            <a:ext cx="1237518" cy="369332"/>
          </a:xfrm>
          <a:prstGeom prst="rect">
            <a:avLst/>
          </a:prstGeom>
        </p:spPr>
        <p:txBody>
          <a:bodyPr wrap="none" lIns="0" tIns="0" rIns="0" bIns="0" rtlCol="0">
            <a:spAutoFit/>
          </a:bodyPr>
          <a:lstStyle/>
          <a:p>
            <a:pPr algn="l">
              <a:spcAft>
                <a:spcPts val="600"/>
              </a:spcAft>
            </a:pPr>
            <a:r>
              <a:rPr lang="en-US" sz="2400" b="1" dirty="0">
                <a:solidFill>
                  <a:schemeClr val="tx2"/>
                </a:solidFill>
              </a:rPr>
              <a:t>Provider</a:t>
            </a:r>
          </a:p>
        </p:txBody>
      </p:sp>
      <p:sp>
        <p:nvSpPr>
          <p:cNvPr id="21" name="Arrow: Right 20">
            <a:extLst>
              <a:ext uri="{FF2B5EF4-FFF2-40B4-BE49-F238E27FC236}">
                <a16:creationId xmlns:a16="http://schemas.microsoft.com/office/drawing/2014/main" id="{6053CDC7-F4E8-3B39-4B73-7D3B4C79F7DC}"/>
              </a:ext>
            </a:extLst>
          </p:cNvPr>
          <p:cNvSpPr/>
          <p:nvPr/>
        </p:nvSpPr>
        <p:spPr>
          <a:xfrm>
            <a:off x="2341178" y="4674122"/>
            <a:ext cx="1175657" cy="787282"/>
          </a:xfrm>
          <a:prstGeom prst="right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ight Brace 7">
            <a:extLst>
              <a:ext uri="{FF2B5EF4-FFF2-40B4-BE49-F238E27FC236}">
                <a16:creationId xmlns:a16="http://schemas.microsoft.com/office/drawing/2014/main" id="{97E7698D-C415-B1E3-52A8-F30FDB7991EA}"/>
              </a:ext>
            </a:extLst>
          </p:cNvPr>
          <p:cNvSpPr/>
          <p:nvPr/>
        </p:nvSpPr>
        <p:spPr bwMode="gray">
          <a:xfrm>
            <a:off x="6027576" y="1614268"/>
            <a:ext cx="653142" cy="4380720"/>
          </a:xfrm>
          <a:prstGeom prst="rightBrace">
            <a:avLst>
              <a:gd name="adj1" fmla="val 24762"/>
              <a:gd name="adj2" fmla="val 50000"/>
            </a:avLst>
          </a:prstGeom>
          <a:ln>
            <a:tailEnd type="none"/>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9" name="Rectangle: Single Corner Snipped 8">
            <a:extLst>
              <a:ext uri="{FF2B5EF4-FFF2-40B4-BE49-F238E27FC236}">
                <a16:creationId xmlns:a16="http://schemas.microsoft.com/office/drawing/2014/main" id="{6324CEE2-8E66-B767-385F-FC66EAC0A59F}"/>
              </a:ext>
            </a:extLst>
          </p:cNvPr>
          <p:cNvSpPr/>
          <p:nvPr/>
        </p:nvSpPr>
        <p:spPr>
          <a:xfrm>
            <a:off x="6907254" y="1422943"/>
            <a:ext cx="5001405" cy="4763370"/>
          </a:xfrm>
          <a:prstGeom prst="snip1Rect">
            <a:avLst>
              <a:gd name="adj" fmla="val 4579"/>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US" dirty="0">
                <a:solidFill>
                  <a:schemeClr val="tx2"/>
                </a:solidFill>
              </a:rPr>
              <a:t>Price/Performance defines the IaaS offering. </a:t>
            </a:r>
          </a:p>
          <a:p>
            <a:pPr>
              <a:spcAft>
                <a:spcPts val="600"/>
              </a:spcAft>
            </a:pPr>
            <a:r>
              <a:rPr lang="en-US" dirty="0">
                <a:solidFill>
                  <a:schemeClr val="tx2"/>
                </a:solidFill>
              </a:rPr>
              <a:t>The reason Gold Class is 2x the price of Silver because it is 2x better. That’s the fair way to justify higher price.</a:t>
            </a:r>
          </a:p>
          <a:p>
            <a:pPr>
              <a:spcAft>
                <a:spcPts val="600"/>
              </a:spcAft>
            </a:pPr>
            <a:r>
              <a:rPr lang="en-US" dirty="0">
                <a:solidFill>
                  <a:schemeClr val="tx2"/>
                </a:solidFill>
              </a:rPr>
              <a:t>While hardware and architecture are identical, the SLA per VM is better. </a:t>
            </a:r>
          </a:p>
          <a:p>
            <a:pPr>
              <a:spcAft>
                <a:spcPts val="600"/>
              </a:spcAft>
            </a:pPr>
            <a:r>
              <a:rPr lang="en-US" dirty="0">
                <a:solidFill>
                  <a:schemeClr val="tx2"/>
                </a:solidFill>
              </a:rPr>
              <a:t>Better in all 4 aspects of SLA: </a:t>
            </a:r>
          </a:p>
          <a:p>
            <a:pPr marL="342900" indent="-342900">
              <a:spcAft>
                <a:spcPts val="600"/>
              </a:spcAft>
              <a:buFont typeface="+mj-lt"/>
              <a:buAutoNum type="arabicPeriod"/>
            </a:pPr>
            <a:r>
              <a:rPr lang="en-US" dirty="0">
                <a:solidFill>
                  <a:schemeClr val="tx2"/>
                </a:solidFill>
              </a:rPr>
              <a:t>Higher availability</a:t>
            </a:r>
          </a:p>
          <a:p>
            <a:pPr marL="342900" indent="-342900">
              <a:spcAft>
                <a:spcPts val="600"/>
              </a:spcAft>
              <a:buFont typeface="+mj-lt"/>
              <a:buAutoNum type="arabicPeriod"/>
            </a:pPr>
            <a:r>
              <a:rPr lang="en-US" dirty="0">
                <a:solidFill>
                  <a:schemeClr val="tx2"/>
                </a:solidFill>
              </a:rPr>
              <a:t>Faster performance</a:t>
            </a:r>
          </a:p>
          <a:p>
            <a:pPr marL="342900" indent="-342900">
              <a:spcAft>
                <a:spcPts val="600"/>
              </a:spcAft>
              <a:buFont typeface="+mj-lt"/>
              <a:buAutoNum type="arabicPeriod"/>
            </a:pPr>
            <a:r>
              <a:rPr lang="en-US" dirty="0">
                <a:solidFill>
                  <a:schemeClr val="tx2"/>
                </a:solidFill>
              </a:rPr>
              <a:t>More secured</a:t>
            </a:r>
          </a:p>
          <a:p>
            <a:pPr marL="342900" indent="-342900">
              <a:spcAft>
                <a:spcPts val="600"/>
              </a:spcAft>
              <a:buFont typeface="+mj-lt"/>
              <a:buAutoNum type="arabicPeriod"/>
            </a:pPr>
            <a:r>
              <a:rPr lang="en-US" dirty="0">
                <a:solidFill>
                  <a:schemeClr val="tx2"/>
                </a:solidFill>
              </a:rPr>
              <a:t>Better service. </a:t>
            </a:r>
          </a:p>
          <a:p>
            <a:pPr>
              <a:spcAft>
                <a:spcPts val="600"/>
              </a:spcAft>
            </a:pPr>
            <a:endParaRPr lang="en-US" sz="800" dirty="0">
              <a:solidFill>
                <a:schemeClr val="tx2"/>
              </a:solidFill>
            </a:endParaRPr>
          </a:p>
          <a:p>
            <a:pPr>
              <a:spcAft>
                <a:spcPts val="600"/>
              </a:spcAft>
            </a:pPr>
            <a:r>
              <a:rPr lang="en-US" dirty="0">
                <a:solidFill>
                  <a:schemeClr val="tx2"/>
                </a:solidFill>
              </a:rPr>
              <a:t>What if VM is free? Write the business justification for each class of service. </a:t>
            </a:r>
          </a:p>
        </p:txBody>
      </p:sp>
    </p:spTree>
    <p:extLst>
      <p:ext uri="{BB962C8B-B14F-4D97-AF65-F5344CB8AC3E}">
        <p14:creationId xmlns:p14="http://schemas.microsoft.com/office/powerpoint/2010/main" val="285560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5EC247-B830-AD77-D21D-6B11091F9F0B}"/>
              </a:ext>
            </a:extLst>
          </p:cNvPr>
          <p:cNvPicPr>
            <a:picLocks noChangeAspect="1"/>
          </p:cNvPicPr>
          <p:nvPr/>
        </p:nvPicPr>
        <p:blipFill>
          <a:blip r:embed="rId2"/>
          <a:stretch>
            <a:fillRect/>
          </a:stretch>
        </p:blipFill>
        <p:spPr>
          <a:xfrm>
            <a:off x="2889318" y="1616280"/>
            <a:ext cx="6077262" cy="4292821"/>
          </a:xfrm>
          <a:prstGeom prst="rect">
            <a:avLst/>
          </a:prstGeom>
        </p:spPr>
      </p:pic>
      <p:cxnSp>
        <p:nvCxnSpPr>
          <p:cNvPr id="4" name="Straight Arrow Connector 3">
            <a:extLst>
              <a:ext uri="{FF2B5EF4-FFF2-40B4-BE49-F238E27FC236}">
                <a16:creationId xmlns:a16="http://schemas.microsoft.com/office/drawing/2014/main" id="{47ACBF8C-A6E7-B7EE-521C-C0B7419311D4}"/>
              </a:ext>
            </a:extLst>
          </p:cNvPr>
          <p:cNvCxnSpPr>
            <a:cxnSpLocks/>
            <a:stCxn id="6" idx="1"/>
          </p:cNvCxnSpPr>
          <p:nvPr/>
        </p:nvCxnSpPr>
        <p:spPr bwMode="gray">
          <a:xfrm flipH="1" flipV="1">
            <a:off x="6418135" y="2851541"/>
            <a:ext cx="2747533" cy="1470932"/>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6" name="Rectangle 5">
            <a:extLst>
              <a:ext uri="{FF2B5EF4-FFF2-40B4-BE49-F238E27FC236}">
                <a16:creationId xmlns:a16="http://schemas.microsoft.com/office/drawing/2014/main" id="{66078C06-AF73-FB6F-FC78-7F6B6E79314E}"/>
              </a:ext>
            </a:extLst>
          </p:cNvPr>
          <p:cNvSpPr/>
          <p:nvPr/>
        </p:nvSpPr>
        <p:spPr>
          <a:xfrm>
            <a:off x="9165668" y="3767117"/>
            <a:ext cx="2647473" cy="11107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dirty="0">
                <a:solidFill>
                  <a:schemeClr val="bg1"/>
                </a:solidFill>
              </a:rPr>
              <a:t>After import, you get a confirmation screen like this.</a:t>
            </a:r>
          </a:p>
          <a:p>
            <a:pPr algn="ctr">
              <a:spcAft>
                <a:spcPts val="600"/>
              </a:spcAft>
            </a:pPr>
            <a:r>
              <a:rPr lang="en-US" sz="1200" dirty="0">
                <a:solidFill>
                  <a:schemeClr val="bg1"/>
                </a:solidFill>
              </a:rPr>
              <a:t>Make sure it says 0 skipped. Everything should be imported</a:t>
            </a:r>
          </a:p>
        </p:txBody>
      </p:sp>
      <p:sp>
        <p:nvSpPr>
          <p:cNvPr id="8" name="Rectangle: Single Corner Snipped 7">
            <a:extLst>
              <a:ext uri="{FF2B5EF4-FFF2-40B4-BE49-F238E27FC236}">
                <a16:creationId xmlns:a16="http://schemas.microsoft.com/office/drawing/2014/main" id="{60B5DF8D-9A4A-1DEF-9AE4-1D724C3B6FE0}"/>
              </a:ext>
            </a:extLst>
          </p:cNvPr>
          <p:cNvSpPr/>
          <p:nvPr/>
        </p:nvSpPr>
        <p:spPr>
          <a:xfrm>
            <a:off x="168051" y="123568"/>
            <a:ext cx="2404461" cy="815546"/>
          </a:xfrm>
          <a:prstGeom prst="snip1Rect">
            <a:avLst/>
          </a:prstGeom>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2000" dirty="0">
                <a:solidFill>
                  <a:schemeClr val="bg1"/>
                </a:solidFill>
              </a:rPr>
              <a:t>How to Import</a:t>
            </a:r>
          </a:p>
        </p:txBody>
      </p:sp>
    </p:spTree>
    <p:extLst>
      <p:ext uri="{BB962C8B-B14F-4D97-AF65-F5344CB8AC3E}">
        <p14:creationId xmlns:p14="http://schemas.microsoft.com/office/powerpoint/2010/main" val="188004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015952-E938-F24A-4648-7607D7DCEA82}"/>
              </a:ext>
            </a:extLst>
          </p:cNvPr>
          <p:cNvPicPr>
            <a:picLocks noChangeAspect="1"/>
          </p:cNvPicPr>
          <p:nvPr/>
        </p:nvPicPr>
        <p:blipFill>
          <a:blip r:embed="rId2"/>
          <a:stretch>
            <a:fillRect/>
          </a:stretch>
        </p:blipFill>
        <p:spPr>
          <a:xfrm>
            <a:off x="1742791" y="1079079"/>
            <a:ext cx="8858165" cy="5228548"/>
          </a:xfrm>
          <a:prstGeom prst="rect">
            <a:avLst/>
          </a:prstGeom>
        </p:spPr>
      </p:pic>
      <p:cxnSp>
        <p:nvCxnSpPr>
          <p:cNvPr id="4" name="Straight Arrow Connector 3">
            <a:extLst>
              <a:ext uri="{FF2B5EF4-FFF2-40B4-BE49-F238E27FC236}">
                <a16:creationId xmlns:a16="http://schemas.microsoft.com/office/drawing/2014/main" id="{47ACBF8C-A6E7-B7EE-521C-C0B7419311D4}"/>
              </a:ext>
            </a:extLst>
          </p:cNvPr>
          <p:cNvCxnSpPr>
            <a:cxnSpLocks/>
            <a:stCxn id="12" idx="0"/>
          </p:cNvCxnSpPr>
          <p:nvPr/>
        </p:nvCxnSpPr>
        <p:spPr bwMode="gray">
          <a:xfrm flipV="1">
            <a:off x="6506681" y="4877829"/>
            <a:ext cx="340485" cy="558545"/>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8" name="Rectangle: Single Corner Snipped 7">
            <a:extLst>
              <a:ext uri="{FF2B5EF4-FFF2-40B4-BE49-F238E27FC236}">
                <a16:creationId xmlns:a16="http://schemas.microsoft.com/office/drawing/2014/main" id="{60B5DF8D-9A4A-1DEF-9AE4-1D724C3B6FE0}"/>
              </a:ext>
            </a:extLst>
          </p:cNvPr>
          <p:cNvSpPr/>
          <p:nvPr/>
        </p:nvSpPr>
        <p:spPr>
          <a:xfrm>
            <a:off x="168051" y="123568"/>
            <a:ext cx="2404461" cy="815546"/>
          </a:xfrm>
          <a:prstGeom prst="snip1Rect">
            <a:avLst/>
          </a:prstGeom>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2000" dirty="0">
                <a:solidFill>
                  <a:schemeClr val="bg1"/>
                </a:solidFill>
              </a:rPr>
              <a:t>Edit Policy</a:t>
            </a:r>
          </a:p>
        </p:txBody>
      </p:sp>
      <p:sp>
        <p:nvSpPr>
          <p:cNvPr id="10" name="Rectangle 9">
            <a:extLst>
              <a:ext uri="{FF2B5EF4-FFF2-40B4-BE49-F238E27FC236}">
                <a16:creationId xmlns:a16="http://schemas.microsoft.com/office/drawing/2014/main" id="{4832AB5A-2039-318F-A6BA-CE69F2C15914}"/>
              </a:ext>
            </a:extLst>
          </p:cNvPr>
          <p:cNvSpPr/>
          <p:nvPr/>
        </p:nvSpPr>
        <p:spPr>
          <a:xfrm>
            <a:off x="1521775" y="4702104"/>
            <a:ext cx="1391252" cy="330283"/>
          </a:xfrm>
          <a:custGeom>
            <a:avLst/>
            <a:gdLst>
              <a:gd name="connsiteX0" fmla="*/ 0 w 1391252"/>
              <a:gd name="connsiteY0" fmla="*/ 0 h 330283"/>
              <a:gd name="connsiteX1" fmla="*/ 1391252 w 1391252"/>
              <a:gd name="connsiteY1" fmla="*/ 0 h 330283"/>
              <a:gd name="connsiteX2" fmla="*/ 1391252 w 1391252"/>
              <a:gd name="connsiteY2" fmla="*/ 330283 h 330283"/>
              <a:gd name="connsiteX3" fmla="*/ 0 w 1391252"/>
              <a:gd name="connsiteY3" fmla="*/ 330283 h 330283"/>
              <a:gd name="connsiteX4" fmla="*/ 0 w 1391252"/>
              <a:gd name="connsiteY4" fmla="*/ 0 h 330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252" h="330283" extrusionOk="0">
                <a:moveTo>
                  <a:pt x="0" y="0"/>
                </a:moveTo>
                <a:cubicBezTo>
                  <a:pt x="166558" y="4289"/>
                  <a:pt x="939530" y="-27877"/>
                  <a:pt x="1391252" y="0"/>
                </a:cubicBezTo>
                <a:cubicBezTo>
                  <a:pt x="1409674" y="49294"/>
                  <a:pt x="1377327" y="165847"/>
                  <a:pt x="1391252" y="330283"/>
                </a:cubicBezTo>
                <a:cubicBezTo>
                  <a:pt x="995723" y="339896"/>
                  <a:pt x="396185" y="301449"/>
                  <a:pt x="0" y="330283"/>
                </a:cubicBezTo>
                <a:cubicBezTo>
                  <a:pt x="18369" y="167151"/>
                  <a:pt x="-19355" y="49303"/>
                  <a:pt x="0" y="0"/>
                </a:cubicBezTo>
                <a:close/>
              </a:path>
            </a:pathLst>
          </a:custGeom>
          <a:noFill/>
          <a:ln w="38100">
            <a:solidFill>
              <a:srgbClr val="FF0000"/>
            </a:solidFill>
            <a:prstDash val="sysDot"/>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spcAft>
                <a:spcPts val="600"/>
              </a:spcAft>
            </a:pPr>
            <a:endParaRPr lang="en-US" sz="3600" b="1" dirty="0">
              <a:solidFill>
                <a:srgbClr val="FF0000"/>
              </a:solidFill>
              <a:latin typeface="Comic Sans MS" panose="030F0702030302020204" pitchFamily="66" charset="0"/>
            </a:endParaRPr>
          </a:p>
        </p:txBody>
      </p:sp>
      <p:sp>
        <p:nvSpPr>
          <p:cNvPr id="11" name="Rectangle 10">
            <a:extLst>
              <a:ext uri="{FF2B5EF4-FFF2-40B4-BE49-F238E27FC236}">
                <a16:creationId xmlns:a16="http://schemas.microsoft.com/office/drawing/2014/main" id="{63E921F2-DFEF-A9F5-FE14-DF507EAD532A}"/>
              </a:ext>
            </a:extLst>
          </p:cNvPr>
          <p:cNvSpPr/>
          <p:nvPr/>
        </p:nvSpPr>
        <p:spPr>
          <a:xfrm>
            <a:off x="494777" y="4623580"/>
            <a:ext cx="952662" cy="48733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dirty="0">
                <a:solidFill>
                  <a:schemeClr val="bg1"/>
                </a:solidFill>
              </a:rPr>
              <a:t>Click here</a:t>
            </a:r>
          </a:p>
        </p:txBody>
      </p:sp>
      <p:sp>
        <p:nvSpPr>
          <p:cNvPr id="12" name="Rectangle 11">
            <a:extLst>
              <a:ext uri="{FF2B5EF4-FFF2-40B4-BE49-F238E27FC236}">
                <a16:creationId xmlns:a16="http://schemas.microsoft.com/office/drawing/2014/main" id="{E6241156-E452-4E7E-899D-47303F00815D}"/>
              </a:ext>
            </a:extLst>
          </p:cNvPr>
          <p:cNvSpPr/>
          <p:nvPr/>
        </p:nvSpPr>
        <p:spPr>
          <a:xfrm>
            <a:off x="5316801" y="5436374"/>
            <a:ext cx="2379760" cy="7659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dirty="0">
                <a:solidFill>
                  <a:schemeClr val="bg1"/>
                </a:solidFill>
              </a:rPr>
              <a:t>Your default policy has a marked </a:t>
            </a:r>
            <a:r>
              <a:rPr lang="en-US" sz="1200" dirty="0">
                <a:solidFill>
                  <a:schemeClr val="bg1"/>
                </a:solidFill>
                <a:highlight>
                  <a:srgbClr val="C0C0C0"/>
                </a:highlight>
              </a:rPr>
              <a:t>D</a:t>
            </a:r>
            <a:r>
              <a:rPr lang="en-US" sz="1200" dirty="0">
                <a:solidFill>
                  <a:schemeClr val="bg1"/>
                </a:solidFill>
              </a:rPr>
              <a:t>. Edit it</a:t>
            </a:r>
          </a:p>
        </p:txBody>
      </p:sp>
    </p:spTree>
    <p:extLst>
      <p:ext uri="{BB962C8B-B14F-4D97-AF65-F5344CB8AC3E}">
        <p14:creationId xmlns:p14="http://schemas.microsoft.com/office/powerpoint/2010/main" val="90825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87606-BFB1-40CB-C67E-A90BD2C01CD8}"/>
              </a:ext>
            </a:extLst>
          </p:cNvPr>
          <p:cNvPicPr>
            <a:picLocks noChangeAspect="1"/>
          </p:cNvPicPr>
          <p:nvPr/>
        </p:nvPicPr>
        <p:blipFill>
          <a:blip r:embed="rId2"/>
          <a:stretch>
            <a:fillRect/>
          </a:stretch>
        </p:blipFill>
        <p:spPr>
          <a:xfrm>
            <a:off x="2110486" y="1151875"/>
            <a:ext cx="8909983" cy="5282109"/>
          </a:xfrm>
          <a:prstGeom prst="rect">
            <a:avLst/>
          </a:prstGeom>
        </p:spPr>
      </p:pic>
      <p:cxnSp>
        <p:nvCxnSpPr>
          <p:cNvPr id="4" name="Straight Arrow Connector 3">
            <a:extLst>
              <a:ext uri="{FF2B5EF4-FFF2-40B4-BE49-F238E27FC236}">
                <a16:creationId xmlns:a16="http://schemas.microsoft.com/office/drawing/2014/main" id="{47ACBF8C-A6E7-B7EE-521C-C0B7419311D4}"/>
              </a:ext>
            </a:extLst>
          </p:cNvPr>
          <p:cNvCxnSpPr>
            <a:cxnSpLocks/>
            <a:stCxn id="11" idx="3"/>
          </p:cNvCxnSpPr>
          <p:nvPr/>
        </p:nvCxnSpPr>
        <p:spPr bwMode="gray">
          <a:xfrm flipV="1">
            <a:off x="1815798" y="3792929"/>
            <a:ext cx="1035743" cy="35637"/>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8" name="Rectangle: Single Corner Snipped 7">
            <a:extLst>
              <a:ext uri="{FF2B5EF4-FFF2-40B4-BE49-F238E27FC236}">
                <a16:creationId xmlns:a16="http://schemas.microsoft.com/office/drawing/2014/main" id="{60B5DF8D-9A4A-1DEF-9AE4-1D724C3B6FE0}"/>
              </a:ext>
            </a:extLst>
          </p:cNvPr>
          <p:cNvSpPr/>
          <p:nvPr/>
        </p:nvSpPr>
        <p:spPr>
          <a:xfrm>
            <a:off x="168051" y="123568"/>
            <a:ext cx="2404461" cy="815546"/>
          </a:xfrm>
          <a:prstGeom prst="snip1Rect">
            <a:avLst/>
          </a:prstGeom>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2000" dirty="0">
                <a:solidFill>
                  <a:schemeClr val="bg1"/>
                </a:solidFill>
              </a:rPr>
              <a:t>Edit Policy</a:t>
            </a:r>
          </a:p>
        </p:txBody>
      </p:sp>
      <p:sp>
        <p:nvSpPr>
          <p:cNvPr id="11" name="Rectangle 10">
            <a:extLst>
              <a:ext uri="{FF2B5EF4-FFF2-40B4-BE49-F238E27FC236}">
                <a16:creationId xmlns:a16="http://schemas.microsoft.com/office/drawing/2014/main" id="{63E921F2-DFEF-A9F5-FE14-DF507EAD532A}"/>
              </a:ext>
            </a:extLst>
          </p:cNvPr>
          <p:cNvSpPr/>
          <p:nvPr/>
        </p:nvSpPr>
        <p:spPr>
          <a:xfrm>
            <a:off x="135083" y="3392822"/>
            <a:ext cx="1680715" cy="87148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dirty="0">
                <a:solidFill>
                  <a:schemeClr val="bg1"/>
                </a:solidFill>
              </a:rPr>
              <a:t>Click here to begin the process of enabling metrics and super metrics </a:t>
            </a:r>
          </a:p>
        </p:txBody>
      </p:sp>
      <p:cxnSp>
        <p:nvCxnSpPr>
          <p:cNvPr id="13" name="Straight Arrow Connector 12">
            <a:extLst>
              <a:ext uri="{FF2B5EF4-FFF2-40B4-BE49-F238E27FC236}">
                <a16:creationId xmlns:a16="http://schemas.microsoft.com/office/drawing/2014/main" id="{C1156B45-03CD-0454-6D07-69F0335E5518}"/>
              </a:ext>
            </a:extLst>
          </p:cNvPr>
          <p:cNvCxnSpPr>
            <a:cxnSpLocks/>
            <a:stCxn id="14" idx="3"/>
          </p:cNvCxnSpPr>
          <p:nvPr/>
        </p:nvCxnSpPr>
        <p:spPr bwMode="gray">
          <a:xfrm flipV="1">
            <a:off x="1815798" y="1872136"/>
            <a:ext cx="910067" cy="182341"/>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4" name="Rectangle 13">
            <a:extLst>
              <a:ext uri="{FF2B5EF4-FFF2-40B4-BE49-F238E27FC236}">
                <a16:creationId xmlns:a16="http://schemas.microsoft.com/office/drawing/2014/main" id="{8E12A486-E568-DD70-EE4F-A5EAF21FADD7}"/>
              </a:ext>
            </a:extLst>
          </p:cNvPr>
          <p:cNvSpPr/>
          <p:nvPr/>
        </p:nvSpPr>
        <p:spPr>
          <a:xfrm>
            <a:off x="135083" y="1618733"/>
            <a:ext cx="1680715" cy="87148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dirty="0">
                <a:solidFill>
                  <a:schemeClr val="bg1"/>
                </a:solidFill>
              </a:rPr>
              <a:t>Your policy, in edit model already.</a:t>
            </a:r>
          </a:p>
          <a:p>
            <a:pPr algn="ctr">
              <a:spcAft>
                <a:spcPts val="600"/>
              </a:spcAft>
            </a:pPr>
            <a:r>
              <a:rPr lang="en-US" sz="1200" dirty="0">
                <a:solidFill>
                  <a:schemeClr val="bg1"/>
                </a:solidFill>
              </a:rPr>
              <a:t>We will modify 2 things</a:t>
            </a:r>
          </a:p>
        </p:txBody>
      </p:sp>
    </p:spTree>
    <p:extLst>
      <p:ext uri="{BB962C8B-B14F-4D97-AF65-F5344CB8AC3E}">
        <p14:creationId xmlns:p14="http://schemas.microsoft.com/office/powerpoint/2010/main" val="3873079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E6DE02-0D0F-A49A-B32C-4012F6DCEFC6}"/>
              </a:ext>
            </a:extLst>
          </p:cNvPr>
          <p:cNvPicPr>
            <a:picLocks noChangeAspect="1"/>
          </p:cNvPicPr>
          <p:nvPr/>
        </p:nvPicPr>
        <p:blipFill>
          <a:blip r:embed="rId2"/>
          <a:stretch>
            <a:fillRect/>
          </a:stretch>
        </p:blipFill>
        <p:spPr>
          <a:xfrm>
            <a:off x="387056" y="1739813"/>
            <a:ext cx="11417887" cy="3378374"/>
          </a:xfrm>
          <a:prstGeom prst="rect">
            <a:avLst/>
          </a:prstGeom>
        </p:spPr>
      </p:pic>
      <p:cxnSp>
        <p:nvCxnSpPr>
          <p:cNvPr id="4" name="Straight Arrow Connector 3">
            <a:extLst>
              <a:ext uri="{FF2B5EF4-FFF2-40B4-BE49-F238E27FC236}">
                <a16:creationId xmlns:a16="http://schemas.microsoft.com/office/drawing/2014/main" id="{47ACBF8C-A6E7-B7EE-521C-C0B7419311D4}"/>
              </a:ext>
            </a:extLst>
          </p:cNvPr>
          <p:cNvCxnSpPr>
            <a:cxnSpLocks/>
            <a:stCxn id="11" idx="0"/>
          </p:cNvCxnSpPr>
          <p:nvPr/>
        </p:nvCxnSpPr>
        <p:spPr bwMode="gray">
          <a:xfrm flipH="1" flipV="1">
            <a:off x="1729126" y="5079037"/>
            <a:ext cx="65375" cy="404105"/>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8" name="Rectangle: Single Corner Snipped 7">
            <a:extLst>
              <a:ext uri="{FF2B5EF4-FFF2-40B4-BE49-F238E27FC236}">
                <a16:creationId xmlns:a16="http://schemas.microsoft.com/office/drawing/2014/main" id="{60B5DF8D-9A4A-1DEF-9AE4-1D724C3B6FE0}"/>
              </a:ext>
            </a:extLst>
          </p:cNvPr>
          <p:cNvSpPr/>
          <p:nvPr/>
        </p:nvSpPr>
        <p:spPr>
          <a:xfrm>
            <a:off x="168051" y="123568"/>
            <a:ext cx="2404461" cy="815546"/>
          </a:xfrm>
          <a:prstGeom prst="snip1Rect">
            <a:avLst/>
          </a:prstGeom>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2000" dirty="0">
                <a:solidFill>
                  <a:schemeClr val="bg1"/>
                </a:solidFill>
              </a:rPr>
              <a:t>Enable super metrics</a:t>
            </a:r>
          </a:p>
        </p:txBody>
      </p:sp>
      <p:sp>
        <p:nvSpPr>
          <p:cNvPr id="11" name="Rectangle 10">
            <a:extLst>
              <a:ext uri="{FF2B5EF4-FFF2-40B4-BE49-F238E27FC236}">
                <a16:creationId xmlns:a16="http://schemas.microsoft.com/office/drawing/2014/main" id="{63E921F2-DFEF-A9F5-FE14-DF507EAD532A}"/>
              </a:ext>
            </a:extLst>
          </p:cNvPr>
          <p:cNvSpPr/>
          <p:nvPr/>
        </p:nvSpPr>
        <p:spPr>
          <a:xfrm>
            <a:off x="954143" y="5483142"/>
            <a:ext cx="1680715" cy="87148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dirty="0">
                <a:solidFill>
                  <a:schemeClr val="bg1"/>
                </a:solidFill>
              </a:rPr>
              <a:t>You will enable for all objects except Pod. Select 1 object. </a:t>
            </a:r>
          </a:p>
        </p:txBody>
      </p:sp>
      <p:cxnSp>
        <p:nvCxnSpPr>
          <p:cNvPr id="13" name="Straight Arrow Connector 12">
            <a:extLst>
              <a:ext uri="{FF2B5EF4-FFF2-40B4-BE49-F238E27FC236}">
                <a16:creationId xmlns:a16="http://schemas.microsoft.com/office/drawing/2014/main" id="{C1156B45-03CD-0454-6D07-69F0335E5518}"/>
              </a:ext>
            </a:extLst>
          </p:cNvPr>
          <p:cNvCxnSpPr>
            <a:cxnSpLocks/>
            <a:stCxn id="14" idx="3"/>
          </p:cNvCxnSpPr>
          <p:nvPr/>
        </p:nvCxnSpPr>
        <p:spPr bwMode="gray">
          <a:xfrm>
            <a:off x="9230672" y="1148744"/>
            <a:ext cx="1477775" cy="1616124"/>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4" name="Rectangle 13">
            <a:extLst>
              <a:ext uri="{FF2B5EF4-FFF2-40B4-BE49-F238E27FC236}">
                <a16:creationId xmlns:a16="http://schemas.microsoft.com/office/drawing/2014/main" id="{8E12A486-E568-DD70-EE4F-A5EAF21FADD7}"/>
              </a:ext>
            </a:extLst>
          </p:cNvPr>
          <p:cNvSpPr/>
          <p:nvPr/>
        </p:nvSpPr>
        <p:spPr>
          <a:xfrm>
            <a:off x="7549957" y="713000"/>
            <a:ext cx="1680715" cy="87148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dirty="0">
                <a:solidFill>
                  <a:schemeClr val="bg1"/>
                </a:solidFill>
              </a:rPr>
              <a:t>Type “super metrics” here, then enter to search them</a:t>
            </a:r>
          </a:p>
        </p:txBody>
      </p:sp>
      <p:cxnSp>
        <p:nvCxnSpPr>
          <p:cNvPr id="15" name="Straight Connector 14">
            <a:extLst>
              <a:ext uri="{FF2B5EF4-FFF2-40B4-BE49-F238E27FC236}">
                <a16:creationId xmlns:a16="http://schemas.microsoft.com/office/drawing/2014/main" id="{2EDCC3E8-AC2D-EFF6-208E-82ED733AF3C0}"/>
              </a:ext>
            </a:extLst>
          </p:cNvPr>
          <p:cNvCxnSpPr/>
          <p:nvPr/>
        </p:nvCxnSpPr>
        <p:spPr bwMode="gray">
          <a:xfrm>
            <a:off x="923067" y="4467993"/>
            <a:ext cx="563375" cy="0"/>
          </a:xfrm>
          <a:prstGeom prst="line">
            <a:avLst/>
          </a:prstGeom>
          <a:ln w="19050">
            <a:solidFill>
              <a:srgbClr val="FF0000"/>
            </a:solidFill>
            <a:prstDash val="sysDot"/>
            <a:miter lim="800000"/>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71F9603-62E1-D96D-E7AC-5308D4E14613}"/>
              </a:ext>
            </a:extLst>
          </p:cNvPr>
          <p:cNvCxnSpPr>
            <a:cxnSpLocks/>
            <a:stCxn id="17" idx="0"/>
          </p:cNvCxnSpPr>
          <p:nvPr/>
        </p:nvCxnSpPr>
        <p:spPr bwMode="gray">
          <a:xfrm flipH="1" flipV="1">
            <a:off x="4184824" y="5079037"/>
            <a:ext cx="65375" cy="404105"/>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7" name="Rectangle 16">
            <a:extLst>
              <a:ext uri="{FF2B5EF4-FFF2-40B4-BE49-F238E27FC236}">
                <a16:creationId xmlns:a16="http://schemas.microsoft.com/office/drawing/2014/main" id="{956DA431-C786-81EF-486A-DFDDB9E5EAD3}"/>
              </a:ext>
            </a:extLst>
          </p:cNvPr>
          <p:cNvSpPr/>
          <p:nvPr/>
        </p:nvSpPr>
        <p:spPr>
          <a:xfrm>
            <a:off x="3409841" y="5483142"/>
            <a:ext cx="1680715" cy="87148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dirty="0">
                <a:solidFill>
                  <a:schemeClr val="bg1"/>
                </a:solidFill>
              </a:rPr>
              <a:t>Expand the super metrics.</a:t>
            </a:r>
          </a:p>
          <a:p>
            <a:pPr algn="ctr">
              <a:spcAft>
                <a:spcPts val="600"/>
              </a:spcAft>
            </a:pPr>
            <a:r>
              <a:rPr lang="en-US" sz="1200" dirty="0">
                <a:solidFill>
                  <a:schemeClr val="bg1"/>
                </a:solidFill>
              </a:rPr>
              <a:t>See next slide for bulk enabling.</a:t>
            </a:r>
          </a:p>
        </p:txBody>
      </p:sp>
    </p:spTree>
    <p:extLst>
      <p:ext uri="{BB962C8B-B14F-4D97-AF65-F5344CB8AC3E}">
        <p14:creationId xmlns:p14="http://schemas.microsoft.com/office/powerpoint/2010/main" val="1209773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2D80D2-AC4B-F88D-3F2A-54843B663C29}"/>
              </a:ext>
            </a:extLst>
          </p:cNvPr>
          <p:cNvPicPr>
            <a:picLocks noChangeAspect="1"/>
          </p:cNvPicPr>
          <p:nvPr/>
        </p:nvPicPr>
        <p:blipFill>
          <a:blip r:embed="rId2"/>
          <a:stretch>
            <a:fillRect/>
          </a:stretch>
        </p:blipFill>
        <p:spPr>
          <a:xfrm>
            <a:off x="2874051" y="1452912"/>
            <a:ext cx="6331275" cy="4381725"/>
          </a:xfrm>
          <a:prstGeom prst="rect">
            <a:avLst/>
          </a:prstGeom>
        </p:spPr>
      </p:pic>
      <p:cxnSp>
        <p:nvCxnSpPr>
          <p:cNvPr id="7" name="Straight Arrow Connector 6">
            <a:extLst>
              <a:ext uri="{FF2B5EF4-FFF2-40B4-BE49-F238E27FC236}">
                <a16:creationId xmlns:a16="http://schemas.microsoft.com/office/drawing/2014/main" id="{771461A9-BBFB-E44F-2C88-E12C796FE9D7}"/>
              </a:ext>
            </a:extLst>
          </p:cNvPr>
          <p:cNvCxnSpPr>
            <a:cxnSpLocks/>
            <a:stCxn id="8" idx="3"/>
          </p:cNvCxnSpPr>
          <p:nvPr/>
        </p:nvCxnSpPr>
        <p:spPr bwMode="gray">
          <a:xfrm flipV="1">
            <a:off x="2448560" y="3217985"/>
            <a:ext cx="1376094" cy="543246"/>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8" name="Rectangle 7">
            <a:extLst>
              <a:ext uri="{FF2B5EF4-FFF2-40B4-BE49-F238E27FC236}">
                <a16:creationId xmlns:a16="http://schemas.microsoft.com/office/drawing/2014/main" id="{016E8087-75A6-319B-535E-A7338B719478}"/>
              </a:ext>
            </a:extLst>
          </p:cNvPr>
          <p:cNvSpPr/>
          <p:nvPr/>
        </p:nvSpPr>
        <p:spPr>
          <a:xfrm>
            <a:off x="315416" y="3530754"/>
            <a:ext cx="2133144" cy="4609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dirty="0">
                <a:solidFill>
                  <a:schemeClr val="bg1"/>
                </a:solidFill>
              </a:rPr>
              <a:t>Bulk action on many metrics</a:t>
            </a:r>
          </a:p>
        </p:txBody>
      </p:sp>
      <p:sp>
        <p:nvSpPr>
          <p:cNvPr id="5" name="Rectangle: Single Corner Snipped 4">
            <a:extLst>
              <a:ext uri="{FF2B5EF4-FFF2-40B4-BE49-F238E27FC236}">
                <a16:creationId xmlns:a16="http://schemas.microsoft.com/office/drawing/2014/main" id="{FBE19E72-8EC3-14E1-9115-E7A05F2DCD71}"/>
              </a:ext>
            </a:extLst>
          </p:cNvPr>
          <p:cNvSpPr/>
          <p:nvPr/>
        </p:nvSpPr>
        <p:spPr>
          <a:xfrm>
            <a:off x="168051" y="123568"/>
            <a:ext cx="2404461" cy="815546"/>
          </a:xfrm>
          <a:prstGeom prst="snip1Rect">
            <a:avLst/>
          </a:prstGeom>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2000" dirty="0">
                <a:solidFill>
                  <a:schemeClr val="bg1"/>
                </a:solidFill>
              </a:rPr>
              <a:t>Enable super metrics</a:t>
            </a:r>
          </a:p>
        </p:txBody>
      </p:sp>
      <p:sp>
        <p:nvSpPr>
          <p:cNvPr id="6" name="Rectangle 5">
            <a:extLst>
              <a:ext uri="{FF2B5EF4-FFF2-40B4-BE49-F238E27FC236}">
                <a16:creationId xmlns:a16="http://schemas.microsoft.com/office/drawing/2014/main" id="{2E25964F-7BA9-2C0A-3134-40D7835CEF36}"/>
              </a:ext>
            </a:extLst>
          </p:cNvPr>
          <p:cNvSpPr/>
          <p:nvPr/>
        </p:nvSpPr>
        <p:spPr>
          <a:xfrm>
            <a:off x="315416" y="4841831"/>
            <a:ext cx="2133144" cy="4609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dirty="0">
                <a:solidFill>
                  <a:schemeClr val="bg1"/>
                </a:solidFill>
              </a:rPr>
              <a:t>Repeat for each object type</a:t>
            </a:r>
          </a:p>
        </p:txBody>
      </p:sp>
      <p:sp>
        <p:nvSpPr>
          <p:cNvPr id="9" name="Rectangle 8">
            <a:extLst>
              <a:ext uri="{FF2B5EF4-FFF2-40B4-BE49-F238E27FC236}">
                <a16:creationId xmlns:a16="http://schemas.microsoft.com/office/drawing/2014/main" id="{26A4F1BC-BC6C-3B70-1BF3-56ACE3F76A9D}"/>
              </a:ext>
            </a:extLst>
          </p:cNvPr>
          <p:cNvSpPr/>
          <p:nvPr/>
        </p:nvSpPr>
        <p:spPr>
          <a:xfrm>
            <a:off x="315416" y="5740991"/>
            <a:ext cx="2133144" cy="4609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dirty="0">
                <a:solidFill>
                  <a:schemeClr val="bg1"/>
                </a:solidFill>
              </a:rPr>
              <a:t>After all objects done, click Save at the bottom</a:t>
            </a:r>
          </a:p>
        </p:txBody>
      </p:sp>
    </p:spTree>
    <p:extLst>
      <p:ext uri="{BB962C8B-B14F-4D97-AF65-F5344CB8AC3E}">
        <p14:creationId xmlns:p14="http://schemas.microsoft.com/office/powerpoint/2010/main" val="2319745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E01840-9031-6F55-238D-B318AA02739F}"/>
              </a:ext>
            </a:extLst>
          </p:cNvPr>
          <p:cNvPicPr>
            <a:picLocks noChangeAspect="1"/>
          </p:cNvPicPr>
          <p:nvPr/>
        </p:nvPicPr>
        <p:blipFill>
          <a:blip r:embed="rId2"/>
          <a:stretch>
            <a:fillRect/>
          </a:stretch>
        </p:blipFill>
        <p:spPr>
          <a:xfrm>
            <a:off x="2852110" y="0"/>
            <a:ext cx="7117700" cy="6858000"/>
          </a:xfrm>
          <a:prstGeom prst="rect">
            <a:avLst/>
          </a:prstGeom>
        </p:spPr>
      </p:pic>
      <p:sp>
        <p:nvSpPr>
          <p:cNvPr id="7" name="Rectangle 6">
            <a:extLst>
              <a:ext uri="{FF2B5EF4-FFF2-40B4-BE49-F238E27FC236}">
                <a16:creationId xmlns:a16="http://schemas.microsoft.com/office/drawing/2014/main" id="{90DE21F1-31C3-4ADB-73D4-56D555877A88}"/>
              </a:ext>
            </a:extLst>
          </p:cNvPr>
          <p:cNvSpPr/>
          <p:nvPr/>
        </p:nvSpPr>
        <p:spPr>
          <a:xfrm>
            <a:off x="5073497" y="3227293"/>
            <a:ext cx="3176423" cy="542067"/>
          </a:xfrm>
          <a:custGeom>
            <a:avLst/>
            <a:gdLst>
              <a:gd name="connsiteX0" fmla="*/ 0 w 3176423"/>
              <a:gd name="connsiteY0" fmla="*/ 0 h 542067"/>
              <a:gd name="connsiteX1" fmla="*/ 3176423 w 3176423"/>
              <a:gd name="connsiteY1" fmla="*/ 0 h 542067"/>
              <a:gd name="connsiteX2" fmla="*/ 3176423 w 3176423"/>
              <a:gd name="connsiteY2" fmla="*/ 542067 h 542067"/>
              <a:gd name="connsiteX3" fmla="*/ 0 w 3176423"/>
              <a:gd name="connsiteY3" fmla="*/ 542067 h 542067"/>
              <a:gd name="connsiteX4" fmla="*/ 0 w 3176423"/>
              <a:gd name="connsiteY4" fmla="*/ 0 h 54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6423" h="542067" extrusionOk="0">
                <a:moveTo>
                  <a:pt x="0" y="0"/>
                </a:moveTo>
                <a:cubicBezTo>
                  <a:pt x="887095" y="118645"/>
                  <a:pt x="2784256" y="116012"/>
                  <a:pt x="3176423" y="0"/>
                </a:cubicBezTo>
                <a:cubicBezTo>
                  <a:pt x="3206895" y="162602"/>
                  <a:pt x="3148823" y="322593"/>
                  <a:pt x="3176423" y="542067"/>
                </a:cubicBezTo>
                <a:cubicBezTo>
                  <a:pt x="1725415" y="676667"/>
                  <a:pt x="320795" y="384871"/>
                  <a:pt x="0" y="542067"/>
                </a:cubicBezTo>
                <a:cubicBezTo>
                  <a:pt x="5672" y="421723"/>
                  <a:pt x="41982" y="80365"/>
                  <a:pt x="0" y="0"/>
                </a:cubicBezTo>
                <a:close/>
              </a:path>
            </a:pathLst>
          </a:custGeom>
          <a:noFill/>
          <a:ln w="38100">
            <a:solidFill>
              <a:srgbClr val="FF0000"/>
            </a:solidFill>
            <a:prstDash val="sysDot"/>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spcAft>
                <a:spcPts val="600"/>
              </a:spcAft>
            </a:pPr>
            <a:endParaRPr lang="en-US" sz="3600" b="1" dirty="0">
              <a:solidFill>
                <a:srgbClr val="FF0000"/>
              </a:solidFill>
              <a:latin typeface="Comic Sans MS" panose="030F0702030302020204" pitchFamily="66" charset="0"/>
            </a:endParaRPr>
          </a:p>
        </p:txBody>
      </p:sp>
      <p:sp>
        <p:nvSpPr>
          <p:cNvPr id="8" name="Rectangle 7">
            <a:extLst>
              <a:ext uri="{FF2B5EF4-FFF2-40B4-BE49-F238E27FC236}">
                <a16:creationId xmlns:a16="http://schemas.microsoft.com/office/drawing/2014/main" id="{83708E97-6DFF-1C9C-3976-21E450BDCABB}"/>
              </a:ext>
            </a:extLst>
          </p:cNvPr>
          <p:cNvSpPr/>
          <p:nvPr/>
        </p:nvSpPr>
        <p:spPr>
          <a:xfrm>
            <a:off x="8829708" y="1362635"/>
            <a:ext cx="1391252" cy="466165"/>
          </a:xfrm>
          <a:custGeom>
            <a:avLst/>
            <a:gdLst>
              <a:gd name="connsiteX0" fmla="*/ 0 w 1391252"/>
              <a:gd name="connsiteY0" fmla="*/ 0 h 466165"/>
              <a:gd name="connsiteX1" fmla="*/ 1391252 w 1391252"/>
              <a:gd name="connsiteY1" fmla="*/ 0 h 466165"/>
              <a:gd name="connsiteX2" fmla="*/ 1391252 w 1391252"/>
              <a:gd name="connsiteY2" fmla="*/ 466165 h 466165"/>
              <a:gd name="connsiteX3" fmla="*/ 0 w 1391252"/>
              <a:gd name="connsiteY3" fmla="*/ 466165 h 466165"/>
              <a:gd name="connsiteX4" fmla="*/ 0 w 1391252"/>
              <a:gd name="connsiteY4" fmla="*/ 0 h 466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252" h="466165" extrusionOk="0">
                <a:moveTo>
                  <a:pt x="0" y="0"/>
                </a:moveTo>
                <a:cubicBezTo>
                  <a:pt x="166558" y="4289"/>
                  <a:pt x="939530" y="-27877"/>
                  <a:pt x="1391252" y="0"/>
                </a:cubicBezTo>
                <a:cubicBezTo>
                  <a:pt x="1407433" y="69090"/>
                  <a:pt x="1412798" y="390571"/>
                  <a:pt x="1391252" y="466165"/>
                </a:cubicBezTo>
                <a:cubicBezTo>
                  <a:pt x="995723" y="475778"/>
                  <a:pt x="396185" y="437331"/>
                  <a:pt x="0" y="466165"/>
                </a:cubicBezTo>
                <a:cubicBezTo>
                  <a:pt x="-8674" y="345981"/>
                  <a:pt x="-13303" y="64885"/>
                  <a:pt x="0" y="0"/>
                </a:cubicBezTo>
                <a:close/>
              </a:path>
            </a:pathLst>
          </a:custGeom>
          <a:noFill/>
          <a:ln w="38100">
            <a:solidFill>
              <a:srgbClr val="FF0000"/>
            </a:solidFill>
            <a:prstDash val="sysDot"/>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spcAft>
                <a:spcPts val="600"/>
              </a:spcAft>
            </a:pPr>
            <a:endParaRPr lang="en-US" sz="3600" b="1" dirty="0">
              <a:solidFill>
                <a:srgbClr val="FF0000"/>
              </a:solidFill>
              <a:latin typeface="Comic Sans MS" panose="030F0702030302020204" pitchFamily="66" charset="0"/>
            </a:endParaRPr>
          </a:p>
        </p:txBody>
      </p:sp>
      <p:sp>
        <p:nvSpPr>
          <p:cNvPr id="10" name="Rectangle 9">
            <a:extLst>
              <a:ext uri="{FF2B5EF4-FFF2-40B4-BE49-F238E27FC236}">
                <a16:creationId xmlns:a16="http://schemas.microsoft.com/office/drawing/2014/main" id="{672F0D77-E4D3-B8CF-16A7-1D362209C912}"/>
              </a:ext>
            </a:extLst>
          </p:cNvPr>
          <p:cNvSpPr/>
          <p:nvPr/>
        </p:nvSpPr>
        <p:spPr>
          <a:xfrm>
            <a:off x="10333795" y="1341470"/>
            <a:ext cx="1789644" cy="48733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dirty="0">
                <a:solidFill>
                  <a:schemeClr val="bg1"/>
                </a:solidFill>
              </a:rPr>
              <a:t>Don’t worry about this. Not applicable</a:t>
            </a:r>
          </a:p>
        </p:txBody>
      </p:sp>
      <p:sp>
        <p:nvSpPr>
          <p:cNvPr id="11" name="Rectangle 10">
            <a:extLst>
              <a:ext uri="{FF2B5EF4-FFF2-40B4-BE49-F238E27FC236}">
                <a16:creationId xmlns:a16="http://schemas.microsoft.com/office/drawing/2014/main" id="{6CDF586B-A651-F4FE-2201-4C1C88FBEB09}"/>
              </a:ext>
            </a:extLst>
          </p:cNvPr>
          <p:cNvSpPr/>
          <p:nvPr/>
        </p:nvSpPr>
        <p:spPr>
          <a:xfrm>
            <a:off x="9969810" y="4042488"/>
            <a:ext cx="2076450" cy="6018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dirty="0">
                <a:solidFill>
                  <a:schemeClr val="bg1"/>
                </a:solidFill>
              </a:rPr>
              <a:t>Enable all peak metrics except these 2. Not required</a:t>
            </a:r>
          </a:p>
        </p:txBody>
      </p:sp>
      <p:sp>
        <p:nvSpPr>
          <p:cNvPr id="9" name="Rectangle: Single Corner Snipped 8">
            <a:extLst>
              <a:ext uri="{FF2B5EF4-FFF2-40B4-BE49-F238E27FC236}">
                <a16:creationId xmlns:a16="http://schemas.microsoft.com/office/drawing/2014/main" id="{BBE11435-9A47-1DA3-E476-B170EAE7B500}"/>
              </a:ext>
            </a:extLst>
          </p:cNvPr>
          <p:cNvSpPr/>
          <p:nvPr/>
        </p:nvSpPr>
        <p:spPr>
          <a:xfrm>
            <a:off x="168051" y="123568"/>
            <a:ext cx="2404461" cy="815546"/>
          </a:xfrm>
          <a:prstGeom prst="snip1Rect">
            <a:avLst/>
          </a:prstGeom>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2000" dirty="0">
                <a:solidFill>
                  <a:schemeClr val="bg1"/>
                </a:solidFill>
              </a:rPr>
              <a:t>Enable 20-sec peak metric</a:t>
            </a:r>
          </a:p>
        </p:txBody>
      </p:sp>
      <p:cxnSp>
        <p:nvCxnSpPr>
          <p:cNvPr id="12" name="Straight Arrow Connector 11">
            <a:extLst>
              <a:ext uri="{FF2B5EF4-FFF2-40B4-BE49-F238E27FC236}">
                <a16:creationId xmlns:a16="http://schemas.microsoft.com/office/drawing/2014/main" id="{D2D4E86F-CFBE-5EA6-C71C-06250A5C9A8A}"/>
              </a:ext>
            </a:extLst>
          </p:cNvPr>
          <p:cNvCxnSpPr>
            <a:cxnSpLocks/>
            <a:stCxn id="13" idx="3"/>
          </p:cNvCxnSpPr>
          <p:nvPr/>
        </p:nvCxnSpPr>
        <p:spPr bwMode="gray">
          <a:xfrm flipV="1">
            <a:off x="2438400" y="2164080"/>
            <a:ext cx="1127760" cy="758951"/>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3" name="Rectangle 12">
            <a:extLst>
              <a:ext uri="{FF2B5EF4-FFF2-40B4-BE49-F238E27FC236}">
                <a16:creationId xmlns:a16="http://schemas.microsoft.com/office/drawing/2014/main" id="{C75FEDF7-78A2-DAA9-C2FF-E87F8811508F}"/>
              </a:ext>
            </a:extLst>
          </p:cNvPr>
          <p:cNvSpPr/>
          <p:nvPr/>
        </p:nvSpPr>
        <p:spPr>
          <a:xfrm>
            <a:off x="305256" y="2692554"/>
            <a:ext cx="2133144" cy="4609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dirty="0">
                <a:solidFill>
                  <a:schemeClr val="bg1"/>
                </a:solidFill>
              </a:rPr>
              <a:t>Choose the VM object type. Ignore Pod</a:t>
            </a:r>
          </a:p>
        </p:txBody>
      </p:sp>
      <p:cxnSp>
        <p:nvCxnSpPr>
          <p:cNvPr id="14" name="Straight Connector 13">
            <a:extLst>
              <a:ext uri="{FF2B5EF4-FFF2-40B4-BE49-F238E27FC236}">
                <a16:creationId xmlns:a16="http://schemas.microsoft.com/office/drawing/2014/main" id="{0C8D4F29-6D12-EC70-FEC9-7D715E3323B2}"/>
              </a:ext>
            </a:extLst>
          </p:cNvPr>
          <p:cNvCxnSpPr/>
          <p:nvPr/>
        </p:nvCxnSpPr>
        <p:spPr bwMode="gray">
          <a:xfrm>
            <a:off x="3168427" y="1818640"/>
            <a:ext cx="563375" cy="0"/>
          </a:xfrm>
          <a:prstGeom prst="line">
            <a:avLst/>
          </a:prstGeom>
          <a:ln w="19050">
            <a:solidFill>
              <a:srgbClr val="FF0000"/>
            </a:solidFill>
            <a:prstDash val="sysDot"/>
            <a:miter lim="800000"/>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333E3B8-8319-C4C0-8487-A2E000A09E4E}"/>
              </a:ext>
            </a:extLst>
          </p:cNvPr>
          <p:cNvCxnSpPr>
            <a:cxnSpLocks/>
            <a:stCxn id="11" idx="0"/>
          </p:cNvCxnSpPr>
          <p:nvPr/>
        </p:nvCxnSpPr>
        <p:spPr bwMode="gray">
          <a:xfrm flipH="1" flipV="1">
            <a:off x="8310880" y="3576320"/>
            <a:ext cx="2697155" cy="466168"/>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16" name="Straight Arrow Connector 15">
            <a:extLst>
              <a:ext uri="{FF2B5EF4-FFF2-40B4-BE49-F238E27FC236}">
                <a16:creationId xmlns:a16="http://schemas.microsoft.com/office/drawing/2014/main" id="{C4AA1CDB-ECEC-B28B-4DB4-25F802609BBC}"/>
              </a:ext>
            </a:extLst>
          </p:cNvPr>
          <p:cNvCxnSpPr>
            <a:cxnSpLocks/>
            <a:stCxn id="18" idx="1"/>
          </p:cNvCxnSpPr>
          <p:nvPr/>
        </p:nvCxnSpPr>
        <p:spPr bwMode="gray">
          <a:xfrm flipH="1">
            <a:off x="7787640" y="464838"/>
            <a:ext cx="2352040" cy="414002"/>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17" name="Straight Arrow Connector 16">
            <a:extLst>
              <a:ext uri="{FF2B5EF4-FFF2-40B4-BE49-F238E27FC236}">
                <a16:creationId xmlns:a16="http://schemas.microsoft.com/office/drawing/2014/main" id="{FE2D579D-7891-5912-EA42-D6FE8EE500F5}"/>
              </a:ext>
            </a:extLst>
          </p:cNvPr>
          <p:cNvCxnSpPr>
            <a:cxnSpLocks/>
            <a:stCxn id="18" idx="1"/>
          </p:cNvCxnSpPr>
          <p:nvPr/>
        </p:nvCxnSpPr>
        <p:spPr bwMode="gray">
          <a:xfrm flipH="1">
            <a:off x="9428480" y="464838"/>
            <a:ext cx="711200" cy="370665"/>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8" name="Rectangle 17">
            <a:extLst>
              <a:ext uri="{FF2B5EF4-FFF2-40B4-BE49-F238E27FC236}">
                <a16:creationId xmlns:a16="http://schemas.microsoft.com/office/drawing/2014/main" id="{B3314505-4B11-8AD4-082F-4A0419F26C93}"/>
              </a:ext>
            </a:extLst>
          </p:cNvPr>
          <p:cNvSpPr/>
          <p:nvPr/>
        </p:nvSpPr>
        <p:spPr>
          <a:xfrm>
            <a:off x="10139680" y="94173"/>
            <a:ext cx="2052320" cy="74133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dirty="0">
                <a:solidFill>
                  <a:schemeClr val="bg1"/>
                </a:solidFill>
              </a:rPr>
              <a:t>To find them, type “collection” here</a:t>
            </a:r>
          </a:p>
        </p:txBody>
      </p:sp>
    </p:spTree>
    <p:extLst>
      <p:ext uri="{BB962C8B-B14F-4D97-AF65-F5344CB8AC3E}">
        <p14:creationId xmlns:p14="http://schemas.microsoft.com/office/powerpoint/2010/main" val="278859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F1C043-9021-D031-4601-88BEAD41F195}"/>
              </a:ext>
            </a:extLst>
          </p:cNvPr>
          <p:cNvPicPr>
            <a:picLocks noChangeAspect="1"/>
          </p:cNvPicPr>
          <p:nvPr/>
        </p:nvPicPr>
        <p:blipFill>
          <a:blip r:embed="rId2"/>
          <a:stretch>
            <a:fillRect/>
          </a:stretch>
        </p:blipFill>
        <p:spPr>
          <a:xfrm>
            <a:off x="2783762" y="0"/>
            <a:ext cx="9408238" cy="6858000"/>
          </a:xfrm>
          <a:prstGeom prst="rect">
            <a:avLst/>
          </a:prstGeom>
        </p:spPr>
      </p:pic>
      <p:sp>
        <p:nvSpPr>
          <p:cNvPr id="4" name="Rectangle: Single Corner Snipped 3">
            <a:extLst>
              <a:ext uri="{FF2B5EF4-FFF2-40B4-BE49-F238E27FC236}">
                <a16:creationId xmlns:a16="http://schemas.microsoft.com/office/drawing/2014/main" id="{F18C11F9-ACE7-EA8E-4B97-05ACAF6AE383}"/>
              </a:ext>
            </a:extLst>
          </p:cNvPr>
          <p:cNvSpPr/>
          <p:nvPr/>
        </p:nvSpPr>
        <p:spPr>
          <a:xfrm>
            <a:off x="168051" y="123568"/>
            <a:ext cx="2404461" cy="815546"/>
          </a:xfrm>
          <a:prstGeom prst="snip1Rect">
            <a:avLst/>
          </a:prstGeom>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2000" dirty="0">
                <a:solidFill>
                  <a:schemeClr val="bg1"/>
                </a:solidFill>
              </a:rPr>
              <a:t>Enable ESXi Total Network packets</a:t>
            </a:r>
          </a:p>
        </p:txBody>
      </p:sp>
      <p:cxnSp>
        <p:nvCxnSpPr>
          <p:cNvPr id="5" name="Straight Arrow Connector 4">
            <a:extLst>
              <a:ext uri="{FF2B5EF4-FFF2-40B4-BE49-F238E27FC236}">
                <a16:creationId xmlns:a16="http://schemas.microsoft.com/office/drawing/2014/main" id="{20D90D31-16EC-713C-E4A1-487BFA18C4DE}"/>
              </a:ext>
            </a:extLst>
          </p:cNvPr>
          <p:cNvCxnSpPr>
            <a:cxnSpLocks/>
          </p:cNvCxnSpPr>
          <p:nvPr/>
        </p:nvCxnSpPr>
        <p:spPr bwMode="gray">
          <a:xfrm flipH="1" flipV="1">
            <a:off x="9474200" y="1051560"/>
            <a:ext cx="304800" cy="59979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6" name="Straight Arrow Connector 5">
            <a:extLst>
              <a:ext uri="{FF2B5EF4-FFF2-40B4-BE49-F238E27FC236}">
                <a16:creationId xmlns:a16="http://schemas.microsoft.com/office/drawing/2014/main" id="{25B348BE-0495-A107-F426-193991CCB534}"/>
              </a:ext>
            </a:extLst>
          </p:cNvPr>
          <p:cNvCxnSpPr>
            <a:cxnSpLocks/>
            <a:stCxn id="7" idx="0"/>
          </p:cNvCxnSpPr>
          <p:nvPr/>
        </p:nvCxnSpPr>
        <p:spPr bwMode="gray">
          <a:xfrm flipV="1">
            <a:off x="10731975" y="1010920"/>
            <a:ext cx="713265" cy="64043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7" name="Rectangle 6">
            <a:extLst>
              <a:ext uri="{FF2B5EF4-FFF2-40B4-BE49-F238E27FC236}">
                <a16:creationId xmlns:a16="http://schemas.microsoft.com/office/drawing/2014/main" id="{AE618572-5C41-C6F7-5D47-C9FAD2C2A799}"/>
              </a:ext>
            </a:extLst>
          </p:cNvPr>
          <p:cNvSpPr/>
          <p:nvPr/>
        </p:nvSpPr>
        <p:spPr>
          <a:xfrm>
            <a:off x="9408238" y="1651350"/>
            <a:ext cx="2647473" cy="74133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dirty="0">
                <a:solidFill>
                  <a:schemeClr val="bg1"/>
                </a:solidFill>
              </a:rPr>
              <a:t>To find them, type “total” here</a:t>
            </a:r>
          </a:p>
        </p:txBody>
      </p:sp>
      <p:sp>
        <p:nvSpPr>
          <p:cNvPr id="12" name="Rectangle 11">
            <a:extLst>
              <a:ext uri="{FF2B5EF4-FFF2-40B4-BE49-F238E27FC236}">
                <a16:creationId xmlns:a16="http://schemas.microsoft.com/office/drawing/2014/main" id="{70C0D4BF-9DA8-94DC-7D91-35C5F1F45B7C}"/>
              </a:ext>
            </a:extLst>
          </p:cNvPr>
          <p:cNvSpPr/>
          <p:nvPr/>
        </p:nvSpPr>
        <p:spPr>
          <a:xfrm>
            <a:off x="3122777" y="3694653"/>
            <a:ext cx="3379623" cy="3163347"/>
          </a:xfrm>
          <a:custGeom>
            <a:avLst/>
            <a:gdLst>
              <a:gd name="connsiteX0" fmla="*/ 0 w 3379623"/>
              <a:gd name="connsiteY0" fmla="*/ 0 h 3163347"/>
              <a:gd name="connsiteX1" fmla="*/ 3379623 w 3379623"/>
              <a:gd name="connsiteY1" fmla="*/ 0 h 3163347"/>
              <a:gd name="connsiteX2" fmla="*/ 3379623 w 3379623"/>
              <a:gd name="connsiteY2" fmla="*/ 3163347 h 3163347"/>
              <a:gd name="connsiteX3" fmla="*/ 0 w 3379623"/>
              <a:gd name="connsiteY3" fmla="*/ 3163347 h 3163347"/>
              <a:gd name="connsiteX4" fmla="*/ 0 w 3379623"/>
              <a:gd name="connsiteY4" fmla="*/ 0 h 3163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9623" h="3163347" extrusionOk="0">
                <a:moveTo>
                  <a:pt x="0" y="0"/>
                </a:moveTo>
                <a:cubicBezTo>
                  <a:pt x="1276129" y="118645"/>
                  <a:pt x="2986730" y="116012"/>
                  <a:pt x="3379623" y="0"/>
                </a:cubicBezTo>
                <a:cubicBezTo>
                  <a:pt x="3246741" y="1118883"/>
                  <a:pt x="3464574" y="2400862"/>
                  <a:pt x="3379623" y="3163347"/>
                </a:cubicBezTo>
                <a:cubicBezTo>
                  <a:pt x="2054475" y="3297947"/>
                  <a:pt x="1225243" y="3006151"/>
                  <a:pt x="0" y="3163347"/>
                </a:cubicBezTo>
                <a:cubicBezTo>
                  <a:pt x="-20187" y="2059345"/>
                  <a:pt x="-152480" y="1340360"/>
                  <a:pt x="0" y="0"/>
                </a:cubicBezTo>
                <a:close/>
              </a:path>
            </a:pathLst>
          </a:custGeom>
          <a:noFill/>
          <a:ln w="38100">
            <a:solidFill>
              <a:srgbClr val="FF0000"/>
            </a:solidFill>
            <a:prstDash val="sysDot"/>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spcAft>
                <a:spcPts val="600"/>
              </a:spcAft>
            </a:pPr>
            <a:endParaRPr lang="en-US" sz="3600" b="1" dirty="0">
              <a:solidFill>
                <a:srgbClr val="FF0000"/>
              </a:solidFill>
              <a:latin typeface="Comic Sans MS" panose="030F0702030302020204" pitchFamily="66" charset="0"/>
            </a:endParaRPr>
          </a:p>
        </p:txBody>
      </p:sp>
      <p:sp>
        <p:nvSpPr>
          <p:cNvPr id="13" name="Rectangle 12">
            <a:extLst>
              <a:ext uri="{FF2B5EF4-FFF2-40B4-BE49-F238E27FC236}">
                <a16:creationId xmlns:a16="http://schemas.microsoft.com/office/drawing/2014/main" id="{065CDE66-0030-170B-116A-1AA709F47DB4}"/>
              </a:ext>
            </a:extLst>
          </p:cNvPr>
          <p:cNvSpPr/>
          <p:nvPr/>
        </p:nvSpPr>
        <p:spPr>
          <a:xfrm>
            <a:off x="274399" y="2804510"/>
            <a:ext cx="2298114" cy="74133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dirty="0">
                <a:solidFill>
                  <a:schemeClr val="bg1"/>
                </a:solidFill>
              </a:rPr>
              <a:t>Bulk enable them</a:t>
            </a:r>
          </a:p>
        </p:txBody>
      </p:sp>
    </p:spTree>
    <p:extLst>
      <p:ext uri="{BB962C8B-B14F-4D97-AF65-F5344CB8AC3E}">
        <p14:creationId xmlns:p14="http://schemas.microsoft.com/office/powerpoint/2010/main" val="333357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AA80F23-D603-C945-EBD6-ACBFBF51ED54}"/>
              </a:ext>
            </a:extLst>
          </p:cNvPr>
          <p:cNvPicPr>
            <a:picLocks noChangeAspect="1"/>
          </p:cNvPicPr>
          <p:nvPr/>
        </p:nvPicPr>
        <p:blipFill>
          <a:blip r:embed="rId2"/>
          <a:stretch>
            <a:fillRect/>
          </a:stretch>
        </p:blipFill>
        <p:spPr>
          <a:xfrm>
            <a:off x="2794196" y="0"/>
            <a:ext cx="6603608" cy="6858000"/>
          </a:xfrm>
          <a:prstGeom prst="rect">
            <a:avLst/>
          </a:prstGeom>
        </p:spPr>
      </p:pic>
      <p:sp>
        <p:nvSpPr>
          <p:cNvPr id="4" name="Rectangle: Single Corner Snipped 3">
            <a:extLst>
              <a:ext uri="{FF2B5EF4-FFF2-40B4-BE49-F238E27FC236}">
                <a16:creationId xmlns:a16="http://schemas.microsoft.com/office/drawing/2014/main" id="{F18C11F9-ACE7-EA8E-4B97-05ACAF6AE383}"/>
              </a:ext>
            </a:extLst>
          </p:cNvPr>
          <p:cNvSpPr/>
          <p:nvPr/>
        </p:nvSpPr>
        <p:spPr>
          <a:xfrm>
            <a:off x="168051" y="123568"/>
            <a:ext cx="2446247" cy="815546"/>
          </a:xfrm>
          <a:prstGeom prst="snip1Rect">
            <a:avLst/>
          </a:prstGeom>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2000" dirty="0">
                <a:solidFill>
                  <a:schemeClr val="bg1"/>
                </a:solidFill>
              </a:rPr>
              <a:t>Enable VM Operations Metric</a:t>
            </a:r>
          </a:p>
        </p:txBody>
      </p:sp>
      <p:sp>
        <p:nvSpPr>
          <p:cNvPr id="13" name="Rectangle 12">
            <a:extLst>
              <a:ext uri="{FF2B5EF4-FFF2-40B4-BE49-F238E27FC236}">
                <a16:creationId xmlns:a16="http://schemas.microsoft.com/office/drawing/2014/main" id="{065CDE66-0030-170B-116A-1AA709F47DB4}"/>
              </a:ext>
            </a:extLst>
          </p:cNvPr>
          <p:cNvSpPr/>
          <p:nvPr/>
        </p:nvSpPr>
        <p:spPr>
          <a:xfrm>
            <a:off x="274399" y="2804509"/>
            <a:ext cx="2298114" cy="182388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spcAft>
                <a:spcPts val="600"/>
              </a:spcAft>
              <a:buFont typeface="Arial" panose="020B0604020202020204" pitchFamily="34" charset="0"/>
              <a:buChar char="•"/>
            </a:pPr>
            <a:r>
              <a:rPr lang="en-US" sz="1200" dirty="0">
                <a:solidFill>
                  <a:schemeClr val="bg1"/>
                </a:solidFill>
              </a:rPr>
              <a:t>There are 20 of them, in 3 subcategories</a:t>
            </a:r>
          </a:p>
          <a:p>
            <a:pPr marL="171450" indent="-171450">
              <a:spcAft>
                <a:spcPts val="600"/>
              </a:spcAft>
              <a:buFont typeface="Arial" panose="020B0604020202020204" pitchFamily="34" charset="0"/>
              <a:buChar char="•"/>
            </a:pPr>
            <a:r>
              <a:rPr lang="en-US" sz="1200" dirty="0">
                <a:solidFill>
                  <a:schemeClr val="bg1"/>
                </a:solidFill>
              </a:rPr>
              <a:t>Enable them in vSphere World object, DC object, and Cluster object</a:t>
            </a:r>
          </a:p>
          <a:p>
            <a:pPr marL="171450" indent="-171450">
              <a:spcAft>
                <a:spcPts val="600"/>
              </a:spcAft>
              <a:buFont typeface="Arial" panose="020B0604020202020204" pitchFamily="34" charset="0"/>
              <a:buChar char="•"/>
            </a:pPr>
            <a:r>
              <a:rPr lang="en-US" sz="1200" dirty="0">
                <a:solidFill>
                  <a:schemeClr val="bg1"/>
                </a:solidFill>
              </a:rPr>
              <a:t>Bulk enable them</a:t>
            </a:r>
          </a:p>
          <a:p>
            <a:pPr marL="171450" indent="-171450">
              <a:spcAft>
                <a:spcPts val="600"/>
              </a:spcAft>
              <a:buFont typeface="Arial" panose="020B0604020202020204" pitchFamily="34" charset="0"/>
              <a:buChar char="•"/>
            </a:pPr>
            <a:r>
              <a:rPr lang="en-US" sz="1200" dirty="0">
                <a:solidFill>
                  <a:schemeClr val="bg1"/>
                </a:solidFill>
              </a:rPr>
              <a:t>They are used in super metrics</a:t>
            </a:r>
          </a:p>
        </p:txBody>
      </p:sp>
    </p:spTree>
    <p:extLst>
      <p:ext uri="{BB962C8B-B14F-4D97-AF65-F5344CB8AC3E}">
        <p14:creationId xmlns:p14="http://schemas.microsoft.com/office/powerpoint/2010/main" val="1236162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0B9F4D-2F96-6AC2-F095-FE65F6472FDE}"/>
              </a:ext>
            </a:extLst>
          </p:cNvPr>
          <p:cNvPicPr>
            <a:picLocks noChangeAspect="1"/>
          </p:cNvPicPr>
          <p:nvPr/>
        </p:nvPicPr>
        <p:blipFill>
          <a:blip r:embed="rId3"/>
          <a:stretch>
            <a:fillRect/>
          </a:stretch>
        </p:blipFill>
        <p:spPr>
          <a:xfrm>
            <a:off x="2714813" y="0"/>
            <a:ext cx="6869657" cy="6858000"/>
          </a:xfrm>
          <a:prstGeom prst="rect">
            <a:avLst/>
          </a:prstGeom>
        </p:spPr>
      </p:pic>
      <p:cxnSp>
        <p:nvCxnSpPr>
          <p:cNvPr id="5" name="Straight Arrow Connector 4">
            <a:extLst>
              <a:ext uri="{FF2B5EF4-FFF2-40B4-BE49-F238E27FC236}">
                <a16:creationId xmlns:a16="http://schemas.microsoft.com/office/drawing/2014/main" id="{A603461D-8508-EB69-9B9F-9946F6072514}"/>
              </a:ext>
            </a:extLst>
          </p:cNvPr>
          <p:cNvCxnSpPr>
            <a:cxnSpLocks/>
            <a:stCxn id="14" idx="1"/>
          </p:cNvCxnSpPr>
          <p:nvPr/>
        </p:nvCxnSpPr>
        <p:spPr bwMode="gray">
          <a:xfrm flipH="1" flipV="1">
            <a:off x="7208520" y="858520"/>
            <a:ext cx="2518251" cy="868855"/>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6" name="Rectangle 5">
            <a:extLst>
              <a:ext uri="{FF2B5EF4-FFF2-40B4-BE49-F238E27FC236}">
                <a16:creationId xmlns:a16="http://schemas.microsoft.com/office/drawing/2014/main" id="{58A78388-FC3D-1D7A-D5E5-AD854AA7D983}"/>
              </a:ext>
            </a:extLst>
          </p:cNvPr>
          <p:cNvSpPr/>
          <p:nvPr/>
        </p:nvSpPr>
        <p:spPr>
          <a:xfrm>
            <a:off x="4605619" y="3128843"/>
            <a:ext cx="2647473" cy="11107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dirty="0">
                <a:solidFill>
                  <a:schemeClr val="bg1"/>
                </a:solidFill>
              </a:rPr>
              <a:t>Deprecated alerts.</a:t>
            </a:r>
          </a:p>
        </p:txBody>
      </p:sp>
      <p:cxnSp>
        <p:nvCxnSpPr>
          <p:cNvPr id="11" name="Straight Arrow Connector 10">
            <a:extLst>
              <a:ext uri="{FF2B5EF4-FFF2-40B4-BE49-F238E27FC236}">
                <a16:creationId xmlns:a16="http://schemas.microsoft.com/office/drawing/2014/main" id="{028E3C18-6781-B84A-EAF3-CF9AB091CC67}"/>
              </a:ext>
            </a:extLst>
          </p:cNvPr>
          <p:cNvCxnSpPr>
            <a:cxnSpLocks/>
            <a:stCxn id="14" idx="1"/>
          </p:cNvCxnSpPr>
          <p:nvPr/>
        </p:nvCxnSpPr>
        <p:spPr bwMode="gray">
          <a:xfrm flipH="1" flipV="1">
            <a:off x="8890000" y="817880"/>
            <a:ext cx="836771" cy="909495"/>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4" name="Rectangle 13">
            <a:extLst>
              <a:ext uri="{FF2B5EF4-FFF2-40B4-BE49-F238E27FC236}">
                <a16:creationId xmlns:a16="http://schemas.microsoft.com/office/drawing/2014/main" id="{563E7123-58E4-B766-6180-9C4E2B49584E}"/>
              </a:ext>
            </a:extLst>
          </p:cNvPr>
          <p:cNvSpPr/>
          <p:nvPr/>
        </p:nvSpPr>
        <p:spPr>
          <a:xfrm>
            <a:off x="9726771" y="1356710"/>
            <a:ext cx="2397889" cy="74133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dirty="0">
                <a:solidFill>
                  <a:schemeClr val="bg1"/>
                </a:solidFill>
              </a:rPr>
              <a:t>To find them, type deprecated in the Quick filter field.</a:t>
            </a:r>
          </a:p>
        </p:txBody>
      </p:sp>
      <p:cxnSp>
        <p:nvCxnSpPr>
          <p:cNvPr id="20" name="Straight Arrow Connector 19">
            <a:extLst>
              <a:ext uri="{FF2B5EF4-FFF2-40B4-BE49-F238E27FC236}">
                <a16:creationId xmlns:a16="http://schemas.microsoft.com/office/drawing/2014/main" id="{FAA2A54D-87A1-AA3D-F63C-A526CD51CAD6}"/>
              </a:ext>
            </a:extLst>
          </p:cNvPr>
          <p:cNvCxnSpPr>
            <a:cxnSpLocks/>
            <a:stCxn id="21" idx="1"/>
          </p:cNvCxnSpPr>
          <p:nvPr/>
        </p:nvCxnSpPr>
        <p:spPr bwMode="gray">
          <a:xfrm flipH="1" flipV="1">
            <a:off x="8488631" y="3598594"/>
            <a:ext cx="1238140" cy="1101122"/>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21" name="Rectangle 20">
            <a:extLst>
              <a:ext uri="{FF2B5EF4-FFF2-40B4-BE49-F238E27FC236}">
                <a16:creationId xmlns:a16="http://schemas.microsoft.com/office/drawing/2014/main" id="{3F069E8C-4A9B-ACE3-E0D2-A44C67547C0C}"/>
              </a:ext>
            </a:extLst>
          </p:cNvPr>
          <p:cNvSpPr/>
          <p:nvPr/>
        </p:nvSpPr>
        <p:spPr>
          <a:xfrm>
            <a:off x="9726771" y="4144360"/>
            <a:ext cx="2397889" cy="11107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dirty="0">
                <a:solidFill>
                  <a:schemeClr val="bg1"/>
                </a:solidFill>
              </a:rPr>
              <a:t>After Disabled, the state changed to this.</a:t>
            </a:r>
          </a:p>
        </p:txBody>
      </p:sp>
      <p:cxnSp>
        <p:nvCxnSpPr>
          <p:cNvPr id="22" name="Straight Arrow Connector 21">
            <a:extLst>
              <a:ext uri="{FF2B5EF4-FFF2-40B4-BE49-F238E27FC236}">
                <a16:creationId xmlns:a16="http://schemas.microsoft.com/office/drawing/2014/main" id="{66B46F91-AFAB-926B-D089-9835861FE632}"/>
              </a:ext>
            </a:extLst>
          </p:cNvPr>
          <p:cNvCxnSpPr>
            <a:cxnSpLocks/>
            <a:stCxn id="23" idx="0"/>
          </p:cNvCxnSpPr>
          <p:nvPr/>
        </p:nvCxnSpPr>
        <p:spPr bwMode="gray">
          <a:xfrm flipV="1">
            <a:off x="1116681" y="1183640"/>
            <a:ext cx="1758599" cy="95539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23" name="Rectangle 22">
            <a:extLst>
              <a:ext uri="{FF2B5EF4-FFF2-40B4-BE49-F238E27FC236}">
                <a16:creationId xmlns:a16="http://schemas.microsoft.com/office/drawing/2014/main" id="{2C16F798-C7AA-8837-5D99-D65E431AF97A}"/>
              </a:ext>
            </a:extLst>
          </p:cNvPr>
          <p:cNvSpPr/>
          <p:nvPr/>
        </p:nvSpPr>
        <p:spPr>
          <a:xfrm>
            <a:off x="210519" y="2139030"/>
            <a:ext cx="1812324" cy="4609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dirty="0">
                <a:solidFill>
                  <a:schemeClr val="bg1"/>
                </a:solidFill>
              </a:rPr>
              <a:t>Mass disable all of them from here</a:t>
            </a:r>
          </a:p>
        </p:txBody>
      </p:sp>
      <p:sp>
        <p:nvSpPr>
          <p:cNvPr id="13" name="Rectangle: Single Corner Snipped 12">
            <a:extLst>
              <a:ext uri="{FF2B5EF4-FFF2-40B4-BE49-F238E27FC236}">
                <a16:creationId xmlns:a16="http://schemas.microsoft.com/office/drawing/2014/main" id="{E89DB9C2-4E09-7182-4C6D-233BF39DDCD5}"/>
              </a:ext>
            </a:extLst>
          </p:cNvPr>
          <p:cNvSpPr/>
          <p:nvPr/>
        </p:nvSpPr>
        <p:spPr>
          <a:xfrm>
            <a:off x="168051" y="123568"/>
            <a:ext cx="2404461" cy="815546"/>
          </a:xfrm>
          <a:prstGeom prst="snip1Rect">
            <a:avLst/>
          </a:prstGeom>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2000" dirty="0">
                <a:solidFill>
                  <a:schemeClr val="bg1"/>
                </a:solidFill>
              </a:rPr>
              <a:t>Deprecate Alerts</a:t>
            </a:r>
          </a:p>
        </p:txBody>
      </p:sp>
    </p:spTree>
    <p:extLst>
      <p:ext uri="{BB962C8B-B14F-4D97-AF65-F5344CB8AC3E}">
        <p14:creationId xmlns:p14="http://schemas.microsoft.com/office/powerpoint/2010/main" val="2411303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8FF26A-6D07-7AE5-2D43-694518B85396}"/>
              </a:ext>
            </a:extLst>
          </p:cNvPr>
          <p:cNvPicPr>
            <a:picLocks noChangeAspect="1"/>
          </p:cNvPicPr>
          <p:nvPr/>
        </p:nvPicPr>
        <p:blipFill>
          <a:blip r:embed="rId3"/>
          <a:stretch>
            <a:fillRect/>
          </a:stretch>
        </p:blipFill>
        <p:spPr>
          <a:xfrm>
            <a:off x="371181" y="1425472"/>
            <a:ext cx="11449638" cy="4007056"/>
          </a:xfrm>
          <a:prstGeom prst="rect">
            <a:avLst/>
          </a:prstGeom>
        </p:spPr>
      </p:pic>
      <p:cxnSp>
        <p:nvCxnSpPr>
          <p:cNvPr id="5" name="Straight Arrow Connector 4">
            <a:extLst>
              <a:ext uri="{FF2B5EF4-FFF2-40B4-BE49-F238E27FC236}">
                <a16:creationId xmlns:a16="http://schemas.microsoft.com/office/drawing/2014/main" id="{A603461D-8508-EB69-9B9F-9946F6072514}"/>
              </a:ext>
            </a:extLst>
          </p:cNvPr>
          <p:cNvCxnSpPr>
            <a:cxnSpLocks/>
            <a:stCxn id="14" idx="2"/>
          </p:cNvCxnSpPr>
          <p:nvPr/>
        </p:nvCxnSpPr>
        <p:spPr bwMode="gray">
          <a:xfrm flipH="1">
            <a:off x="8676640" y="1335680"/>
            <a:ext cx="2072865" cy="142276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6" name="Rectangle 5">
            <a:extLst>
              <a:ext uri="{FF2B5EF4-FFF2-40B4-BE49-F238E27FC236}">
                <a16:creationId xmlns:a16="http://schemas.microsoft.com/office/drawing/2014/main" id="{58A78388-FC3D-1D7A-D5E5-AD854AA7D983}"/>
              </a:ext>
            </a:extLst>
          </p:cNvPr>
          <p:cNvSpPr/>
          <p:nvPr/>
        </p:nvSpPr>
        <p:spPr>
          <a:xfrm>
            <a:off x="2572512" y="5546923"/>
            <a:ext cx="2647473" cy="11107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dirty="0">
                <a:solidFill>
                  <a:schemeClr val="bg1"/>
                </a:solidFill>
              </a:rPr>
              <a:t>Enable them, </a:t>
            </a:r>
            <a:r>
              <a:rPr lang="en-US" sz="1200">
                <a:solidFill>
                  <a:schemeClr val="bg1"/>
                </a:solidFill>
              </a:rPr>
              <a:t>then save.</a:t>
            </a:r>
            <a:endParaRPr lang="en-US" sz="1200" dirty="0">
              <a:solidFill>
                <a:schemeClr val="bg1"/>
              </a:solidFill>
            </a:endParaRPr>
          </a:p>
        </p:txBody>
      </p:sp>
      <p:cxnSp>
        <p:nvCxnSpPr>
          <p:cNvPr id="11" name="Straight Arrow Connector 10">
            <a:extLst>
              <a:ext uri="{FF2B5EF4-FFF2-40B4-BE49-F238E27FC236}">
                <a16:creationId xmlns:a16="http://schemas.microsoft.com/office/drawing/2014/main" id="{028E3C18-6781-B84A-EAF3-CF9AB091CC67}"/>
              </a:ext>
            </a:extLst>
          </p:cNvPr>
          <p:cNvCxnSpPr>
            <a:cxnSpLocks/>
            <a:stCxn id="14" idx="2"/>
          </p:cNvCxnSpPr>
          <p:nvPr/>
        </p:nvCxnSpPr>
        <p:spPr bwMode="gray">
          <a:xfrm>
            <a:off x="10749505" y="1335680"/>
            <a:ext cx="126775" cy="142276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4" name="Rectangle 13">
            <a:extLst>
              <a:ext uri="{FF2B5EF4-FFF2-40B4-BE49-F238E27FC236}">
                <a16:creationId xmlns:a16="http://schemas.microsoft.com/office/drawing/2014/main" id="{563E7123-58E4-B766-6180-9C4E2B49584E}"/>
              </a:ext>
            </a:extLst>
          </p:cNvPr>
          <p:cNvSpPr/>
          <p:nvPr/>
        </p:nvSpPr>
        <p:spPr>
          <a:xfrm>
            <a:off x="9550560" y="594350"/>
            <a:ext cx="2397889" cy="74133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dirty="0">
                <a:solidFill>
                  <a:schemeClr val="bg1"/>
                </a:solidFill>
              </a:rPr>
              <a:t>To find them, type OYW in the Quick filter field.</a:t>
            </a:r>
          </a:p>
        </p:txBody>
      </p:sp>
      <p:cxnSp>
        <p:nvCxnSpPr>
          <p:cNvPr id="22" name="Straight Arrow Connector 21">
            <a:extLst>
              <a:ext uri="{FF2B5EF4-FFF2-40B4-BE49-F238E27FC236}">
                <a16:creationId xmlns:a16="http://schemas.microsoft.com/office/drawing/2014/main" id="{66B46F91-AFAB-926B-D089-9835861FE632}"/>
              </a:ext>
            </a:extLst>
          </p:cNvPr>
          <p:cNvCxnSpPr>
            <a:cxnSpLocks/>
            <a:stCxn id="23" idx="2"/>
          </p:cNvCxnSpPr>
          <p:nvPr/>
        </p:nvCxnSpPr>
        <p:spPr bwMode="gray">
          <a:xfrm flipH="1">
            <a:off x="3362294" y="1285283"/>
            <a:ext cx="2763853" cy="1589997"/>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23" name="Rectangle 22">
            <a:extLst>
              <a:ext uri="{FF2B5EF4-FFF2-40B4-BE49-F238E27FC236}">
                <a16:creationId xmlns:a16="http://schemas.microsoft.com/office/drawing/2014/main" id="{2C16F798-C7AA-8837-5D99-D65E431AF97A}"/>
              </a:ext>
            </a:extLst>
          </p:cNvPr>
          <p:cNvSpPr/>
          <p:nvPr/>
        </p:nvSpPr>
        <p:spPr>
          <a:xfrm>
            <a:off x="5219985" y="824330"/>
            <a:ext cx="1812324" cy="4609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dirty="0">
                <a:solidFill>
                  <a:schemeClr val="bg1"/>
                </a:solidFill>
              </a:rPr>
              <a:t>Specify “Virtual Machine” here</a:t>
            </a:r>
          </a:p>
        </p:txBody>
      </p:sp>
      <p:sp>
        <p:nvSpPr>
          <p:cNvPr id="13" name="Rectangle: Single Corner Snipped 12">
            <a:extLst>
              <a:ext uri="{FF2B5EF4-FFF2-40B4-BE49-F238E27FC236}">
                <a16:creationId xmlns:a16="http://schemas.microsoft.com/office/drawing/2014/main" id="{E89DB9C2-4E09-7182-4C6D-233BF39DDCD5}"/>
              </a:ext>
            </a:extLst>
          </p:cNvPr>
          <p:cNvSpPr/>
          <p:nvPr/>
        </p:nvSpPr>
        <p:spPr>
          <a:xfrm>
            <a:off x="168051" y="123568"/>
            <a:ext cx="2404461" cy="815546"/>
          </a:xfrm>
          <a:prstGeom prst="snip1Rect">
            <a:avLst/>
          </a:prstGeom>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2000" dirty="0">
                <a:solidFill>
                  <a:schemeClr val="bg1"/>
                </a:solidFill>
              </a:rPr>
              <a:t>Enable new Alerts</a:t>
            </a:r>
          </a:p>
        </p:txBody>
      </p:sp>
    </p:spTree>
    <p:extLst>
      <p:ext uri="{BB962C8B-B14F-4D97-AF65-F5344CB8AC3E}">
        <p14:creationId xmlns:p14="http://schemas.microsoft.com/office/powerpoint/2010/main" val="728787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25DF40-BFA5-453C-933F-A8402CC3A3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6307"/>
          <a:stretch/>
        </p:blipFill>
        <p:spPr>
          <a:xfrm>
            <a:off x="4764" y="-27831"/>
            <a:ext cx="12337971" cy="6884046"/>
          </a:xfrm>
          <a:prstGeom prst="rect">
            <a:avLst/>
          </a:prstGeom>
        </p:spPr>
      </p:pic>
      <p:sp>
        <p:nvSpPr>
          <p:cNvPr id="6" name="Rectangle 5">
            <a:extLst>
              <a:ext uri="{FF2B5EF4-FFF2-40B4-BE49-F238E27FC236}">
                <a16:creationId xmlns:a16="http://schemas.microsoft.com/office/drawing/2014/main" id="{EBF1AA67-5C1F-4D17-B4F9-7627F224BE2F}"/>
              </a:ext>
            </a:extLst>
          </p:cNvPr>
          <p:cNvSpPr/>
          <p:nvPr/>
        </p:nvSpPr>
        <p:spPr>
          <a:xfrm>
            <a:off x="0" y="-13145"/>
            <a:ext cx="12234986" cy="6854673"/>
          </a:xfrm>
          <a:prstGeom prst="rect">
            <a:avLst/>
          </a:prstGeom>
          <a:solidFill>
            <a:srgbClr val="00B0F0">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SG" sz="3198" strike="sngStrike" dirty="0">
              <a:solidFill>
                <a:schemeClr val="bg1"/>
              </a:solidFill>
              <a:effectLst>
                <a:outerShdw blurRad="38100" dist="38100" dir="2700000" algn="tl">
                  <a:srgbClr val="000000">
                    <a:alpha val="43137"/>
                  </a:srgbClr>
                </a:outerShdw>
              </a:effectLst>
            </a:endParaRPr>
          </a:p>
        </p:txBody>
      </p:sp>
      <p:sp>
        <p:nvSpPr>
          <p:cNvPr id="23" name="Rectangle 22">
            <a:extLst>
              <a:ext uri="{FF2B5EF4-FFF2-40B4-BE49-F238E27FC236}">
                <a16:creationId xmlns:a16="http://schemas.microsoft.com/office/drawing/2014/main" id="{B7770D04-A861-4317-A415-438DA7946F09}"/>
              </a:ext>
            </a:extLst>
          </p:cNvPr>
          <p:cNvSpPr/>
          <p:nvPr/>
        </p:nvSpPr>
        <p:spPr>
          <a:xfrm>
            <a:off x="1071707" y="357703"/>
            <a:ext cx="7903115" cy="94704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endParaRPr lang="en-US" sz="3598"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nvGrpSpPr>
          <p:cNvPr id="24" name="Group 23">
            <a:extLst>
              <a:ext uri="{FF2B5EF4-FFF2-40B4-BE49-F238E27FC236}">
                <a16:creationId xmlns:a16="http://schemas.microsoft.com/office/drawing/2014/main" id="{B7607B1B-8C5A-FFDF-94BA-03290482623D}"/>
              </a:ext>
            </a:extLst>
          </p:cNvPr>
          <p:cNvGrpSpPr/>
          <p:nvPr/>
        </p:nvGrpSpPr>
        <p:grpSpPr>
          <a:xfrm>
            <a:off x="602584" y="1431261"/>
            <a:ext cx="11078554" cy="822960"/>
            <a:chOff x="621901" y="1431261"/>
            <a:chExt cx="10662404" cy="822960"/>
          </a:xfrm>
        </p:grpSpPr>
        <p:sp>
          <p:nvSpPr>
            <p:cNvPr id="9" name="Rectangle 8">
              <a:extLst>
                <a:ext uri="{FF2B5EF4-FFF2-40B4-BE49-F238E27FC236}">
                  <a16:creationId xmlns:a16="http://schemas.microsoft.com/office/drawing/2014/main" id="{82C2BD8E-5299-410A-B2A0-0A53FBF80D68}"/>
                </a:ext>
              </a:extLst>
            </p:cNvPr>
            <p:cNvSpPr/>
            <p:nvPr/>
          </p:nvSpPr>
          <p:spPr>
            <a:xfrm>
              <a:off x="2866258" y="1431261"/>
              <a:ext cx="8418047" cy="822960"/>
            </a:xfrm>
            <a:prstGeom prst="rect">
              <a:avLst/>
            </a:prstGeom>
            <a:solidFill>
              <a:schemeClr val="accent1">
                <a:alpha val="60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r>
                <a:rPr lang="en-US" sz="2000" b="1" dirty="0">
                  <a:solidFill>
                    <a:schemeClr val="bg1"/>
                  </a:solidFill>
                  <a:latin typeface="Calibri" panose="020F0502020204030204" pitchFamily="34" charset="0"/>
                  <a:cs typeface="Calibri" panose="020F0502020204030204" pitchFamily="34" charset="0"/>
                </a:rPr>
                <a:t>Serve the Pods, VMs &amp; Applications. The primary focus, hence metrics, come from these consumer layers.</a:t>
              </a:r>
            </a:p>
          </p:txBody>
        </p:sp>
        <p:sp>
          <p:nvSpPr>
            <p:cNvPr id="8" name="Rectangle 7">
              <a:extLst>
                <a:ext uri="{FF2B5EF4-FFF2-40B4-BE49-F238E27FC236}">
                  <a16:creationId xmlns:a16="http://schemas.microsoft.com/office/drawing/2014/main" id="{BB1F923D-057F-4C8E-92C8-D7540CE8440B}"/>
                </a:ext>
              </a:extLst>
            </p:cNvPr>
            <p:cNvSpPr/>
            <p:nvPr/>
          </p:nvSpPr>
          <p:spPr>
            <a:xfrm>
              <a:off x="621901" y="1431261"/>
              <a:ext cx="2244357" cy="822960"/>
            </a:xfrm>
            <a:prstGeom prst="rect">
              <a:avLst/>
            </a:prstGeom>
            <a:solidFill>
              <a:srgbClr val="F8981D">
                <a:alpha val="60000"/>
              </a:srgbClr>
            </a:solidFill>
            <a:ln>
              <a:noFill/>
            </a:ln>
          </p:spPr>
          <p:style>
            <a:lnRef idx="0">
              <a:scrgbClr r="0" g="0" b="0"/>
            </a:lnRef>
            <a:fillRef idx="0">
              <a:scrgbClr r="0" g="0" b="0"/>
            </a:fillRef>
            <a:effectRef idx="0">
              <a:scrgbClr r="0" g="0" b="0"/>
            </a:effectRef>
            <a:fontRef idx="minor">
              <a:schemeClr val="dk1"/>
            </a:fontRef>
          </p:style>
          <p:txBody>
            <a:bodyPr rtlCol="0" anchor="ctr"/>
            <a:lstStyle/>
            <a:p>
              <a:r>
                <a:rPr lang="en-US" sz="2398" b="1">
                  <a:solidFill>
                    <a:schemeClr val="bg1"/>
                  </a:solidFill>
                  <a:latin typeface="Calibri" panose="020F0502020204030204" pitchFamily="34" charset="0"/>
                  <a:cs typeface="Calibri" panose="020F0502020204030204" pitchFamily="34" charset="0"/>
                </a:rPr>
                <a:t>Purpose</a:t>
              </a:r>
            </a:p>
          </p:txBody>
        </p:sp>
      </p:grpSp>
      <p:grpSp>
        <p:nvGrpSpPr>
          <p:cNvPr id="25" name="Group 24">
            <a:extLst>
              <a:ext uri="{FF2B5EF4-FFF2-40B4-BE49-F238E27FC236}">
                <a16:creationId xmlns:a16="http://schemas.microsoft.com/office/drawing/2014/main" id="{4DA28AF5-5C2E-755D-23B9-D3A10D34C279}"/>
              </a:ext>
            </a:extLst>
          </p:cNvPr>
          <p:cNvGrpSpPr/>
          <p:nvPr/>
        </p:nvGrpSpPr>
        <p:grpSpPr>
          <a:xfrm>
            <a:off x="602584" y="2326881"/>
            <a:ext cx="11078554" cy="822961"/>
            <a:chOff x="621901" y="2511766"/>
            <a:chExt cx="10662404" cy="822961"/>
          </a:xfrm>
        </p:grpSpPr>
        <p:sp>
          <p:nvSpPr>
            <p:cNvPr id="11" name="Rectangle 10">
              <a:extLst>
                <a:ext uri="{FF2B5EF4-FFF2-40B4-BE49-F238E27FC236}">
                  <a16:creationId xmlns:a16="http://schemas.microsoft.com/office/drawing/2014/main" id="{D542CE76-CCDB-4F31-8918-9B1D2799105D}"/>
                </a:ext>
              </a:extLst>
            </p:cNvPr>
            <p:cNvSpPr/>
            <p:nvPr/>
          </p:nvSpPr>
          <p:spPr>
            <a:xfrm>
              <a:off x="2866258" y="2511766"/>
              <a:ext cx="8418047" cy="822960"/>
            </a:xfrm>
            <a:prstGeom prst="rect">
              <a:avLst/>
            </a:prstGeom>
            <a:solidFill>
              <a:schemeClr val="accent1">
                <a:alpha val="60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r>
                <a:rPr lang="en-US" sz="2000" b="1" dirty="0">
                  <a:solidFill>
                    <a:schemeClr val="bg1"/>
                  </a:solidFill>
                  <a:latin typeface="Calibri" panose="020F0502020204030204" pitchFamily="34" charset="0"/>
                  <a:cs typeface="Calibri" panose="020F0502020204030204" pitchFamily="34" charset="0"/>
                </a:rPr>
                <a:t>Is it serving the Pods or VMs or Applications well? Need to consider availability, performance, and security.</a:t>
              </a:r>
            </a:p>
          </p:txBody>
        </p:sp>
        <p:sp>
          <p:nvSpPr>
            <p:cNvPr id="10" name="Rectangle 9">
              <a:extLst>
                <a:ext uri="{FF2B5EF4-FFF2-40B4-BE49-F238E27FC236}">
                  <a16:creationId xmlns:a16="http://schemas.microsoft.com/office/drawing/2014/main" id="{3EE3D38B-CAA8-48D7-8E1D-E3FF7A6C6589}"/>
                </a:ext>
              </a:extLst>
            </p:cNvPr>
            <p:cNvSpPr/>
            <p:nvPr/>
          </p:nvSpPr>
          <p:spPr>
            <a:xfrm>
              <a:off x="621901" y="2511767"/>
              <a:ext cx="2244357" cy="822960"/>
            </a:xfrm>
            <a:prstGeom prst="rect">
              <a:avLst/>
            </a:prstGeom>
            <a:solidFill>
              <a:srgbClr val="F8981D">
                <a:alpha val="60000"/>
              </a:srgbClr>
            </a:solidFill>
            <a:ln>
              <a:noFill/>
            </a:ln>
          </p:spPr>
          <p:style>
            <a:lnRef idx="0">
              <a:scrgbClr r="0" g="0" b="0"/>
            </a:lnRef>
            <a:fillRef idx="0">
              <a:scrgbClr r="0" g="0" b="0"/>
            </a:fillRef>
            <a:effectRef idx="0">
              <a:scrgbClr r="0" g="0" b="0"/>
            </a:effectRef>
            <a:fontRef idx="minor">
              <a:schemeClr val="dk1"/>
            </a:fontRef>
          </p:style>
          <p:txBody>
            <a:bodyPr rtlCol="0" anchor="ctr"/>
            <a:lstStyle/>
            <a:p>
              <a:r>
                <a:rPr lang="en-US" sz="2398" b="1">
                  <a:solidFill>
                    <a:schemeClr val="bg1"/>
                  </a:solidFill>
                  <a:latin typeface="Calibri" panose="020F0502020204030204" pitchFamily="34" charset="0"/>
                  <a:cs typeface="Calibri" panose="020F0502020204030204" pitchFamily="34" charset="0"/>
                </a:rPr>
                <a:t>KPI</a:t>
              </a:r>
            </a:p>
          </p:txBody>
        </p:sp>
      </p:grpSp>
      <p:grpSp>
        <p:nvGrpSpPr>
          <p:cNvPr id="26" name="Group 25">
            <a:extLst>
              <a:ext uri="{FF2B5EF4-FFF2-40B4-BE49-F238E27FC236}">
                <a16:creationId xmlns:a16="http://schemas.microsoft.com/office/drawing/2014/main" id="{02C4EE1F-F52B-2BB0-83BD-D7CA2B2715BE}"/>
              </a:ext>
            </a:extLst>
          </p:cNvPr>
          <p:cNvGrpSpPr/>
          <p:nvPr/>
        </p:nvGrpSpPr>
        <p:grpSpPr>
          <a:xfrm>
            <a:off x="602584" y="3222502"/>
            <a:ext cx="11078554" cy="822960"/>
            <a:chOff x="621901" y="3592273"/>
            <a:chExt cx="10662404" cy="822960"/>
          </a:xfrm>
        </p:grpSpPr>
        <p:sp>
          <p:nvSpPr>
            <p:cNvPr id="20" name="Rectangle 19">
              <a:extLst>
                <a:ext uri="{FF2B5EF4-FFF2-40B4-BE49-F238E27FC236}">
                  <a16:creationId xmlns:a16="http://schemas.microsoft.com/office/drawing/2014/main" id="{155AE696-35F0-4B1E-89E3-3FF575CDE125}"/>
                </a:ext>
              </a:extLst>
            </p:cNvPr>
            <p:cNvSpPr/>
            <p:nvPr/>
          </p:nvSpPr>
          <p:spPr>
            <a:xfrm>
              <a:off x="2866258" y="3592273"/>
              <a:ext cx="8418047" cy="822960"/>
            </a:xfrm>
            <a:prstGeom prst="rect">
              <a:avLst/>
            </a:prstGeom>
            <a:solidFill>
              <a:schemeClr val="accent1">
                <a:alpha val="60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r>
                <a:rPr lang="en-US" sz="2000" b="1" dirty="0">
                  <a:solidFill>
                    <a:schemeClr val="bg1"/>
                  </a:solidFill>
                  <a:latin typeface="Calibri" panose="020F0502020204030204" pitchFamily="34" charset="0"/>
                  <a:cs typeface="Calibri" panose="020F0502020204030204" pitchFamily="34" charset="0"/>
                </a:rPr>
                <a:t>Lower than Public Cloud, especially VMware-based. Achieved by higher density and simpler customer experience. </a:t>
              </a:r>
            </a:p>
          </p:txBody>
        </p:sp>
        <p:sp>
          <p:nvSpPr>
            <p:cNvPr id="19" name="Rectangle 18">
              <a:extLst>
                <a:ext uri="{FF2B5EF4-FFF2-40B4-BE49-F238E27FC236}">
                  <a16:creationId xmlns:a16="http://schemas.microsoft.com/office/drawing/2014/main" id="{C05E2483-15EA-4C27-AE7E-AA926AEC280D}"/>
                </a:ext>
              </a:extLst>
            </p:cNvPr>
            <p:cNvSpPr/>
            <p:nvPr/>
          </p:nvSpPr>
          <p:spPr>
            <a:xfrm>
              <a:off x="621901" y="3592273"/>
              <a:ext cx="2244357" cy="822960"/>
            </a:xfrm>
            <a:prstGeom prst="rect">
              <a:avLst/>
            </a:prstGeom>
            <a:solidFill>
              <a:srgbClr val="F8981D">
                <a:alpha val="60000"/>
              </a:srgbClr>
            </a:solidFill>
            <a:ln>
              <a:noFill/>
            </a:ln>
          </p:spPr>
          <p:style>
            <a:lnRef idx="0">
              <a:scrgbClr r="0" g="0" b="0"/>
            </a:lnRef>
            <a:fillRef idx="0">
              <a:scrgbClr r="0" g="0" b="0"/>
            </a:fillRef>
            <a:effectRef idx="0">
              <a:scrgbClr r="0" g="0" b="0"/>
            </a:effectRef>
            <a:fontRef idx="minor">
              <a:schemeClr val="dk1"/>
            </a:fontRef>
          </p:style>
          <p:txBody>
            <a:bodyPr rtlCol="0" anchor="ctr"/>
            <a:lstStyle/>
            <a:p>
              <a:r>
                <a:rPr lang="en-US" sz="2398" b="1">
                  <a:solidFill>
                    <a:schemeClr val="bg1"/>
                  </a:solidFill>
                  <a:latin typeface="Calibri" panose="020F0502020204030204" pitchFamily="34" charset="0"/>
                  <a:cs typeface="Calibri" panose="020F0502020204030204" pitchFamily="34" charset="0"/>
                </a:rPr>
                <a:t>Cost</a:t>
              </a:r>
            </a:p>
          </p:txBody>
        </p:sp>
      </p:grpSp>
      <p:grpSp>
        <p:nvGrpSpPr>
          <p:cNvPr id="32" name="Group 31">
            <a:extLst>
              <a:ext uri="{FF2B5EF4-FFF2-40B4-BE49-F238E27FC236}">
                <a16:creationId xmlns:a16="http://schemas.microsoft.com/office/drawing/2014/main" id="{D3CB3CAE-5456-F107-56D5-024014BB081B}"/>
              </a:ext>
            </a:extLst>
          </p:cNvPr>
          <p:cNvGrpSpPr/>
          <p:nvPr/>
        </p:nvGrpSpPr>
        <p:grpSpPr>
          <a:xfrm>
            <a:off x="602584" y="4118122"/>
            <a:ext cx="11078554" cy="822961"/>
            <a:chOff x="621901" y="4672778"/>
            <a:chExt cx="10662404" cy="822961"/>
          </a:xfrm>
        </p:grpSpPr>
        <p:sp>
          <p:nvSpPr>
            <p:cNvPr id="28" name="Rectangle 27">
              <a:extLst>
                <a:ext uri="{FF2B5EF4-FFF2-40B4-BE49-F238E27FC236}">
                  <a16:creationId xmlns:a16="http://schemas.microsoft.com/office/drawing/2014/main" id="{F3C3A7EC-4C4F-4B72-98F5-0C3DCEE9118F}"/>
                </a:ext>
              </a:extLst>
            </p:cNvPr>
            <p:cNvSpPr/>
            <p:nvPr/>
          </p:nvSpPr>
          <p:spPr>
            <a:xfrm>
              <a:off x="2866258" y="4672778"/>
              <a:ext cx="8418047" cy="822960"/>
            </a:xfrm>
            <a:prstGeom prst="rect">
              <a:avLst/>
            </a:prstGeom>
            <a:solidFill>
              <a:schemeClr val="accent1">
                <a:alpha val="60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r>
                <a:rPr lang="en-US" sz="2000" b="1" dirty="0">
                  <a:solidFill>
                    <a:schemeClr val="bg1"/>
                  </a:solidFill>
                  <a:latin typeface="Calibri" panose="020F0502020204030204" pitchFamily="34" charset="0"/>
                  <a:cs typeface="Calibri" panose="020F0502020204030204" pitchFamily="34" charset="0"/>
                </a:rPr>
                <a:t>Class of Service. With Performance SLA + Availability SLA + Security SLA</a:t>
              </a:r>
            </a:p>
          </p:txBody>
        </p:sp>
        <p:sp>
          <p:nvSpPr>
            <p:cNvPr id="27" name="Rectangle 26">
              <a:extLst>
                <a:ext uri="{FF2B5EF4-FFF2-40B4-BE49-F238E27FC236}">
                  <a16:creationId xmlns:a16="http://schemas.microsoft.com/office/drawing/2014/main" id="{90160EE0-C077-4B3D-894A-B81BFCCC6E6E}"/>
                </a:ext>
              </a:extLst>
            </p:cNvPr>
            <p:cNvSpPr/>
            <p:nvPr/>
          </p:nvSpPr>
          <p:spPr>
            <a:xfrm>
              <a:off x="621901" y="4672779"/>
              <a:ext cx="2244357" cy="822960"/>
            </a:xfrm>
            <a:prstGeom prst="rect">
              <a:avLst/>
            </a:prstGeom>
            <a:solidFill>
              <a:srgbClr val="F8981D">
                <a:alpha val="60000"/>
              </a:srgbClr>
            </a:solidFill>
            <a:ln>
              <a:noFill/>
            </a:ln>
          </p:spPr>
          <p:style>
            <a:lnRef idx="0">
              <a:scrgbClr r="0" g="0" b="0"/>
            </a:lnRef>
            <a:fillRef idx="0">
              <a:scrgbClr r="0" g="0" b="0"/>
            </a:fillRef>
            <a:effectRef idx="0">
              <a:scrgbClr r="0" g="0" b="0"/>
            </a:effectRef>
            <a:fontRef idx="minor">
              <a:schemeClr val="dk1"/>
            </a:fontRef>
          </p:style>
          <p:txBody>
            <a:bodyPr rtlCol="0" anchor="ctr"/>
            <a:lstStyle/>
            <a:p>
              <a:r>
                <a:rPr lang="en-US" sz="2398" b="1">
                  <a:solidFill>
                    <a:schemeClr val="bg1"/>
                  </a:solidFill>
                  <a:latin typeface="Calibri" panose="020F0502020204030204" pitchFamily="34" charset="0"/>
                  <a:cs typeface="Calibri" panose="020F0502020204030204" pitchFamily="34" charset="0"/>
                </a:rPr>
                <a:t>Pillars</a:t>
              </a:r>
            </a:p>
          </p:txBody>
        </p:sp>
      </p:grpSp>
      <p:grpSp>
        <p:nvGrpSpPr>
          <p:cNvPr id="33" name="Group 32">
            <a:extLst>
              <a:ext uri="{FF2B5EF4-FFF2-40B4-BE49-F238E27FC236}">
                <a16:creationId xmlns:a16="http://schemas.microsoft.com/office/drawing/2014/main" id="{6EFFFEB3-2B56-0051-92EB-06841F3692C4}"/>
              </a:ext>
            </a:extLst>
          </p:cNvPr>
          <p:cNvGrpSpPr/>
          <p:nvPr/>
        </p:nvGrpSpPr>
        <p:grpSpPr>
          <a:xfrm>
            <a:off x="602584" y="5013744"/>
            <a:ext cx="11078554" cy="822960"/>
            <a:chOff x="621901" y="5753285"/>
            <a:chExt cx="10662404" cy="822960"/>
          </a:xfrm>
        </p:grpSpPr>
        <p:sp>
          <p:nvSpPr>
            <p:cNvPr id="35" name="Rectangle 34">
              <a:extLst>
                <a:ext uri="{FF2B5EF4-FFF2-40B4-BE49-F238E27FC236}">
                  <a16:creationId xmlns:a16="http://schemas.microsoft.com/office/drawing/2014/main" id="{11891077-8E1B-4426-B951-DA958C67B96C}"/>
                </a:ext>
              </a:extLst>
            </p:cNvPr>
            <p:cNvSpPr/>
            <p:nvPr/>
          </p:nvSpPr>
          <p:spPr>
            <a:xfrm>
              <a:off x="2866258" y="5753285"/>
              <a:ext cx="8418047" cy="822960"/>
            </a:xfrm>
            <a:prstGeom prst="rect">
              <a:avLst/>
            </a:prstGeom>
            <a:solidFill>
              <a:schemeClr val="accent1">
                <a:alpha val="60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r>
                <a:rPr lang="en-US" sz="2000" b="1" dirty="0">
                  <a:solidFill>
                    <a:schemeClr val="bg1"/>
                  </a:solidFill>
                  <a:latin typeface="Calibri" panose="020F0502020204030204" pitchFamily="34" charset="0"/>
                  <a:cs typeface="Calibri" panose="020F0502020204030204" pitchFamily="34" charset="0"/>
                </a:rPr>
                <a:t>Happy customers. They want self-service portal that empowers them.</a:t>
              </a:r>
            </a:p>
            <a:p>
              <a:r>
                <a:rPr lang="en-US" sz="2000" b="1" dirty="0">
                  <a:solidFill>
                    <a:schemeClr val="bg1"/>
                  </a:solidFill>
                  <a:latin typeface="Calibri" panose="020F0502020204030204" pitchFamily="34" charset="0"/>
                  <a:cs typeface="Calibri" panose="020F0502020204030204" pitchFamily="34" charset="0"/>
                </a:rPr>
                <a:t>Proactive Operations, not Complaint driven. Insight-based, not Alert-based</a:t>
              </a:r>
            </a:p>
          </p:txBody>
        </p:sp>
        <p:sp>
          <p:nvSpPr>
            <p:cNvPr id="34" name="Rectangle 33">
              <a:extLst>
                <a:ext uri="{FF2B5EF4-FFF2-40B4-BE49-F238E27FC236}">
                  <a16:creationId xmlns:a16="http://schemas.microsoft.com/office/drawing/2014/main" id="{4CCDCEB8-B1BC-4D92-BC4E-2FF6C0F735FC}"/>
                </a:ext>
              </a:extLst>
            </p:cNvPr>
            <p:cNvSpPr/>
            <p:nvPr/>
          </p:nvSpPr>
          <p:spPr>
            <a:xfrm>
              <a:off x="621901" y="5753285"/>
              <a:ext cx="2244357" cy="822960"/>
            </a:xfrm>
            <a:prstGeom prst="rect">
              <a:avLst/>
            </a:prstGeom>
            <a:solidFill>
              <a:srgbClr val="F8981D">
                <a:alpha val="60000"/>
              </a:srgbClr>
            </a:solidFill>
            <a:ln>
              <a:noFill/>
            </a:ln>
          </p:spPr>
          <p:style>
            <a:lnRef idx="0">
              <a:scrgbClr r="0" g="0" b="0"/>
            </a:lnRef>
            <a:fillRef idx="0">
              <a:scrgbClr r="0" g="0" b="0"/>
            </a:fillRef>
            <a:effectRef idx="0">
              <a:scrgbClr r="0" g="0" b="0"/>
            </a:effectRef>
            <a:fontRef idx="minor">
              <a:schemeClr val="dk1"/>
            </a:fontRef>
          </p:style>
          <p:txBody>
            <a:bodyPr rtlCol="0" anchor="ctr"/>
            <a:lstStyle/>
            <a:p>
              <a:r>
                <a:rPr lang="en-US" sz="2398" b="1">
                  <a:solidFill>
                    <a:schemeClr val="bg1"/>
                  </a:solidFill>
                  <a:latin typeface="Calibri" panose="020F0502020204030204" pitchFamily="34" charset="0"/>
                  <a:cs typeface="Calibri" panose="020F0502020204030204" pitchFamily="34" charset="0"/>
                </a:rPr>
                <a:t>Proof of Success</a:t>
              </a:r>
            </a:p>
          </p:txBody>
        </p:sp>
      </p:grpSp>
      <p:sp>
        <p:nvSpPr>
          <p:cNvPr id="7" name="Title 6">
            <a:extLst>
              <a:ext uri="{FF2B5EF4-FFF2-40B4-BE49-F238E27FC236}">
                <a16:creationId xmlns:a16="http://schemas.microsoft.com/office/drawing/2014/main" id="{352DAF95-83F6-483C-9BFC-5E9362907728}"/>
              </a:ext>
            </a:extLst>
          </p:cNvPr>
          <p:cNvSpPr>
            <a:spLocks noGrp="1"/>
          </p:cNvSpPr>
          <p:nvPr>
            <p:ph type="title"/>
          </p:nvPr>
        </p:nvSpPr>
        <p:spPr/>
        <p:txBody>
          <a:bodyPr/>
          <a:lstStyle/>
          <a:p>
            <a:r>
              <a:rPr lang="en-US" dirty="0">
                <a:solidFill>
                  <a:schemeClr val="bg1"/>
                </a:solidFill>
              </a:rPr>
              <a:t>Purpose-driven Architecture</a:t>
            </a:r>
          </a:p>
        </p:txBody>
      </p:sp>
      <p:sp>
        <p:nvSpPr>
          <p:cNvPr id="31" name="Title 6">
            <a:extLst>
              <a:ext uri="{FF2B5EF4-FFF2-40B4-BE49-F238E27FC236}">
                <a16:creationId xmlns:a16="http://schemas.microsoft.com/office/drawing/2014/main" id="{D136FD4D-D766-484E-AB9B-CE0806F5177C}"/>
              </a:ext>
            </a:extLst>
          </p:cNvPr>
          <p:cNvSpPr txBox="1">
            <a:spLocks/>
          </p:cNvSpPr>
          <p:nvPr/>
        </p:nvSpPr>
        <p:spPr>
          <a:xfrm>
            <a:off x="590111" y="860313"/>
            <a:ext cx="11001004" cy="380901"/>
          </a:xfrm>
          <a:prstGeom prst="rect">
            <a:avLst/>
          </a:prstGeom>
        </p:spPr>
        <p:txBody>
          <a:bodyPr vert="horz" wrap="none" lIns="0" tIns="0" rIns="0" bIns="0" rtlCol="0" anchor="b">
            <a:noAutofit/>
          </a:bodyPr>
          <a:lstStyle>
            <a:lvl1pPr algn="l" defTabSz="914126" rtl="0" eaLnBrk="1" latinLnBrk="0" hangingPunct="1">
              <a:lnSpc>
                <a:spcPct val="90000"/>
              </a:lnSpc>
              <a:spcBef>
                <a:spcPct val="0"/>
              </a:spcBef>
              <a:buNone/>
              <a:defRPr sz="2799" b="0" kern="1200">
                <a:solidFill>
                  <a:schemeClr val="accent2"/>
                </a:solidFill>
                <a:latin typeface="+mj-lt"/>
                <a:ea typeface="+mj-ea"/>
                <a:cs typeface="+mj-cs"/>
              </a:defRPr>
            </a:lvl1pPr>
          </a:lstStyle>
          <a:p>
            <a:r>
              <a:rPr lang="en-US" sz="1999" b="1" dirty="0">
                <a:solidFill>
                  <a:srgbClr val="FFFF00"/>
                </a:solidFill>
                <a:latin typeface="Calibri" panose="020F0502020204030204" pitchFamily="34" charset="0"/>
                <a:cs typeface="Calibri" panose="020F0502020204030204" pitchFamily="34" charset="0"/>
              </a:rPr>
              <a:t>You buy SDDC from vendors. You sell IaaS to your customers.</a:t>
            </a:r>
          </a:p>
        </p:txBody>
      </p:sp>
      <p:grpSp>
        <p:nvGrpSpPr>
          <p:cNvPr id="38" name="Group 37">
            <a:extLst>
              <a:ext uri="{FF2B5EF4-FFF2-40B4-BE49-F238E27FC236}">
                <a16:creationId xmlns:a16="http://schemas.microsoft.com/office/drawing/2014/main" id="{4E8F6082-2156-41C8-44EB-E395DB94F703}"/>
              </a:ext>
            </a:extLst>
          </p:cNvPr>
          <p:cNvGrpSpPr/>
          <p:nvPr/>
        </p:nvGrpSpPr>
        <p:grpSpPr>
          <a:xfrm>
            <a:off x="602584" y="5913050"/>
            <a:ext cx="11078554" cy="822960"/>
            <a:chOff x="621901" y="5753285"/>
            <a:chExt cx="10662404" cy="822960"/>
          </a:xfrm>
        </p:grpSpPr>
        <p:sp>
          <p:nvSpPr>
            <p:cNvPr id="39" name="Rectangle 38">
              <a:extLst>
                <a:ext uri="{FF2B5EF4-FFF2-40B4-BE49-F238E27FC236}">
                  <a16:creationId xmlns:a16="http://schemas.microsoft.com/office/drawing/2014/main" id="{C6312FE2-6D8D-3A64-7341-C5A2F6FCDAED}"/>
                </a:ext>
              </a:extLst>
            </p:cNvPr>
            <p:cNvSpPr/>
            <p:nvPr/>
          </p:nvSpPr>
          <p:spPr>
            <a:xfrm>
              <a:off x="2866258" y="5753285"/>
              <a:ext cx="8418047" cy="822960"/>
            </a:xfrm>
            <a:prstGeom prst="rect">
              <a:avLst/>
            </a:prstGeom>
            <a:solidFill>
              <a:schemeClr val="accent1">
                <a:alpha val="60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r>
                <a:rPr lang="en-US" sz="2000" b="1" dirty="0">
                  <a:solidFill>
                    <a:schemeClr val="bg1"/>
                  </a:solidFill>
                  <a:latin typeface="Calibri" panose="020F0502020204030204" pitchFamily="34" charset="0"/>
                  <a:cs typeface="Calibri" panose="020F0502020204030204" pitchFamily="34" charset="0"/>
                </a:rPr>
                <a:t>Self-Service Portal. Cover all stages (provisioning, monitoring, decommissioning)</a:t>
              </a:r>
            </a:p>
            <a:p>
              <a:r>
                <a:rPr lang="en-US" sz="2000" b="1" dirty="0">
                  <a:solidFill>
                    <a:schemeClr val="bg1"/>
                  </a:solidFill>
                  <a:latin typeface="Calibri" panose="020F0502020204030204" pitchFamily="34" charset="0"/>
                  <a:cs typeface="Calibri" panose="020F0502020204030204" pitchFamily="34" charset="0"/>
                </a:rPr>
                <a:t>Automation, Workflow and Approval.</a:t>
              </a:r>
            </a:p>
          </p:txBody>
        </p:sp>
        <p:sp>
          <p:nvSpPr>
            <p:cNvPr id="40" name="Rectangle 39">
              <a:extLst>
                <a:ext uri="{FF2B5EF4-FFF2-40B4-BE49-F238E27FC236}">
                  <a16:creationId xmlns:a16="http://schemas.microsoft.com/office/drawing/2014/main" id="{E18CF44E-DB13-6D1A-D073-30D69D58C2E4}"/>
                </a:ext>
              </a:extLst>
            </p:cNvPr>
            <p:cNvSpPr/>
            <p:nvPr/>
          </p:nvSpPr>
          <p:spPr>
            <a:xfrm>
              <a:off x="621901" y="5753285"/>
              <a:ext cx="2244357" cy="822960"/>
            </a:xfrm>
            <a:prstGeom prst="rect">
              <a:avLst/>
            </a:prstGeom>
            <a:solidFill>
              <a:srgbClr val="F8981D">
                <a:alpha val="60000"/>
              </a:srgbClr>
            </a:solidFill>
            <a:ln>
              <a:noFill/>
            </a:ln>
          </p:spPr>
          <p:style>
            <a:lnRef idx="0">
              <a:scrgbClr r="0" g="0" b="0"/>
            </a:lnRef>
            <a:fillRef idx="0">
              <a:scrgbClr r="0" g="0" b="0"/>
            </a:fillRef>
            <a:effectRef idx="0">
              <a:scrgbClr r="0" g="0" b="0"/>
            </a:effectRef>
            <a:fontRef idx="minor">
              <a:schemeClr val="dk1"/>
            </a:fontRef>
          </p:style>
          <p:txBody>
            <a:bodyPr rtlCol="0" anchor="ctr"/>
            <a:lstStyle/>
            <a:p>
              <a:r>
                <a:rPr lang="en-US" sz="2398" b="1" dirty="0">
                  <a:solidFill>
                    <a:schemeClr val="bg1"/>
                  </a:solidFill>
                  <a:latin typeface="Calibri" panose="020F0502020204030204" pitchFamily="34" charset="0"/>
                  <a:cs typeface="Calibri" panose="020F0502020204030204" pitchFamily="34" charset="0"/>
                </a:rPr>
                <a:t>Capabilities</a:t>
              </a:r>
            </a:p>
          </p:txBody>
        </p:sp>
      </p:grpSp>
    </p:spTree>
    <p:extLst>
      <p:ext uri="{BB962C8B-B14F-4D97-AF65-F5344CB8AC3E}">
        <p14:creationId xmlns:p14="http://schemas.microsoft.com/office/powerpoint/2010/main" val="385415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EAD64-AC78-9CF0-AC75-C974B13297DA}"/>
              </a:ext>
            </a:extLst>
          </p:cNvPr>
          <p:cNvSpPr>
            <a:spLocks noGrp="1"/>
          </p:cNvSpPr>
          <p:nvPr>
            <p:ph type="title"/>
          </p:nvPr>
        </p:nvSpPr>
        <p:spPr/>
        <p:txBody>
          <a:bodyPr/>
          <a:lstStyle/>
          <a:p>
            <a:r>
              <a:rPr lang="en-US" dirty="0"/>
              <a:t>Business Applications</a:t>
            </a:r>
          </a:p>
        </p:txBody>
      </p:sp>
      <p:sp>
        <p:nvSpPr>
          <p:cNvPr id="3" name="Subtitle 2">
            <a:extLst>
              <a:ext uri="{FF2B5EF4-FFF2-40B4-BE49-F238E27FC236}">
                <a16:creationId xmlns:a16="http://schemas.microsoft.com/office/drawing/2014/main" id="{148617F4-D138-28EA-F5FC-08BED85CE704}"/>
              </a:ext>
            </a:extLst>
          </p:cNvPr>
          <p:cNvSpPr>
            <a:spLocks noGrp="1"/>
          </p:cNvSpPr>
          <p:nvPr>
            <p:ph type="subTitle" idx="10"/>
          </p:nvPr>
        </p:nvSpPr>
        <p:spPr/>
        <p:txBody>
          <a:bodyPr/>
          <a:lstStyle/>
          <a:p>
            <a:r>
              <a:rPr lang="en-US" dirty="0"/>
              <a:t>Infra-layer Observability</a:t>
            </a:r>
          </a:p>
        </p:txBody>
      </p:sp>
    </p:spTree>
    <p:extLst>
      <p:ext uri="{BB962C8B-B14F-4D97-AF65-F5344CB8AC3E}">
        <p14:creationId xmlns:p14="http://schemas.microsoft.com/office/powerpoint/2010/main" val="2231451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039B9BA-C376-FF23-27BB-8EF00191B0CD}"/>
              </a:ext>
            </a:extLst>
          </p:cNvPr>
          <p:cNvSpPr>
            <a:spLocks noGrp="1"/>
          </p:cNvSpPr>
          <p:nvPr>
            <p:ph sz="quarter" idx="14"/>
          </p:nvPr>
        </p:nvSpPr>
        <p:spPr/>
        <p:txBody>
          <a:bodyPr/>
          <a:lstStyle/>
          <a:p>
            <a:r>
              <a:rPr lang="en-US" dirty="0"/>
              <a:t>Pre-Requisite</a:t>
            </a:r>
          </a:p>
          <a:p>
            <a:pPr lvl="1"/>
            <a:r>
              <a:rPr lang="en-US" dirty="0"/>
              <a:t>Make sure the super metrics, dashboards, views are imported. </a:t>
            </a:r>
          </a:p>
          <a:p>
            <a:r>
              <a:rPr lang="en-US"/>
              <a:t>Data </a:t>
            </a:r>
            <a:r>
              <a:rPr lang="en-US" dirty="0"/>
              <a:t>Preparation</a:t>
            </a:r>
          </a:p>
          <a:p>
            <a:pPr lvl="1"/>
            <a:r>
              <a:rPr lang="en-US" dirty="0"/>
              <a:t>In vCenter</a:t>
            </a:r>
          </a:p>
          <a:p>
            <a:pPr lvl="2"/>
            <a:r>
              <a:rPr lang="en-US" dirty="0"/>
              <a:t>Ensure each folder name is unique, even across different vCenter Servers. Otherwise </a:t>
            </a:r>
            <a:r>
              <a:rPr lang="en-US" dirty="0" err="1"/>
              <a:t>vR</a:t>
            </a:r>
            <a:r>
              <a:rPr lang="en-US" dirty="0"/>
              <a:t> Ops will get the wrong VM.</a:t>
            </a:r>
          </a:p>
          <a:p>
            <a:pPr lvl="1"/>
            <a:r>
              <a:rPr lang="en-US" dirty="0"/>
              <a:t>In </a:t>
            </a:r>
            <a:r>
              <a:rPr lang="en-US" dirty="0" err="1"/>
              <a:t>vR</a:t>
            </a:r>
            <a:r>
              <a:rPr lang="en-US" dirty="0"/>
              <a:t> Ops</a:t>
            </a:r>
          </a:p>
          <a:p>
            <a:pPr lvl="2"/>
            <a:r>
              <a:rPr lang="en-US" dirty="0"/>
              <a:t>Create 1 custom group for each application tier. A business app with 3 tiers needs 3 custom group </a:t>
            </a:r>
          </a:p>
          <a:p>
            <a:pPr lvl="2"/>
            <a:r>
              <a:rPr lang="en-US" dirty="0"/>
              <a:t>Create 1 business app for each business app.</a:t>
            </a:r>
          </a:p>
        </p:txBody>
      </p:sp>
      <p:sp>
        <p:nvSpPr>
          <p:cNvPr id="5" name="Subtitle 4">
            <a:extLst>
              <a:ext uri="{FF2B5EF4-FFF2-40B4-BE49-F238E27FC236}">
                <a16:creationId xmlns:a16="http://schemas.microsoft.com/office/drawing/2014/main" id="{98BE5639-387A-AA9C-ECE6-97E9071139C0}"/>
              </a:ext>
            </a:extLst>
          </p:cNvPr>
          <p:cNvSpPr>
            <a:spLocks noGrp="1"/>
          </p:cNvSpPr>
          <p:nvPr>
            <p:ph type="subTitle" idx="10"/>
          </p:nvPr>
        </p:nvSpPr>
        <p:spPr/>
        <p:txBody>
          <a:bodyPr/>
          <a:lstStyle/>
          <a:p>
            <a:endParaRPr lang="en-US" dirty="0"/>
          </a:p>
        </p:txBody>
      </p:sp>
      <p:sp>
        <p:nvSpPr>
          <p:cNvPr id="4" name="Title 3">
            <a:extLst>
              <a:ext uri="{FF2B5EF4-FFF2-40B4-BE49-F238E27FC236}">
                <a16:creationId xmlns:a16="http://schemas.microsoft.com/office/drawing/2014/main" id="{B6C5A250-DB40-07E2-0B91-34AD0F14D391}"/>
              </a:ext>
            </a:extLst>
          </p:cNvPr>
          <p:cNvSpPr>
            <a:spLocks noGrp="1"/>
          </p:cNvSpPr>
          <p:nvPr>
            <p:ph type="title"/>
          </p:nvPr>
        </p:nvSpPr>
        <p:spPr/>
        <p:txBody>
          <a:bodyPr/>
          <a:lstStyle/>
          <a:p>
            <a:r>
              <a:rPr lang="en-US" dirty="0"/>
              <a:t>Overall Steps</a:t>
            </a:r>
          </a:p>
        </p:txBody>
      </p:sp>
    </p:spTree>
    <p:extLst>
      <p:ext uri="{BB962C8B-B14F-4D97-AF65-F5344CB8AC3E}">
        <p14:creationId xmlns:p14="http://schemas.microsoft.com/office/powerpoint/2010/main" val="3442601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E3C8A2-7A60-45EE-0B19-2A7985B78367}"/>
              </a:ext>
            </a:extLst>
          </p:cNvPr>
          <p:cNvPicPr>
            <a:picLocks noChangeAspect="1"/>
          </p:cNvPicPr>
          <p:nvPr/>
        </p:nvPicPr>
        <p:blipFill>
          <a:blip r:embed="rId3"/>
          <a:stretch>
            <a:fillRect/>
          </a:stretch>
        </p:blipFill>
        <p:spPr>
          <a:xfrm>
            <a:off x="133803" y="1224871"/>
            <a:ext cx="5767831" cy="2285560"/>
          </a:xfrm>
          <a:prstGeom prst="rect">
            <a:avLst/>
          </a:prstGeom>
          <a:ln>
            <a:noFill/>
          </a:ln>
          <a:effectLst/>
        </p:spPr>
      </p:pic>
      <p:pic>
        <p:nvPicPr>
          <p:cNvPr id="7" name="Picture 6">
            <a:extLst>
              <a:ext uri="{FF2B5EF4-FFF2-40B4-BE49-F238E27FC236}">
                <a16:creationId xmlns:a16="http://schemas.microsoft.com/office/drawing/2014/main" id="{959A6C5A-C11D-1E99-4765-A6396ECDA73B}"/>
              </a:ext>
            </a:extLst>
          </p:cNvPr>
          <p:cNvPicPr>
            <a:picLocks noChangeAspect="1"/>
          </p:cNvPicPr>
          <p:nvPr/>
        </p:nvPicPr>
        <p:blipFill>
          <a:blip r:embed="rId4"/>
          <a:stretch>
            <a:fillRect/>
          </a:stretch>
        </p:blipFill>
        <p:spPr>
          <a:xfrm>
            <a:off x="5194853" y="3675728"/>
            <a:ext cx="6959002" cy="3134996"/>
          </a:xfrm>
          <a:prstGeom prst="rect">
            <a:avLst/>
          </a:prstGeom>
          <a:ln>
            <a:noFill/>
          </a:ln>
          <a:effectLst/>
        </p:spPr>
      </p:pic>
      <p:sp>
        <p:nvSpPr>
          <p:cNvPr id="24" name="Subtitle 23">
            <a:extLst>
              <a:ext uri="{FF2B5EF4-FFF2-40B4-BE49-F238E27FC236}">
                <a16:creationId xmlns:a16="http://schemas.microsoft.com/office/drawing/2014/main" id="{AC7EC839-3FE6-8F18-824B-D998FC3801D0}"/>
              </a:ext>
            </a:extLst>
          </p:cNvPr>
          <p:cNvSpPr>
            <a:spLocks noGrp="1"/>
          </p:cNvSpPr>
          <p:nvPr>
            <p:ph type="subTitle" idx="10"/>
          </p:nvPr>
        </p:nvSpPr>
        <p:spPr/>
        <p:txBody>
          <a:bodyPr/>
          <a:lstStyle/>
          <a:p>
            <a:r>
              <a:rPr lang="en-US" dirty="0"/>
              <a:t>Step 1: create the custom group. 1 for each app-tier (which maps to 1 vCenter folder)</a:t>
            </a:r>
          </a:p>
        </p:txBody>
      </p:sp>
      <p:sp>
        <p:nvSpPr>
          <p:cNvPr id="23" name="Title 22">
            <a:extLst>
              <a:ext uri="{FF2B5EF4-FFF2-40B4-BE49-F238E27FC236}">
                <a16:creationId xmlns:a16="http://schemas.microsoft.com/office/drawing/2014/main" id="{B76EFF85-9326-003A-0191-68E5427A23C6}"/>
              </a:ext>
            </a:extLst>
          </p:cNvPr>
          <p:cNvSpPr>
            <a:spLocks noGrp="1"/>
          </p:cNvSpPr>
          <p:nvPr>
            <p:ph type="title"/>
          </p:nvPr>
        </p:nvSpPr>
        <p:spPr/>
        <p:txBody>
          <a:bodyPr/>
          <a:lstStyle/>
          <a:p>
            <a:r>
              <a:rPr lang="en-US" dirty="0"/>
              <a:t>Biz App: Custom Group</a:t>
            </a:r>
          </a:p>
        </p:txBody>
      </p:sp>
      <p:cxnSp>
        <p:nvCxnSpPr>
          <p:cNvPr id="4" name="Straight Arrow Connector 3">
            <a:extLst>
              <a:ext uri="{FF2B5EF4-FFF2-40B4-BE49-F238E27FC236}">
                <a16:creationId xmlns:a16="http://schemas.microsoft.com/office/drawing/2014/main" id="{3B120E9A-4CEC-0288-6C5D-164FA47C1A17}"/>
              </a:ext>
            </a:extLst>
          </p:cNvPr>
          <p:cNvCxnSpPr>
            <a:cxnSpLocks/>
            <a:stCxn id="8" idx="0"/>
          </p:cNvCxnSpPr>
          <p:nvPr/>
        </p:nvCxnSpPr>
        <p:spPr bwMode="gray">
          <a:xfrm flipV="1">
            <a:off x="2299814" y="3348383"/>
            <a:ext cx="620832" cy="797259"/>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8" name="Rectangle 7">
            <a:extLst>
              <a:ext uri="{FF2B5EF4-FFF2-40B4-BE49-F238E27FC236}">
                <a16:creationId xmlns:a16="http://schemas.microsoft.com/office/drawing/2014/main" id="{EAA20D2A-A7F0-D69C-B47A-71E745E4682A}"/>
              </a:ext>
            </a:extLst>
          </p:cNvPr>
          <p:cNvSpPr/>
          <p:nvPr/>
        </p:nvSpPr>
        <p:spPr>
          <a:xfrm>
            <a:off x="199906" y="4145642"/>
            <a:ext cx="4199816" cy="158813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dirty="0">
                <a:solidFill>
                  <a:schemeClr val="bg1"/>
                </a:solidFill>
              </a:rPr>
              <a:t>Create 1 biz app tier for each tier on each business app. So if you have 10 biz apps, and they have 4 tiers each, that means 40 groups.</a:t>
            </a:r>
          </a:p>
          <a:p>
            <a:pPr algn="ctr">
              <a:spcAft>
                <a:spcPts val="600"/>
              </a:spcAft>
            </a:pPr>
            <a:r>
              <a:rPr lang="en-US" sz="1200" dirty="0">
                <a:solidFill>
                  <a:schemeClr val="bg1"/>
                </a:solidFill>
              </a:rPr>
              <a:t>Choose Manual Application as that’s what the super metric used.</a:t>
            </a:r>
          </a:p>
          <a:p>
            <a:pPr algn="ctr">
              <a:spcAft>
                <a:spcPts val="600"/>
              </a:spcAft>
            </a:pPr>
            <a:r>
              <a:rPr lang="en-US" sz="1200" dirty="0">
                <a:solidFill>
                  <a:schemeClr val="bg1"/>
                </a:solidFill>
              </a:rPr>
              <a:t>Use the members count to quickly validate your selection is correct. The column is sortable.</a:t>
            </a:r>
          </a:p>
        </p:txBody>
      </p:sp>
      <p:cxnSp>
        <p:nvCxnSpPr>
          <p:cNvPr id="9" name="Straight Arrow Connector 8">
            <a:extLst>
              <a:ext uri="{FF2B5EF4-FFF2-40B4-BE49-F238E27FC236}">
                <a16:creationId xmlns:a16="http://schemas.microsoft.com/office/drawing/2014/main" id="{F16FDBD9-5993-E7F9-A773-3D6965EA6E8F}"/>
              </a:ext>
            </a:extLst>
          </p:cNvPr>
          <p:cNvCxnSpPr>
            <a:cxnSpLocks/>
            <a:stCxn id="10" idx="2"/>
          </p:cNvCxnSpPr>
          <p:nvPr/>
        </p:nvCxnSpPr>
        <p:spPr bwMode="gray">
          <a:xfrm>
            <a:off x="9705118" y="3182273"/>
            <a:ext cx="97073" cy="3373136"/>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0" name="Rectangle 9">
            <a:extLst>
              <a:ext uri="{FF2B5EF4-FFF2-40B4-BE49-F238E27FC236}">
                <a16:creationId xmlns:a16="http://schemas.microsoft.com/office/drawing/2014/main" id="{D89C9871-28E6-63E7-0FD1-DE7E898FBFCB}"/>
              </a:ext>
            </a:extLst>
          </p:cNvPr>
          <p:cNvSpPr/>
          <p:nvPr/>
        </p:nvSpPr>
        <p:spPr>
          <a:xfrm>
            <a:off x="7582881" y="2217531"/>
            <a:ext cx="4244473" cy="96474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dirty="0">
                <a:solidFill>
                  <a:schemeClr val="bg1"/>
                </a:solidFill>
              </a:rPr>
              <a:t>Make sure group membership is dynamic.</a:t>
            </a:r>
          </a:p>
          <a:p>
            <a:pPr algn="ctr">
              <a:spcAft>
                <a:spcPts val="600"/>
              </a:spcAft>
            </a:pPr>
            <a:r>
              <a:rPr lang="en-US" sz="1200" dirty="0">
                <a:solidFill>
                  <a:schemeClr val="bg1"/>
                </a:solidFill>
              </a:rPr>
              <a:t>Select Relationship and Child Of to map to specific vCenter folder</a:t>
            </a:r>
          </a:p>
        </p:txBody>
      </p:sp>
      <p:sp>
        <p:nvSpPr>
          <p:cNvPr id="17" name="Rectangle 16">
            <a:extLst>
              <a:ext uri="{FF2B5EF4-FFF2-40B4-BE49-F238E27FC236}">
                <a16:creationId xmlns:a16="http://schemas.microsoft.com/office/drawing/2014/main" id="{EEC7155E-F750-6A61-540F-215D5E674BA6}"/>
              </a:ext>
            </a:extLst>
          </p:cNvPr>
          <p:cNvSpPr/>
          <p:nvPr/>
        </p:nvSpPr>
        <p:spPr>
          <a:xfrm>
            <a:off x="5534333" y="6445249"/>
            <a:ext cx="2876379" cy="365475"/>
          </a:xfrm>
          <a:custGeom>
            <a:avLst/>
            <a:gdLst>
              <a:gd name="connsiteX0" fmla="*/ 0 w 2876379"/>
              <a:gd name="connsiteY0" fmla="*/ 0 h 365475"/>
              <a:gd name="connsiteX1" fmla="*/ 546512 w 2876379"/>
              <a:gd name="connsiteY1" fmla="*/ 0 h 365475"/>
              <a:gd name="connsiteX2" fmla="*/ 1035496 w 2876379"/>
              <a:gd name="connsiteY2" fmla="*/ 0 h 365475"/>
              <a:gd name="connsiteX3" fmla="*/ 1668300 w 2876379"/>
              <a:gd name="connsiteY3" fmla="*/ 0 h 365475"/>
              <a:gd name="connsiteX4" fmla="*/ 2214812 w 2876379"/>
              <a:gd name="connsiteY4" fmla="*/ 0 h 365475"/>
              <a:gd name="connsiteX5" fmla="*/ 2876379 w 2876379"/>
              <a:gd name="connsiteY5" fmla="*/ 0 h 365475"/>
              <a:gd name="connsiteX6" fmla="*/ 2876379 w 2876379"/>
              <a:gd name="connsiteY6" fmla="*/ 365475 h 365475"/>
              <a:gd name="connsiteX7" fmla="*/ 2301103 w 2876379"/>
              <a:gd name="connsiteY7" fmla="*/ 365475 h 365475"/>
              <a:gd name="connsiteX8" fmla="*/ 1668300 w 2876379"/>
              <a:gd name="connsiteY8" fmla="*/ 365475 h 365475"/>
              <a:gd name="connsiteX9" fmla="*/ 1179315 w 2876379"/>
              <a:gd name="connsiteY9" fmla="*/ 365475 h 365475"/>
              <a:gd name="connsiteX10" fmla="*/ 604040 w 2876379"/>
              <a:gd name="connsiteY10" fmla="*/ 365475 h 365475"/>
              <a:gd name="connsiteX11" fmla="*/ 0 w 2876379"/>
              <a:gd name="connsiteY11" fmla="*/ 365475 h 365475"/>
              <a:gd name="connsiteX12" fmla="*/ 0 w 2876379"/>
              <a:gd name="connsiteY12" fmla="*/ 0 h 36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76379" h="365475" extrusionOk="0">
                <a:moveTo>
                  <a:pt x="0" y="0"/>
                </a:moveTo>
                <a:cubicBezTo>
                  <a:pt x="163441" y="-57866"/>
                  <a:pt x="387366" y="4249"/>
                  <a:pt x="546512" y="0"/>
                </a:cubicBezTo>
                <a:cubicBezTo>
                  <a:pt x="705658" y="-4249"/>
                  <a:pt x="890159" y="33137"/>
                  <a:pt x="1035496" y="0"/>
                </a:cubicBezTo>
                <a:cubicBezTo>
                  <a:pt x="1180833" y="-33137"/>
                  <a:pt x="1369639" y="68210"/>
                  <a:pt x="1668300" y="0"/>
                </a:cubicBezTo>
                <a:cubicBezTo>
                  <a:pt x="1966961" y="-68210"/>
                  <a:pt x="2038079" y="38"/>
                  <a:pt x="2214812" y="0"/>
                </a:cubicBezTo>
                <a:cubicBezTo>
                  <a:pt x="2391545" y="-38"/>
                  <a:pt x="2590835" y="6054"/>
                  <a:pt x="2876379" y="0"/>
                </a:cubicBezTo>
                <a:cubicBezTo>
                  <a:pt x="2907509" y="118057"/>
                  <a:pt x="2836270" y="284874"/>
                  <a:pt x="2876379" y="365475"/>
                </a:cubicBezTo>
                <a:cubicBezTo>
                  <a:pt x="2710382" y="420780"/>
                  <a:pt x="2588611" y="338221"/>
                  <a:pt x="2301103" y="365475"/>
                </a:cubicBezTo>
                <a:cubicBezTo>
                  <a:pt x="2013595" y="392729"/>
                  <a:pt x="1820967" y="345111"/>
                  <a:pt x="1668300" y="365475"/>
                </a:cubicBezTo>
                <a:cubicBezTo>
                  <a:pt x="1515633" y="385839"/>
                  <a:pt x="1341049" y="344732"/>
                  <a:pt x="1179315" y="365475"/>
                </a:cubicBezTo>
                <a:cubicBezTo>
                  <a:pt x="1017582" y="386218"/>
                  <a:pt x="848292" y="347182"/>
                  <a:pt x="604040" y="365475"/>
                </a:cubicBezTo>
                <a:cubicBezTo>
                  <a:pt x="359788" y="383768"/>
                  <a:pt x="193496" y="364153"/>
                  <a:pt x="0" y="365475"/>
                </a:cubicBezTo>
                <a:cubicBezTo>
                  <a:pt x="-18527" y="198921"/>
                  <a:pt x="40740" y="144243"/>
                  <a:pt x="0" y="0"/>
                </a:cubicBezTo>
                <a:close/>
              </a:path>
            </a:pathLst>
          </a:custGeom>
          <a:noFill/>
          <a:ln w="38100">
            <a:solidFill>
              <a:srgbClr val="FF0000"/>
            </a:solidFill>
            <a:prstDash val="sysDot"/>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spcAft>
                <a:spcPts val="600"/>
              </a:spcAft>
            </a:pPr>
            <a:endParaRPr lang="en-US" sz="3600" b="1" dirty="0">
              <a:solidFill>
                <a:srgbClr val="FF0000"/>
              </a:solidFill>
              <a:latin typeface="Comic Sans MS" panose="030F0702030302020204" pitchFamily="66" charset="0"/>
            </a:endParaRPr>
          </a:p>
        </p:txBody>
      </p:sp>
      <p:cxnSp>
        <p:nvCxnSpPr>
          <p:cNvPr id="18" name="Straight Arrow Connector 17">
            <a:extLst>
              <a:ext uri="{FF2B5EF4-FFF2-40B4-BE49-F238E27FC236}">
                <a16:creationId xmlns:a16="http://schemas.microsoft.com/office/drawing/2014/main" id="{F660DCBC-4B2E-ECBB-516A-D9A51000BDA3}"/>
              </a:ext>
            </a:extLst>
          </p:cNvPr>
          <p:cNvCxnSpPr>
            <a:cxnSpLocks/>
            <a:stCxn id="10" idx="2"/>
          </p:cNvCxnSpPr>
          <p:nvPr/>
        </p:nvCxnSpPr>
        <p:spPr bwMode="gray">
          <a:xfrm flipH="1">
            <a:off x="7043225" y="3182273"/>
            <a:ext cx="2661893" cy="3287396"/>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750124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ubtitle 23">
            <a:extLst>
              <a:ext uri="{FF2B5EF4-FFF2-40B4-BE49-F238E27FC236}">
                <a16:creationId xmlns:a16="http://schemas.microsoft.com/office/drawing/2014/main" id="{AC7EC839-3FE6-8F18-824B-D998FC3801D0}"/>
              </a:ext>
            </a:extLst>
          </p:cNvPr>
          <p:cNvSpPr>
            <a:spLocks noGrp="1"/>
          </p:cNvSpPr>
          <p:nvPr>
            <p:ph type="subTitle" idx="10"/>
          </p:nvPr>
        </p:nvSpPr>
        <p:spPr/>
        <p:txBody>
          <a:bodyPr/>
          <a:lstStyle/>
          <a:p>
            <a:r>
              <a:rPr lang="en-US" dirty="0"/>
              <a:t>Step 1: create the business application</a:t>
            </a:r>
          </a:p>
        </p:txBody>
      </p:sp>
      <p:sp>
        <p:nvSpPr>
          <p:cNvPr id="23" name="Title 22">
            <a:extLst>
              <a:ext uri="{FF2B5EF4-FFF2-40B4-BE49-F238E27FC236}">
                <a16:creationId xmlns:a16="http://schemas.microsoft.com/office/drawing/2014/main" id="{B76EFF85-9326-003A-0191-68E5427A23C6}"/>
              </a:ext>
            </a:extLst>
          </p:cNvPr>
          <p:cNvSpPr>
            <a:spLocks noGrp="1"/>
          </p:cNvSpPr>
          <p:nvPr>
            <p:ph type="title"/>
          </p:nvPr>
        </p:nvSpPr>
        <p:spPr/>
        <p:txBody>
          <a:bodyPr/>
          <a:lstStyle/>
          <a:p>
            <a:r>
              <a:rPr lang="en-US" dirty="0"/>
              <a:t>Business Application</a:t>
            </a:r>
          </a:p>
        </p:txBody>
      </p:sp>
      <p:pic>
        <p:nvPicPr>
          <p:cNvPr id="3" name="Picture 2">
            <a:extLst>
              <a:ext uri="{FF2B5EF4-FFF2-40B4-BE49-F238E27FC236}">
                <a16:creationId xmlns:a16="http://schemas.microsoft.com/office/drawing/2014/main" id="{BF2F000E-30C5-B222-1A0C-7274412D7CF6}"/>
              </a:ext>
            </a:extLst>
          </p:cNvPr>
          <p:cNvPicPr>
            <a:picLocks noChangeAspect="1"/>
          </p:cNvPicPr>
          <p:nvPr/>
        </p:nvPicPr>
        <p:blipFill>
          <a:blip r:embed="rId2"/>
          <a:stretch>
            <a:fillRect/>
          </a:stretch>
        </p:blipFill>
        <p:spPr>
          <a:xfrm>
            <a:off x="0" y="1149077"/>
            <a:ext cx="12008467" cy="5296172"/>
          </a:xfrm>
          <a:prstGeom prst="rect">
            <a:avLst/>
          </a:prstGeom>
          <a:ln>
            <a:noFill/>
          </a:ln>
          <a:effectLst/>
        </p:spPr>
      </p:pic>
      <p:cxnSp>
        <p:nvCxnSpPr>
          <p:cNvPr id="4" name="Straight Arrow Connector 3">
            <a:extLst>
              <a:ext uri="{FF2B5EF4-FFF2-40B4-BE49-F238E27FC236}">
                <a16:creationId xmlns:a16="http://schemas.microsoft.com/office/drawing/2014/main" id="{3B120E9A-4CEC-0288-6C5D-164FA47C1A17}"/>
              </a:ext>
            </a:extLst>
          </p:cNvPr>
          <p:cNvCxnSpPr>
            <a:cxnSpLocks/>
            <a:stCxn id="8" idx="0"/>
          </p:cNvCxnSpPr>
          <p:nvPr/>
        </p:nvCxnSpPr>
        <p:spPr bwMode="gray">
          <a:xfrm flipV="1">
            <a:off x="3415464" y="5249057"/>
            <a:ext cx="904745" cy="1100714"/>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8" name="Rectangle 7">
            <a:extLst>
              <a:ext uri="{FF2B5EF4-FFF2-40B4-BE49-F238E27FC236}">
                <a16:creationId xmlns:a16="http://schemas.microsoft.com/office/drawing/2014/main" id="{EAA20D2A-A7F0-D69C-B47A-71E745E4682A}"/>
              </a:ext>
            </a:extLst>
          </p:cNvPr>
          <p:cNvSpPr/>
          <p:nvPr/>
        </p:nvSpPr>
        <p:spPr>
          <a:xfrm>
            <a:off x="600766" y="6349771"/>
            <a:ext cx="5629396" cy="4609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dirty="0">
                <a:solidFill>
                  <a:schemeClr val="bg1"/>
                </a:solidFill>
              </a:rPr>
              <a:t>2 levels only. No need to create sub-tier as it complicates the super metric. If you need more, contact me as the dashboard will not work</a:t>
            </a:r>
          </a:p>
        </p:txBody>
      </p:sp>
      <p:cxnSp>
        <p:nvCxnSpPr>
          <p:cNvPr id="9" name="Straight Arrow Connector 8">
            <a:extLst>
              <a:ext uri="{FF2B5EF4-FFF2-40B4-BE49-F238E27FC236}">
                <a16:creationId xmlns:a16="http://schemas.microsoft.com/office/drawing/2014/main" id="{F16FDBD9-5993-E7F9-A773-3D6965EA6E8F}"/>
              </a:ext>
            </a:extLst>
          </p:cNvPr>
          <p:cNvCxnSpPr>
            <a:cxnSpLocks/>
            <a:stCxn id="10" idx="0"/>
          </p:cNvCxnSpPr>
          <p:nvPr/>
        </p:nvCxnSpPr>
        <p:spPr bwMode="gray">
          <a:xfrm flipH="1" flipV="1">
            <a:off x="8940800" y="3795735"/>
            <a:ext cx="945431" cy="2507511"/>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0" name="Rectangle 9">
            <a:extLst>
              <a:ext uri="{FF2B5EF4-FFF2-40B4-BE49-F238E27FC236}">
                <a16:creationId xmlns:a16="http://schemas.microsoft.com/office/drawing/2014/main" id="{D89C9871-28E6-63E7-0FD1-DE7E898FBFCB}"/>
              </a:ext>
            </a:extLst>
          </p:cNvPr>
          <p:cNvSpPr/>
          <p:nvPr/>
        </p:nvSpPr>
        <p:spPr>
          <a:xfrm>
            <a:off x="7763994" y="6303246"/>
            <a:ext cx="4244473" cy="4609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dirty="0">
                <a:solidFill>
                  <a:schemeClr val="bg1"/>
                </a:solidFill>
              </a:rPr>
              <a:t>Choose from Custom Group, as the members can be dynamic.</a:t>
            </a:r>
          </a:p>
        </p:txBody>
      </p:sp>
    </p:spTree>
    <p:extLst>
      <p:ext uri="{BB962C8B-B14F-4D97-AF65-F5344CB8AC3E}">
        <p14:creationId xmlns:p14="http://schemas.microsoft.com/office/powerpoint/2010/main" val="3722824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6F09C7E-328A-534F-B2D8-2B93891B8245}"/>
              </a:ext>
            </a:extLst>
          </p:cNvPr>
          <p:cNvPicPr>
            <a:picLocks noChangeAspect="1"/>
          </p:cNvPicPr>
          <p:nvPr/>
        </p:nvPicPr>
        <p:blipFill>
          <a:blip r:embed="rId2"/>
          <a:stretch>
            <a:fillRect/>
          </a:stretch>
        </p:blipFill>
        <p:spPr>
          <a:xfrm>
            <a:off x="101292" y="1337975"/>
            <a:ext cx="11989416" cy="3949903"/>
          </a:xfrm>
          <a:prstGeom prst="rect">
            <a:avLst/>
          </a:prstGeom>
          <a:ln>
            <a:noFill/>
          </a:ln>
          <a:effectLst>
            <a:outerShdw blurRad="292100" dist="139700" dir="2700000" algn="tl" rotWithShape="0">
              <a:srgbClr val="333333">
                <a:alpha val="65000"/>
              </a:srgbClr>
            </a:outerShdw>
          </a:effectLst>
        </p:spPr>
      </p:pic>
      <p:cxnSp>
        <p:nvCxnSpPr>
          <p:cNvPr id="5" name="Straight Arrow Connector 4">
            <a:extLst>
              <a:ext uri="{FF2B5EF4-FFF2-40B4-BE49-F238E27FC236}">
                <a16:creationId xmlns:a16="http://schemas.microsoft.com/office/drawing/2014/main" id="{0840B96E-453E-F221-E9DF-620BC2C36BB8}"/>
              </a:ext>
            </a:extLst>
          </p:cNvPr>
          <p:cNvCxnSpPr>
            <a:cxnSpLocks/>
            <a:stCxn id="6" idx="0"/>
          </p:cNvCxnSpPr>
          <p:nvPr/>
        </p:nvCxnSpPr>
        <p:spPr bwMode="gray">
          <a:xfrm flipH="1" flipV="1">
            <a:off x="1441786" y="3213913"/>
            <a:ext cx="1232008" cy="2251705"/>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6" name="Rectangle 5">
            <a:extLst>
              <a:ext uri="{FF2B5EF4-FFF2-40B4-BE49-F238E27FC236}">
                <a16:creationId xmlns:a16="http://schemas.microsoft.com/office/drawing/2014/main" id="{77054A52-1716-8DA0-849B-468CF54E961E}"/>
              </a:ext>
            </a:extLst>
          </p:cNvPr>
          <p:cNvSpPr/>
          <p:nvPr/>
        </p:nvSpPr>
        <p:spPr>
          <a:xfrm>
            <a:off x="551557" y="5465618"/>
            <a:ext cx="4244473" cy="73198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dirty="0">
                <a:solidFill>
                  <a:schemeClr val="bg1"/>
                </a:solidFill>
              </a:rPr>
              <a:t>Create 1 business application object for each Biz App. Note this is just the top level object, serving as parent object to Application Tier and VM</a:t>
            </a:r>
          </a:p>
        </p:txBody>
      </p:sp>
      <p:cxnSp>
        <p:nvCxnSpPr>
          <p:cNvPr id="2" name="Straight Arrow Connector 1">
            <a:extLst>
              <a:ext uri="{FF2B5EF4-FFF2-40B4-BE49-F238E27FC236}">
                <a16:creationId xmlns:a16="http://schemas.microsoft.com/office/drawing/2014/main" id="{682D1BD5-A151-9142-5AC1-CB56DC0B6D62}"/>
              </a:ext>
            </a:extLst>
          </p:cNvPr>
          <p:cNvCxnSpPr>
            <a:cxnSpLocks/>
            <a:stCxn id="7" idx="0"/>
          </p:cNvCxnSpPr>
          <p:nvPr/>
        </p:nvCxnSpPr>
        <p:spPr bwMode="gray">
          <a:xfrm flipH="1" flipV="1">
            <a:off x="4170017" y="5022574"/>
            <a:ext cx="2184401" cy="443044"/>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7" name="Rectangle 6">
            <a:extLst>
              <a:ext uri="{FF2B5EF4-FFF2-40B4-BE49-F238E27FC236}">
                <a16:creationId xmlns:a16="http://schemas.microsoft.com/office/drawing/2014/main" id="{70753449-652B-04C9-FA21-5D898970D25B}"/>
              </a:ext>
            </a:extLst>
          </p:cNvPr>
          <p:cNvSpPr/>
          <p:nvPr/>
        </p:nvSpPr>
        <p:spPr>
          <a:xfrm>
            <a:off x="4991652" y="5465618"/>
            <a:ext cx="2725531" cy="73198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dirty="0">
                <a:solidFill>
                  <a:schemeClr val="bg1"/>
                </a:solidFill>
              </a:rPr>
              <a:t>Key in contact or owner as this column support </a:t>
            </a:r>
            <a:r>
              <a:rPr lang="en-US" sz="1200" dirty="0">
                <a:solidFill>
                  <a:srgbClr val="FFFF00"/>
                </a:solidFill>
              </a:rPr>
              <a:t>sorting</a:t>
            </a:r>
          </a:p>
        </p:txBody>
      </p:sp>
      <p:cxnSp>
        <p:nvCxnSpPr>
          <p:cNvPr id="17" name="Straight Arrow Connector 16">
            <a:extLst>
              <a:ext uri="{FF2B5EF4-FFF2-40B4-BE49-F238E27FC236}">
                <a16:creationId xmlns:a16="http://schemas.microsoft.com/office/drawing/2014/main" id="{723BFC99-E65F-E6D1-789B-79A0D036D421}"/>
              </a:ext>
            </a:extLst>
          </p:cNvPr>
          <p:cNvCxnSpPr>
            <a:cxnSpLocks/>
            <a:stCxn id="18" idx="0"/>
          </p:cNvCxnSpPr>
          <p:nvPr/>
        </p:nvCxnSpPr>
        <p:spPr bwMode="gray">
          <a:xfrm flipH="1" flipV="1">
            <a:off x="7035800" y="3573670"/>
            <a:ext cx="2602949" cy="1891948"/>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8" name="Rectangle 17">
            <a:extLst>
              <a:ext uri="{FF2B5EF4-FFF2-40B4-BE49-F238E27FC236}">
                <a16:creationId xmlns:a16="http://schemas.microsoft.com/office/drawing/2014/main" id="{FB4D8181-7570-972D-5A86-CBC5EC988A95}"/>
              </a:ext>
            </a:extLst>
          </p:cNvPr>
          <p:cNvSpPr/>
          <p:nvPr/>
        </p:nvSpPr>
        <p:spPr>
          <a:xfrm>
            <a:off x="8275983" y="5465618"/>
            <a:ext cx="2725531" cy="73198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dirty="0">
                <a:solidFill>
                  <a:schemeClr val="bg1"/>
                </a:solidFill>
              </a:rPr>
              <a:t>This column does not support sorting</a:t>
            </a:r>
          </a:p>
        </p:txBody>
      </p:sp>
      <p:cxnSp>
        <p:nvCxnSpPr>
          <p:cNvPr id="20" name="Straight Arrow Connector 19">
            <a:extLst>
              <a:ext uri="{FF2B5EF4-FFF2-40B4-BE49-F238E27FC236}">
                <a16:creationId xmlns:a16="http://schemas.microsoft.com/office/drawing/2014/main" id="{77A95B25-17E3-05DD-6EF7-C4DA6220DE38}"/>
              </a:ext>
            </a:extLst>
          </p:cNvPr>
          <p:cNvCxnSpPr>
            <a:cxnSpLocks/>
            <a:stCxn id="18" idx="0"/>
          </p:cNvCxnSpPr>
          <p:nvPr/>
        </p:nvCxnSpPr>
        <p:spPr bwMode="gray">
          <a:xfrm flipH="1" flipV="1">
            <a:off x="8792622" y="3573670"/>
            <a:ext cx="846127" cy="1891948"/>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24" name="Subtitle 23">
            <a:extLst>
              <a:ext uri="{FF2B5EF4-FFF2-40B4-BE49-F238E27FC236}">
                <a16:creationId xmlns:a16="http://schemas.microsoft.com/office/drawing/2014/main" id="{AC7EC839-3FE6-8F18-824B-D998FC3801D0}"/>
              </a:ext>
            </a:extLst>
          </p:cNvPr>
          <p:cNvSpPr>
            <a:spLocks noGrp="1"/>
          </p:cNvSpPr>
          <p:nvPr>
            <p:ph type="subTitle" idx="10"/>
          </p:nvPr>
        </p:nvSpPr>
        <p:spPr/>
        <p:txBody>
          <a:bodyPr/>
          <a:lstStyle/>
          <a:p>
            <a:r>
              <a:rPr lang="en-US" dirty="0"/>
              <a:t>Step 1: create the business application</a:t>
            </a:r>
          </a:p>
        </p:txBody>
      </p:sp>
      <p:sp>
        <p:nvSpPr>
          <p:cNvPr id="23" name="Title 22">
            <a:extLst>
              <a:ext uri="{FF2B5EF4-FFF2-40B4-BE49-F238E27FC236}">
                <a16:creationId xmlns:a16="http://schemas.microsoft.com/office/drawing/2014/main" id="{B76EFF85-9326-003A-0191-68E5427A23C6}"/>
              </a:ext>
            </a:extLst>
          </p:cNvPr>
          <p:cNvSpPr>
            <a:spLocks noGrp="1"/>
          </p:cNvSpPr>
          <p:nvPr>
            <p:ph type="title"/>
          </p:nvPr>
        </p:nvSpPr>
        <p:spPr/>
        <p:txBody>
          <a:bodyPr/>
          <a:lstStyle/>
          <a:p>
            <a:r>
              <a:rPr lang="en-US" dirty="0"/>
              <a:t>Business Application</a:t>
            </a:r>
          </a:p>
        </p:txBody>
      </p:sp>
    </p:spTree>
    <p:extLst>
      <p:ext uri="{BB962C8B-B14F-4D97-AF65-F5344CB8AC3E}">
        <p14:creationId xmlns:p14="http://schemas.microsoft.com/office/powerpoint/2010/main" val="2207371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ubtitle 23">
            <a:extLst>
              <a:ext uri="{FF2B5EF4-FFF2-40B4-BE49-F238E27FC236}">
                <a16:creationId xmlns:a16="http://schemas.microsoft.com/office/drawing/2014/main" id="{AC7EC839-3FE6-8F18-824B-D998FC3801D0}"/>
              </a:ext>
            </a:extLst>
          </p:cNvPr>
          <p:cNvSpPr>
            <a:spLocks noGrp="1"/>
          </p:cNvSpPr>
          <p:nvPr>
            <p:ph type="subTitle" idx="10"/>
          </p:nvPr>
        </p:nvSpPr>
        <p:spPr/>
        <p:txBody>
          <a:bodyPr/>
          <a:lstStyle/>
          <a:p>
            <a:r>
              <a:rPr lang="en-US" dirty="0"/>
              <a:t>Step 1: create the business application</a:t>
            </a:r>
          </a:p>
        </p:txBody>
      </p:sp>
      <p:sp>
        <p:nvSpPr>
          <p:cNvPr id="23" name="Title 22">
            <a:extLst>
              <a:ext uri="{FF2B5EF4-FFF2-40B4-BE49-F238E27FC236}">
                <a16:creationId xmlns:a16="http://schemas.microsoft.com/office/drawing/2014/main" id="{B76EFF85-9326-003A-0191-68E5427A23C6}"/>
              </a:ext>
            </a:extLst>
          </p:cNvPr>
          <p:cNvSpPr>
            <a:spLocks noGrp="1"/>
          </p:cNvSpPr>
          <p:nvPr>
            <p:ph type="title"/>
          </p:nvPr>
        </p:nvSpPr>
        <p:spPr/>
        <p:txBody>
          <a:bodyPr/>
          <a:lstStyle/>
          <a:p>
            <a:r>
              <a:rPr lang="en-US" dirty="0"/>
              <a:t>Business Application</a:t>
            </a:r>
          </a:p>
        </p:txBody>
      </p:sp>
      <p:pic>
        <p:nvPicPr>
          <p:cNvPr id="3" name="Picture 2">
            <a:extLst>
              <a:ext uri="{FF2B5EF4-FFF2-40B4-BE49-F238E27FC236}">
                <a16:creationId xmlns:a16="http://schemas.microsoft.com/office/drawing/2014/main" id="{CE05D6DC-74F7-0F9A-8161-FB6057CF7275}"/>
              </a:ext>
            </a:extLst>
          </p:cNvPr>
          <p:cNvPicPr>
            <a:picLocks noChangeAspect="1"/>
          </p:cNvPicPr>
          <p:nvPr/>
        </p:nvPicPr>
        <p:blipFill>
          <a:blip r:embed="rId2"/>
          <a:stretch>
            <a:fillRect/>
          </a:stretch>
        </p:blipFill>
        <p:spPr>
          <a:xfrm>
            <a:off x="1837637" y="1431607"/>
            <a:ext cx="7467984" cy="4159464"/>
          </a:xfrm>
          <a:prstGeom prst="rect">
            <a:avLst/>
          </a:prstGeom>
        </p:spPr>
      </p:pic>
      <p:sp>
        <p:nvSpPr>
          <p:cNvPr id="4" name="Rectangle 3">
            <a:extLst>
              <a:ext uri="{FF2B5EF4-FFF2-40B4-BE49-F238E27FC236}">
                <a16:creationId xmlns:a16="http://schemas.microsoft.com/office/drawing/2014/main" id="{A17A3451-C0A2-36B6-10AB-8273E626FB66}"/>
              </a:ext>
            </a:extLst>
          </p:cNvPr>
          <p:cNvSpPr/>
          <p:nvPr/>
        </p:nvSpPr>
        <p:spPr>
          <a:xfrm>
            <a:off x="4279814" y="5913638"/>
            <a:ext cx="4244473" cy="4609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dirty="0">
                <a:solidFill>
                  <a:schemeClr val="bg1"/>
                </a:solidFill>
              </a:rPr>
              <a:t>Make sure the super metric above maps to Business Application</a:t>
            </a:r>
          </a:p>
        </p:txBody>
      </p:sp>
    </p:spTree>
    <p:extLst>
      <p:ext uri="{BB962C8B-B14F-4D97-AF65-F5344CB8AC3E}">
        <p14:creationId xmlns:p14="http://schemas.microsoft.com/office/powerpoint/2010/main" val="3478002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2C49BE-62F6-4CA8-B3F4-DC0BEE2C1A31}"/>
              </a:ext>
            </a:extLst>
          </p:cNvPr>
          <p:cNvSpPr>
            <a:spLocks noGrp="1"/>
          </p:cNvSpPr>
          <p:nvPr>
            <p:ph type="body" sz="quarter" idx="12"/>
          </p:nvPr>
        </p:nvSpPr>
        <p:spPr/>
        <p:txBody>
          <a:bodyPr/>
          <a:lstStyle/>
          <a:p>
            <a:r>
              <a:rPr lang="en-US" dirty="0"/>
              <a:t>A short detour into </a:t>
            </a:r>
            <a:br>
              <a:rPr lang="en-US" dirty="0"/>
            </a:br>
            <a:r>
              <a:rPr lang="en-US" dirty="0"/>
              <a:t>VM counters</a:t>
            </a:r>
          </a:p>
        </p:txBody>
      </p:sp>
    </p:spTree>
    <p:extLst>
      <p:ext uri="{BB962C8B-B14F-4D97-AF65-F5344CB8AC3E}">
        <p14:creationId xmlns:p14="http://schemas.microsoft.com/office/powerpoint/2010/main" val="317641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0DB9F65A-CE7D-45D5-BAF1-FAC66BC692EF}"/>
              </a:ext>
            </a:extLst>
          </p:cNvPr>
          <p:cNvGraphicFramePr>
            <a:graphicFrameLocks noGrp="1"/>
          </p:cNvGraphicFramePr>
          <p:nvPr>
            <p:ph sz="quarter" idx="14"/>
            <p:extLst>
              <p:ext uri="{D42A27DB-BD31-4B8C-83A1-F6EECF244321}">
                <p14:modId xmlns:p14="http://schemas.microsoft.com/office/powerpoint/2010/main" val="875166370"/>
              </p:ext>
            </p:extLst>
          </p:nvPr>
        </p:nvGraphicFramePr>
        <p:xfrm>
          <a:off x="1590" y="1260682"/>
          <a:ext cx="6654134" cy="5072197"/>
        </p:xfrm>
        <a:graphic>
          <a:graphicData uri="http://schemas.openxmlformats.org/drawingml/2006/table">
            <a:tbl>
              <a:tblPr firstRow="1" bandRow="1">
                <a:tableStyleId>{EB9631B5-78F2-41C9-869B-9F39066F8104}</a:tableStyleId>
              </a:tblPr>
              <a:tblGrid>
                <a:gridCol w="2272354">
                  <a:extLst>
                    <a:ext uri="{9D8B030D-6E8A-4147-A177-3AD203B41FA5}">
                      <a16:colId xmlns:a16="http://schemas.microsoft.com/office/drawing/2014/main" val="3770385697"/>
                    </a:ext>
                  </a:extLst>
                </a:gridCol>
                <a:gridCol w="4381780">
                  <a:extLst>
                    <a:ext uri="{9D8B030D-6E8A-4147-A177-3AD203B41FA5}">
                      <a16:colId xmlns:a16="http://schemas.microsoft.com/office/drawing/2014/main" val="1344264506"/>
                    </a:ext>
                  </a:extLst>
                </a:gridCol>
              </a:tblGrid>
              <a:tr h="443932">
                <a:tc>
                  <a:txBody>
                    <a:bodyPr/>
                    <a:lstStyle/>
                    <a:p>
                      <a:r>
                        <a:rPr lang="en-SG"/>
                        <a:t>Nuance</a:t>
                      </a:r>
                    </a:p>
                  </a:txBody>
                  <a:tcPr/>
                </a:tc>
                <a:tc>
                  <a:txBody>
                    <a:bodyPr/>
                    <a:lstStyle/>
                    <a:p>
                      <a:r>
                        <a:rPr lang="en-SG" dirty="0"/>
                        <a:t>Examples</a:t>
                      </a:r>
                    </a:p>
                  </a:txBody>
                  <a:tcPr/>
                </a:tc>
                <a:extLst>
                  <a:ext uri="{0D108BD9-81ED-4DB2-BD59-A6C34878D82A}">
                    <a16:rowId xmlns:a16="http://schemas.microsoft.com/office/drawing/2014/main" val="3293779901"/>
                  </a:ext>
                </a:extLst>
              </a:tr>
              <a:tr h="1313298">
                <a:tc>
                  <a:txBody>
                    <a:bodyPr/>
                    <a:lstStyle/>
                    <a:p>
                      <a:r>
                        <a:rPr lang="en-US" sz="1200" kern="1200" dirty="0">
                          <a:solidFill>
                            <a:schemeClr val="tx2"/>
                          </a:solidFill>
                          <a:effectLst/>
                          <a:latin typeface="+mn-lt"/>
                          <a:ea typeface="+mn-ea"/>
                          <a:cs typeface="+mn-cs"/>
                        </a:rPr>
                        <a:t>Same name, different formula</a:t>
                      </a:r>
                      <a:endParaRPr lang="en-SG" sz="1200" dirty="0">
                        <a:solidFill>
                          <a:srgbClr val="FF0000"/>
                        </a:solidFill>
                      </a:endParaRPr>
                    </a:p>
                  </a:txBody>
                  <a:tcPr anchor="ctr"/>
                </a:tc>
                <a:tc>
                  <a:txBody>
                    <a:bodyPr/>
                    <a:lstStyle/>
                    <a:p>
                      <a:pPr lvl="0">
                        <a:spcBef>
                          <a:spcPts val="600"/>
                        </a:spcBef>
                      </a:pPr>
                      <a:r>
                        <a:rPr lang="en-US" sz="1200" b="1" kern="1200" dirty="0">
                          <a:solidFill>
                            <a:schemeClr val="tx2"/>
                          </a:solidFill>
                          <a:effectLst/>
                          <a:latin typeface="+mn-lt"/>
                          <a:ea typeface="+mn-ea"/>
                          <a:cs typeface="+mn-cs"/>
                        </a:rPr>
                        <a:t>Memory Usage</a:t>
                      </a:r>
                      <a:r>
                        <a:rPr lang="en-US" sz="1200" kern="1200" dirty="0">
                          <a:solidFill>
                            <a:schemeClr val="tx2"/>
                          </a:solidFill>
                          <a:effectLst/>
                          <a:latin typeface="+mn-lt"/>
                          <a:ea typeface="+mn-ea"/>
                          <a:cs typeface="+mn-cs"/>
                        </a:rPr>
                        <a:t>: VM maps to Active, ESXi maps to Consumed, Cluster maps to Consumed + ESXi Overhead</a:t>
                      </a:r>
                      <a:endParaRPr lang="en-SG" sz="1200" kern="1200" dirty="0">
                        <a:solidFill>
                          <a:schemeClr val="tx2"/>
                        </a:solidFill>
                        <a:effectLst/>
                        <a:latin typeface="+mn-lt"/>
                        <a:ea typeface="+mn-ea"/>
                        <a:cs typeface="+mn-cs"/>
                      </a:endParaRPr>
                    </a:p>
                    <a:p>
                      <a:pPr lvl="0">
                        <a:spcBef>
                          <a:spcPts val="600"/>
                        </a:spcBef>
                      </a:pPr>
                      <a:r>
                        <a:rPr lang="en-US" sz="1200" b="1" kern="1200" dirty="0">
                          <a:solidFill>
                            <a:schemeClr val="tx2"/>
                          </a:solidFill>
                          <a:effectLst/>
                          <a:latin typeface="+mn-lt"/>
                          <a:ea typeface="+mn-ea"/>
                          <a:cs typeface="+mn-cs"/>
                        </a:rPr>
                        <a:t>Memory Consumed</a:t>
                      </a:r>
                      <a:r>
                        <a:rPr lang="en-US" sz="1200" kern="1200" dirty="0">
                          <a:solidFill>
                            <a:schemeClr val="tx2"/>
                          </a:solidFill>
                          <a:effectLst/>
                          <a:latin typeface="+mn-lt"/>
                          <a:ea typeface="+mn-ea"/>
                          <a:cs typeface="+mn-cs"/>
                        </a:rPr>
                        <a:t>: in ESXi this includes memory consumed by ESXi, while in Cluster it only includes memory consumed by VM (</a:t>
                      </a:r>
                      <a:r>
                        <a:rPr lang="en-US" sz="1200" kern="1200" dirty="0" err="1">
                          <a:solidFill>
                            <a:schemeClr val="tx2"/>
                          </a:solidFill>
                          <a:effectLst/>
                          <a:latin typeface="+mn-lt"/>
                          <a:ea typeface="+mn-ea"/>
                          <a:cs typeface="+mn-cs"/>
                        </a:rPr>
                        <a:t>VMkernel</a:t>
                      </a:r>
                      <a:r>
                        <a:rPr lang="en-US" sz="1200" kern="1200" dirty="0">
                          <a:solidFill>
                            <a:schemeClr val="tx2"/>
                          </a:solidFill>
                          <a:effectLst/>
                          <a:latin typeface="+mn-lt"/>
                          <a:ea typeface="+mn-ea"/>
                          <a:cs typeface="+mn-cs"/>
                        </a:rPr>
                        <a:t> memory excluded)</a:t>
                      </a:r>
                      <a:endParaRPr lang="en-SG" sz="1200" kern="1200" dirty="0">
                        <a:solidFill>
                          <a:schemeClr val="tx2"/>
                        </a:solidFill>
                        <a:effectLst/>
                        <a:latin typeface="+mn-lt"/>
                        <a:ea typeface="+mn-ea"/>
                        <a:cs typeface="+mn-cs"/>
                      </a:endParaRPr>
                    </a:p>
                  </a:txBody>
                  <a:tcPr anchor="ctr"/>
                </a:tc>
                <a:extLst>
                  <a:ext uri="{0D108BD9-81ED-4DB2-BD59-A6C34878D82A}">
                    <a16:rowId xmlns:a16="http://schemas.microsoft.com/office/drawing/2014/main" val="1805967196"/>
                  </a:ext>
                </a:extLst>
              </a:tr>
              <a:tr h="998846">
                <a:tc>
                  <a:txBody>
                    <a:bodyPr/>
                    <a:lstStyle/>
                    <a:p>
                      <a:r>
                        <a:rPr lang="en-US" sz="1200" kern="1200" dirty="0">
                          <a:solidFill>
                            <a:schemeClr val="tx2"/>
                          </a:solidFill>
                          <a:effectLst/>
                          <a:latin typeface="+mn-lt"/>
                          <a:ea typeface="+mn-ea"/>
                          <a:cs typeface="+mn-cs"/>
                        </a:rPr>
                        <a:t>Same name, different behavior</a:t>
                      </a:r>
                      <a:endParaRPr lang="en-SG" sz="1200" dirty="0">
                        <a:solidFill>
                          <a:schemeClr val="tx2"/>
                        </a:solidFill>
                      </a:endParaRPr>
                    </a:p>
                  </a:txBody>
                  <a:tcPr anchor="ctr"/>
                </a:tc>
                <a:tc>
                  <a:txBody>
                    <a:bodyPr/>
                    <a:lstStyle/>
                    <a:p>
                      <a:pPr>
                        <a:spcBef>
                          <a:spcPts val="600"/>
                        </a:spcBef>
                      </a:pPr>
                      <a:r>
                        <a:rPr lang="en-US" sz="1200" dirty="0">
                          <a:solidFill>
                            <a:schemeClr val="tx2"/>
                          </a:solidFill>
                        </a:rPr>
                        <a:t>VM RAM Reservation is permanent (once requested), hence impacts memory utilization. </a:t>
                      </a:r>
                      <a:br>
                        <a:rPr lang="en-US" sz="1200" dirty="0">
                          <a:solidFill>
                            <a:schemeClr val="tx2"/>
                          </a:solidFill>
                        </a:rPr>
                      </a:br>
                      <a:r>
                        <a:rPr lang="en-US" sz="1200" dirty="0">
                          <a:solidFill>
                            <a:schemeClr val="tx2"/>
                          </a:solidFill>
                        </a:rPr>
                        <a:t>VM CPU Reservation is on demand, it does not impact CPU utilization. </a:t>
                      </a:r>
                      <a:endParaRPr lang="en-SG" sz="1200" dirty="0">
                        <a:solidFill>
                          <a:schemeClr val="tx2"/>
                        </a:solidFill>
                      </a:endParaRPr>
                    </a:p>
                  </a:txBody>
                  <a:tcPr anchor="ctr"/>
                </a:tc>
                <a:extLst>
                  <a:ext uri="{0D108BD9-81ED-4DB2-BD59-A6C34878D82A}">
                    <a16:rowId xmlns:a16="http://schemas.microsoft.com/office/drawing/2014/main" val="2434245553"/>
                  </a:ext>
                </a:extLst>
              </a:tr>
              <a:tr h="776881">
                <a:tc>
                  <a:txBody>
                    <a:bodyPr/>
                    <a:lstStyle/>
                    <a:p>
                      <a:r>
                        <a:rPr lang="en-US" sz="1200" kern="1200" dirty="0">
                          <a:solidFill>
                            <a:schemeClr val="tx2"/>
                          </a:solidFill>
                          <a:effectLst/>
                          <a:latin typeface="+mn-lt"/>
                          <a:ea typeface="+mn-ea"/>
                          <a:cs typeface="+mn-cs"/>
                        </a:rPr>
                        <a:t>Same name, different meaning</a:t>
                      </a:r>
                      <a:endParaRPr lang="en-SG" sz="1200" dirty="0">
                        <a:solidFill>
                          <a:schemeClr val="tx2"/>
                        </a:solidFill>
                      </a:endParaRPr>
                    </a:p>
                  </a:txBody>
                  <a:tcPr anchor="ctr"/>
                </a:tc>
                <a:tc>
                  <a:txBody>
                    <a:bodyPr/>
                    <a:lstStyle/>
                    <a:p>
                      <a:pPr lvl="0">
                        <a:spcBef>
                          <a:spcPts val="600"/>
                        </a:spcBef>
                      </a:pPr>
                      <a:r>
                        <a:rPr lang="en-US" sz="1200" kern="1200" dirty="0">
                          <a:solidFill>
                            <a:schemeClr val="tx2"/>
                          </a:solidFill>
                          <a:effectLst/>
                          <a:latin typeface="+mn-lt"/>
                          <a:ea typeface="+mn-ea"/>
                          <a:cs typeface="+mn-cs"/>
                        </a:rPr>
                        <a:t>Disk Latency and Memory Latency indicate performance problem. CPU Latency does not. It excludes Ready &amp; Co-Stop, the 2 main performance metrics.</a:t>
                      </a:r>
                    </a:p>
                  </a:txBody>
                  <a:tcPr anchor="ctr"/>
                </a:tc>
                <a:extLst>
                  <a:ext uri="{0D108BD9-81ED-4DB2-BD59-A6C34878D82A}">
                    <a16:rowId xmlns:a16="http://schemas.microsoft.com/office/drawing/2014/main" val="965837954"/>
                  </a:ext>
                </a:extLst>
              </a:tr>
              <a:tr h="647400">
                <a:tc>
                  <a:txBody>
                    <a:bodyPr/>
                    <a:lstStyle/>
                    <a:p>
                      <a:r>
                        <a:rPr lang="en-SG" sz="1200" kern="1200" dirty="0">
                          <a:solidFill>
                            <a:schemeClr val="tx2"/>
                          </a:solidFill>
                          <a:effectLst/>
                          <a:latin typeface="+mn-lt"/>
                          <a:ea typeface="+mn-ea"/>
                          <a:cs typeface="+mn-cs"/>
                        </a:rPr>
                        <a:t>Same meaning, different name</a:t>
                      </a:r>
                    </a:p>
                  </a:txBody>
                  <a:tcPr anchor="ctr"/>
                </a:tc>
                <a:tc>
                  <a:txBody>
                    <a:bodyPr/>
                    <a:lstStyle/>
                    <a:p>
                      <a:pPr marL="0" marR="0" lvl="0" indent="0" algn="l" defTabSz="914126" rtl="0" eaLnBrk="1" fontAlgn="auto" latinLnBrk="0" hangingPunct="1">
                        <a:lnSpc>
                          <a:spcPct val="100000"/>
                        </a:lnSpc>
                        <a:spcBef>
                          <a:spcPts val="600"/>
                        </a:spcBef>
                        <a:spcAft>
                          <a:spcPts val="0"/>
                        </a:spcAft>
                        <a:buClrTx/>
                        <a:buSzTx/>
                        <a:buFontTx/>
                        <a:buNone/>
                        <a:tabLst/>
                        <a:defRPr/>
                      </a:pPr>
                      <a:r>
                        <a:rPr lang="en-SG" sz="1200" dirty="0">
                          <a:solidFill>
                            <a:schemeClr val="tx2"/>
                          </a:solidFill>
                        </a:rPr>
                        <a:t>VM CPU Run = ESXi CPU Utilization.</a:t>
                      </a:r>
                    </a:p>
                    <a:p>
                      <a:pPr marL="0" marR="0" lvl="0" indent="0" algn="l" defTabSz="914126" rtl="0" eaLnBrk="1" fontAlgn="auto" latinLnBrk="0" hangingPunct="1">
                        <a:lnSpc>
                          <a:spcPct val="100000"/>
                        </a:lnSpc>
                        <a:spcBef>
                          <a:spcPts val="600"/>
                        </a:spcBef>
                        <a:spcAft>
                          <a:spcPts val="0"/>
                        </a:spcAft>
                        <a:buClrTx/>
                        <a:buSzTx/>
                        <a:buFontTx/>
                        <a:buNone/>
                        <a:tabLst/>
                        <a:defRPr/>
                      </a:pPr>
                      <a:r>
                        <a:rPr lang="en-SG" sz="1200" dirty="0">
                          <a:solidFill>
                            <a:schemeClr val="tx2"/>
                          </a:solidFill>
                        </a:rPr>
                        <a:t>VM CPU Latency (in vCenter) = VM CPU Contention (in vR Ops)</a:t>
                      </a:r>
                    </a:p>
                  </a:txBody>
                  <a:tcPr anchor="ctr"/>
                </a:tc>
                <a:extLst>
                  <a:ext uri="{0D108BD9-81ED-4DB2-BD59-A6C34878D82A}">
                    <a16:rowId xmlns:a16="http://schemas.microsoft.com/office/drawing/2014/main" val="4121726218"/>
                  </a:ext>
                </a:extLst>
              </a:tr>
              <a:tr h="776881">
                <a:tc>
                  <a:txBody>
                    <a:bodyPr/>
                    <a:lstStyle/>
                    <a:p>
                      <a:r>
                        <a:rPr lang="en-US" sz="1200" kern="1200" dirty="0">
                          <a:solidFill>
                            <a:schemeClr val="tx2"/>
                          </a:solidFill>
                          <a:effectLst/>
                          <a:latin typeface="+mn-lt"/>
                          <a:ea typeface="+mn-ea"/>
                          <a:cs typeface="+mn-cs"/>
                        </a:rPr>
                        <a:t>Same name, different formula,</a:t>
                      </a:r>
                      <a:br>
                        <a:rPr lang="en-US" sz="1200" kern="1200" dirty="0">
                          <a:solidFill>
                            <a:schemeClr val="tx2"/>
                          </a:solidFill>
                          <a:effectLst/>
                          <a:latin typeface="+mn-lt"/>
                          <a:ea typeface="+mn-ea"/>
                          <a:cs typeface="+mn-cs"/>
                        </a:rPr>
                      </a:br>
                      <a:r>
                        <a:rPr lang="en-US" sz="1200" kern="1200" dirty="0">
                          <a:solidFill>
                            <a:schemeClr val="tx2"/>
                          </a:solidFill>
                          <a:effectLst/>
                          <a:latin typeface="+mn-lt"/>
                          <a:ea typeface="+mn-ea"/>
                          <a:cs typeface="+mn-cs"/>
                        </a:rPr>
                        <a:t>depending on </a:t>
                      </a:r>
                      <a:r>
                        <a:rPr lang="en-US" sz="1200" kern="1200" dirty="0">
                          <a:solidFill>
                            <a:srgbClr val="FF0000"/>
                          </a:solidFill>
                          <a:effectLst/>
                          <a:latin typeface="+mn-lt"/>
                          <a:ea typeface="+mn-ea"/>
                          <a:cs typeface="+mn-cs"/>
                        </a:rPr>
                        <a:t>where</a:t>
                      </a:r>
                      <a:r>
                        <a:rPr lang="en-US" sz="1200" kern="1200" dirty="0">
                          <a:solidFill>
                            <a:schemeClr val="tx2"/>
                          </a:solidFill>
                          <a:effectLst/>
                          <a:latin typeface="+mn-lt"/>
                          <a:ea typeface="+mn-ea"/>
                          <a:cs typeface="+mn-cs"/>
                        </a:rPr>
                        <a:t> you measure it</a:t>
                      </a:r>
                      <a:endParaRPr lang="en-SG" sz="1200" dirty="0">
                        <a:solidFill>
                          <a:schemeClr val="tx2"/>
                        </a:solidFill>
                      </a:endParaRPr>
                    </a:p>
                  </a:txBody>
                  <a:tcPr anchor="ctr"/>
                </a:tc>
                <a:tc>
                  <a:txBody>
                    <a:bodyPr/>
                    <a:lstStyle/>
                    <a:p>
                      <a:pPr>
                        <a:spcBef>
                          <a:spcPts val="600"/>
                        </a:spcBef>
                      </a:pPr>
                      <a:r>
                        <a:rPr lang="en-US" sz="1200" kern="1200" dirty="0">
                          <a:solidFill>
                            <a:schemeClr val="tx2"/>
                          </a:solidFill>
                          <a:effectLst/>
                          <a:latin typeface="+mn-lt"/>
                          <a:ea typeface="+mn-ea"/>
                          <a:cs typeface="+mn-cs"/>
                        </a:rPr>
                        <a:t>VM CPU Used in vCPU level does not include System time. At VM level it does. </a:t>
                      </a:r>
                      <a:br>
                        <a:rPr lang="en-US" sz="1200" kern="1200" dirty="0">
                          <a:solidFill>
                            <a:schemeClr val="tx2"/>
                          </a:solidFill>
                          <a:effectLst/>
                          <a:latin typeface="+mn-lt"/>
                          <a:ea typeface="+mn-ea"/>
                          <a:cs typeface="+mn-cs"/>
                        </a:rPr>
                      </a:br>
                      <a:r>
                        <a:rPr lang="en-US" sz="1200" kern="1200" dirty="0">
                          <a:solidFill>
                            <a:schemeClr val="tx2"/>
                          </a:solidFill>
                          <a:effectLst/>
                          <a:latin typeface="+mn-lt"/>
                          <a:ea typeface="+mn-ea"/>
                          <a:cs typeface="+mn-cs"/>
                        </a:rPr>
                        <a:t>Reason is System time does not exist at vCPU level.</a:t>
                      </a:r>
                      <a:endParaRPr lang="en-SG" sz="1200" dirty="0">
                        <a:solidFill>
                          <a:schemeClr val="tx2"/>
                        </a:solidFill>
                      </a:endParaRPr>
                    </a:p>
                  </a:txBody>
                  <a:tcPr anchor="ctr"/>
                </a:tc>
                <a:extLst>
                  <a:ext uri="{0D108BD9-81ED-4DB2-BD59-A6C34878D82A}">
                    <a16:rowId xmlns:a16="http://schemas.microsoft.com/office/drawing/2014/main" val="3349094319"/>
                  </a:ext>
                </a:extLst>
              </a:tr>
            </a:tbl>
          </a:graphicData>
        </a:graphic>
      </p:graphicFrame>
      <p:sp>
        <p:nvSpPr>
          <p:cNvPr id="3" name="Title 2">
            <a:extLst>
              <a:ext uri="{FF2B5EF4-FFF2-40B4-BE49-F238E27FC236}">
                <a16:creationId xmlns:a16="http://schemas.microsoft.com/office/drawing/2014/main" id="{971C8F07-5A83-4DD6-9F3A-B59D1021A2F3}"/>
              </a:ext>
            </a:extLst>
          </p:cNvPr>
          <p:cNvSpPr>
            <a:spLocks noGrp="1"/>
          </p:cNvSpPr>
          <p:nvPr>
            <p:ph type="title"/>
          </p:nvPr>
        </p:nvSpPr>
        <p:spPr/>
        <p:txBody>
          <a:bodyPr/>
          <a:lstStyle/>
          <a:p>
            <a:r>
              <a:rPr lang="en-US" dirty="0"/>
              <a:t>Nuances in Counters</a:t>
            </a:r>
          </a:p>
        </p:txBody>
      </p:sp>
      <p:sp>
        <p:nvSpPr>
          <p:cNvPr id="4" name="Subtitle 3">
            <a:extLst>
              <a:ext uri="{FF2B5EF4-FFF2-40B4-BE49-F238E27FC236}">
                <a16:creationId xmlns:a16="http://schemas.microsoft.com/office/drawing/2014/main" id="{601533B3-F04C-4D00-A0EB-0CBE75911F4B}"/>
              </a:ext>
            </a:extLst>
          </p:cNvPr>
          <p:cNvSpPr>
            <a:spLocks noGrp="1"/>
          </p:cNvSpPr>
          <p:nvPr>
            <p:ph type="subTitle" idx="10"/>
          </p:nvPr>
        </p:nvSpPr>
        <p:spPr/>
        <p:txBody>
          <a:bodyPr/>
          <a:lstStyle/>
          <a:p>
            <a:r>
              <a:rPr lang="en-US" dirty="0"/>
              <a:t>New layer alters behavior of adjacent layers. Virtualization impacts metrics differently</a:t>
            </a:r>
          </a:p>
        </p:txBody>
      </p:sp>
      <p:pic>
        <p:nvPicPr>
          <p:cNvPr id="6" name="Picture 5">
            <a:extLst>
              <a:ext uri="{FF2B5EF4-FFF2-40B4-BE49-F238E27FC236}">
                <a16:creationId xmlns:a16="http://schemas.microsoft.com/office/drawing/2014/main" id="{D244E31C-2B32-A383-58E3-1B2C5B451ED8}"/>
              </a:ext>
            </a:extLst>
          </p:cNvPr>
          <p:cNvPicPr>
            <a:picLocks noChangeAspect="1"/>
          </p:cNvPicPr>
          <p:nvPr/>
        </p:nvPicPr>
        <p:blipFill>
          <a:blip r:embed="rId3"/>
          <a:stretch>
            <a:fillRect/>
          </a:stretch>
        </p:blipFill>
        <p:spPr>
          <a:xfrm>
            <a:off x="6726690" y="2183476"/>
            <a:ext cx="5463720" cy="3643745"/>
          </a:xfrm>
          <a:prstGeom prst="rect">
            <a:avLst/>
          </a:prstGeom>
        </p:spPr>
      </p:pic>
    </p:spTree>
    <p:extLst>
      <p:ext uri="{BB962C8B-B14F-4D97-AF65-F5344CB8AC3E}">
        <p14:creationId xmlns:p14="http://schemas.microsoft.com/office/powerpoint/2010/main" val="446405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9F40-C535-4915-B099-C45AAB216728}"/>
              </a:ext>
            </a:extLst>
          </p:cNvPr>
          <p:cNvSpPr>
            <a:spLocks noGrp="1"/>
          </p:cNvSpPr>
          <p:nvPr>
            <p:ph type="title"/>
          </p:nvPr>
        </p:nvSpPr>
        <p:spPr/>
        <p:txBody>
          <a:bodyPr/>
          <a:lstStyle/>
          <a:p>
            <a:endParaRPr lang="en-SG"/>
          </a:p>
        </p:txBody>
      </p:sp>
      <p:sp>
        <p:nvSpPr>
          <p:cNvPr id="3" name="Subtitle 2">
            <a:extLst>
              <a:ext uri="{FF2B5EF4-FFF2-40B4-BE49-F238E27FC236}">
                <a16:creationId xmlns:a16="http://schemas.microsoft.com/office/drawing/2014/main" id="{F71F3FB9-64B9-4EE1-B9B3-9351FB9DC75C}"/>
              </a:ext>
            </a:extLst>
          </p:cNvPr>
          <p:cNvSpPr>
            <a:spLocks noGrp="1"/>
          </p:cNvSpPr>
          <p:nvPr>
            <p:ph type="subTitle" idx="10"/>
          </p:nvPr>
        </p:nvSpPr>
        <p:spPr/>
        <p:txBody>
          <a:bodyPr/>
          <a:lstStyle/>
          <a:p>
            <a:endParaRPr lang="en-SG"/>
          </a:p>
        </p:txBody>
      </p:sp>
      <p:pic>
        <p:nvPicPr>
          <p:cNvPr id="6" name="Picture 5" descr="A screenshot of a cell phone&#10;&#10;Description automatically generated">
            <a:extLst>
              <a:ext uri="{FF2B5EF4-FFF2-40B4-BE49-F238E27FC236}">
                <a16:creationId xmlns:a16="http://schemas.microsoft.com/office/drawing/2014/main" id="{A115E909-09C2-4C8B-91B2-CA342E60B0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7172" y="-53976"/>
            <a:ext cx="10044292" cy="7102475"/>
          </a:xfrm>
          <a:prstGeom prst="rect">
            <a:avLst/>
          </a:prstGeom>
        </p:spPr>
      </p:pic>
    </p:spTree>
    <p:extLst>
      <p:ext uri="{BB962C8B-B14F-4D97-AF65-F5344CB8AC3E}">
        <p14:creationId xmlns:p14="http://schemas.microsoft.com/office/powerpoint/2010/main" val="1479061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FB1EB942-EB67-4516-82E1-E51BF2E9A8E5}"/>
              </a:ext>
            </a:extLst>
          </p:cNvPr>
          <p:cNvSpPr/>
          <p:nvPr/>
        </p:nvSpPr>
        <p:spPr>
          <a:xfrm>
            <a:off x="1486096" y="2430337"/>
            <a:ext cx="4966034" cy="1079719"/>
          </a:xfrm>
          <a:prstGeom prst="rect">
            <a:avLst/>
          </a:prstGeom>
          <a:gradFill flip="none" rotWithShape="1">
            <a:gsLst>
              <a:gs pos="0">
                <a:schemeClr val="accent1"/>
              </a:gs>
              <a:gs pos="54000">
                <a:schemeClr val="bg1"/>
              </a:gs>
              <a:gs pos="100000">
                <a:schemeClr val="accent1"/>
              </a:gs>
            </a:gsLst>
            <a:lin ang="10800000" scaled="1"/>
            <a:tileRect/>
          </a:gradFill>
          <a:ln w="3175"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a:r>
              <a:rPr lang="en-US" sz="1600">
                <a:solidFill>
                  <a:schemeClr val="tx2"/>
                </a:solidFill>
              </a:rPr>
              <a:t>Wait</a:t>
            </a:r>
            <a:endParaRPr lang="en-US" sz="1600"/>
          </a:p>
        </p:txBody>
      </p:sp>
      <p:sp>
        <p:nvSpPr>
          <p:cNvPr id="30" name="Rectangle 29">
            <a:extLst>
              <a:ext uri="{FF2B5EF4-FFF2-40B4-BE49-F238E27FC236}">
                <a16:creationId xmlns:a16="http://schemas.microsoft.com/office/drawing/2014/main" id="{2DFF9A57-1CFE-4696-B3E9-0F2934310A94}"/>
              </a:ext>
            </a:extLst>
          </p:cNvPr>
          <p:cNvSpPr/>
          <p:nvPr/>
        </p:nvSpPr>
        <p:spPr>
          <a:xfrm>
            <a:off x="1486096" y="3510555"/>
            <a:ext cx="1218833" cy="2164885"/>
          </a:xfrm>
          <a:prstGeom prst="rect">
            <a:avLst/>
          </a:prstGeom>
          <a:gradFill flip="none" rotWithShape="1">
            <a:gsLst>
              <a:gs pos="0">
                <a:schemeClr val="accent1"/>
              </a:gs>
              <a:gs pos="54000">
                <a:schemeClr val="bg1"/>
              </a:gs>
              <a:gs pos="100000">
                <a:schemeClr val="accent1"/>
              </a:gs>
            </a:gsLst>
            <a:lin ang="10800000" scaled="1"/>
            <a:tileRect/>
          </a:gradFill>
          <a:ln w="3175"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a:r>
              <a:rPr lang="en-US" sz="1600">
                <a:solidFill>
                  <a:schemeClr val="tx2"/>
                </a:solidFill>
              </a:rPr>
              <a:t>Usage</a:t>
            </a:r>
          </a:p>
          <a:p>
            <a:pPr algn="ctr"/>
            <a:r>
              <a:rPr lang="en-US" sz="1600">
                <a:solidFill>
                  <a:schemeClr val="tx2"/>
                </a:solidFill>
              </a:rPr>
              <a:t>(GHz)</a:t>
            </a:r>
          </a:p>
          <a:p>
            <a:pPr algn="ctr"/>
            <a:endParaRPr lang="en-US" sz="1600">
              <a:solidFill>
                <a:schemeClr val="tx2"/>
              </a:solidFill>
            </a:endParaRPr>
          </a:p>
          <a:p>
            <a:pPr algn="ctr"/>
            <a:endParaRPr lang="en-US" sz="1600">
              <a:solidFill>
                <a:schemeClr val="tx2"/>
              </a:solidFill>
            </a:endParaRPr>
          </a:p>
          <a:p>
            <a:pPr algn="ctr"/>
            <a:r>
              <a:rPr lang="en-US" sz="1000">
                <a:solidFill>
                  <a:schemeClr val="tx2"/>
                </a:solidFill>
              </a:rPr>
              <a:t>vCenter only</a:t>
            </a:r>
            <a:endParaRPr lang="en-US" sz="1000"/>
          </a:p>
        </p:txBody>
      </p:sp>
      <p:sp>
        <p:nvSpPr>
          <p:cNvPr id="50" name="Rectangle 49">
            <a:extLst>
              <a:ext uri="{FF2B5EF4-FFF2-40B4-BE49-F238E27FC236}">
                <a16:creationId xmlns:a16="http://schemas.microsoft.com/office/drawing/2014/main" id="{CA0DB404-BA6F-4A86-854C-C11B2BAEA8E3}"/>
              </a:ext>
            </a:extLst>
          </p:cNvPr>
          <p:cNvSpPr/>
          <p:nvPr/>
        </p:nvSpPr>
        <p:spPr>
          <a:xfrm>
            <a:off x="2729508" y="3510556"/>
            <a:ext cx="1218833" cy="2164885"/>
          </a:xfrm>
          <a:prstGeom prst="rect">
            <a:avLst/>
          </a:prstGeom>
          <a:gradFill flip="none" rotWithShape="1">
            <a:gsLst>
              <a:gs pos="0">
                <a:schemeClr val="accent1"/>
              </a:gs>
              <a:gs pos="54000">
                <a:schemeClr val="bg1"/>
              </a:gs>
              <a:gs pos="100000">
                <a:schemeClr val="accent1"/>
              </a:gs>
            </a:gsLst>
            <a:lin ang="10800000" scaled="1"/>
            <a:tileRect/>
          </a:gradFill>
          <a:ln w="3175"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a:r>
              <a:rPr lang="en-US" sz="1600">
                <a:solidFill>
                  <a:schemeClr val="tx2"/>
                </a:solidFill>
              </a:rPr>
              <a:t>Used</a:t>
            </a:r>
            <a:endParaRPr lang="en-US" sz="1600"/>
          </a:p>
        </p:txBody>
      </p:sp>
      <p:sp>
        <p:nvSpPr>
          <p:cNvPr id="56" name="Rectangle 55">
            <a:extLst>
              <a:ext uri="{FF2B5EF4-FFF2-40B4-BE49-F238E27FC236}">
                <a16:creationId xmlns:a16="http://schemas.microsoft.com/office/drawing/2014/main" id="{43912A06-6BFD-460A-BD9C-BBDF78A02189}"/>
              </a:ext>
            </a:extLst>
          </p:cNvPr>
          <p:cNvSpPr/>
          <p:nvPr/>
        </p:nvSpPr>
        <p:spPr>
          <a:xfrm>
            <a:off x="3981880" y="3510553"/>
            <a:ext cx="1218833" cy="3239156"/>
          </a:xfrm>
          <a:prstGeom prst="rect">
            <a:avLst/>
          </a:prstGeom>
          <a:gradFill flip="none" rotWithShape="1">
            <a:gsLst>
              <a:gs pos="0">
                <a:schemeClr val="accent1"/>
              </a:gs>
              <a:gs pos="54000">
                <a:schemeClr val="bg1"/>
              </a:gs>
              <a:gs pos="100000">
                <a:schemeClr val="accent1"/>
              </a:gs>
            </a:gsLst>
            <a:lin ang="10800000" scaled="1"/>
            <a:tileRect/>
          </a:gradFill>
          <a:ln w="3175"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a:r>
              <a:rPr lang="en-US" sz="1600">
                <a:solidFill>
                  <a:schemeClr val="tx2"/>
                </a:solidFill>
              </a:rPr>
              <a:t>Demand</a:t>
            </a:r>
          </a:p>
          <a:p>
            <a:pPr algn="ctr"/>
            <a:endParaRPr lang="en-US" sz="1600">
              <a:solidFill>
                <a:schemeClr val="tx2"/>
              </a:solidFill>
            </a:endParaRPr>
          </a:p>
          <a:p>
            <a:pPr algn="ctr"/>
            <a:r>
              <a:rPr lang="en-US" sz="1600">
                <a:solidFill>
                  <a:schemeClr val="tx2"/>
                </a:solidFill>
              </a:rPr>
              <a:t>(GHz)</a:t>
            </a:r>
          </a:p>
          <a:p>
            <a:pPr algn="ctr"/>
            <a:endParaRPr lang="en-US" sz="1600"/>
          </a:p>
        </p:txBody>
      </p:sp>
      <p:sp>
        <p:nvSpPr>
          <p:cNvPr id="40" name="Rectangle 39">
            <a:extLst>
              <a:ext uri="{FF2B5EF4-FFF2-40B4-BE49-F238E27FC236}">
                <a16:creationId xmlns:a16="http://schemas.microsoft.com/office/drawing/2014/main" id="{240B30A1-9EEF-4488-898A-7510B08DD498}"/>
              </a:ext>
            </a:extLst>
          </p:cNvPr>
          <p:cNvSpPr/>
          <p:nvPr/>
        </p:nvSpPr>
        <p:spPr>
          <a:xfrm>
            <a:off x="5233598" y="3510554"/>
            <a:ext cx="1218833" cy="1439625"/>
          </a:xfrm>
          <a:prstGeom prst="rect">
            <a:avLst/>
          </a:prstGeom>
          <a:gradFill flip="none" rotWithShape="1">
            <a:gsLst>
              <a:gs pos="0">
                <a:schemeClr val="accent1"/>
              </a:gs>
              <a:gs pos="54000">
                <a:schemeClr val="bg1"/>
              </a:gs>
              <a:gs pos="100000">
                <a:schemeClr val="accent1"/>
              </a:gs>
            </a:gsLst>
            <a:lin ang="10800000" scaled="1"/>
            <a:tileRect/>
          </a:gradFill>
          <a:ln w="3175"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a:r>
              <a:rPr lang="en-US" sz="1600">
                <a:solidFill>
                  <a:schemeClr val="tx2"/>
                </a:solidFill>
              </a:rPr>
              <a:t>Run</a:t>
            </a:r>
            <a:endParaRPr lang="en-US" sz="1600"/>
          </a:p>
        </p:txBody>
      </p:sp>
      <p:sp>
        <p:nvSpPr>
          <p:cNvPr id="7" name="Rectangle 6">
            <a:extLst>
              <a:ext uri="{FF2B5EF4-FFF2-40B4-BE49-F238E27FC236}">
                <a16:creationId xmlns:a16="http://schemas.microsoft.com/office/drawing/2014/main" id="{8E2DDF5E-EDCE-4D14-9787-1B4E830BD5F6}"/>
              </a:ext>
            </a:extLst>
          </p:cNvPr>
          <p:cNvSpPr/>
          <p:nvPr/>
        </p:nvSpPr>
        <p:spPr>
          <a:xfrm>
            <a:off x="8648204" y="3510554"/>
            <a:ext cx="1569181" cy="1439625"/>
          </a:xfrm>
          <a:prstGeom prst="rect">
            <a:avLst/>
          </a:prstGeom>
          <a:gradFill>
            <a:gsLst>
              <a:gs pos="0">
                <a:srgbClr val="00B050"/>
              </a:gs>
              <a:gs pos="54000">
                <a:schemeClr val="bg1"/>
              </a:gs>
              <a:gs pos="100000">
                <a:srgbClr val="00B050"/>
              </a:gs>
            </a:gsLst>
          </a:gradFill>
          <a:ln w="3175"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a:r>
              <a:rPr lang="en-US" sz="1600">
                <a:solidFill>
                  <a:schemeClr val="tx2"/>
                </a:solidFill>
              </a:rPr>
              <a:t>Utilization</a:t>
            </a:r>
          </a:p>
          <a:p>
            <a:pPr algn="ctr"/>
            <a:endParaRPr lang="en-US" sz="1600">
              <a:solidFill>
                <a:schemeClr val="tx2"/>
              </a:solidFill>
            </a:endParaRPr>
          </a:p>
          <a:p>
            <a:pPr algn="ctr"/>
            <a:endParaRPr lang="en-US" sz="1600">
              <a:solidFill>
                <a:schemeClr val="tx2"/>
              </a:solidFill>
            </a:endParaRPr>
          </a:p>
          <a:p>
            <a:pPr algn="ctr"/>
            <a:endParaRPr lang="en-US" sz="1600">
              <a:solidFill>
                <a:schemeClr val="tx2"/>
              </a:solidFill>
            </a:endParaRPr>
          </a:p>
        </p:txBody>
      </p:sp>
      <p:cxnSp>
        <p:nvCxnSpPr>
          <p:cNvPr id="11" name="Straight Connector 10">
            <a:extLst>
              <a:ext uri="{FF2B5EF4-FFF2-40B4-BE49-F238E27FC236}">
                <a16:creationId xmlns:a16="http://schemas.microsoft.com/office/drawing/2014/main" id="{7BBA9456-BFE3-48BE-BC2B-349D1A6A679F}"/>
              </a:ext>
            </a:extLst>
          </p:cNvPr>
          <p:cNvCxnSpPr>
            <a:cxnSpLocks/>
          </p:cNvCxnSpPr>
          <p:nvPr/>
        </p:nvCxnSpPr>
        <p:spPr>
          <a:xfrm>
            <a:off x="1486095" y="2418942"/>
            <a:ext cx="8865308" cy="0"/>
          </a:xfrm>
          <a:prstGeom prst="line">
            <a:avLst/>
          </a:prstGeom>
          <a:ln w="22225">
            <a:solidFill>
              <a:schemeClr val="tx2">
                <a:lumMod val="95000"/>
                <a:lumOff val="5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38CED23-8100-473C-AC27-94C84093695F}"/>
              </a:ext>
            </a:extLst>
          </p:cNvPr>
          <p:cNvSpPr/>
          <p:nvPr/>
        </p:nvSpPr>
        <p:spPr>
          <a:xfrm>
            <a:off x="6800280" y="4566073"/>
            <a:ext cx="1298259" cy="511641"/>
          </a:xfrm>
          <a:prstGeom prst="rect">
            <a:avLst/>
          </a:prstGeom>
          <a:noFill/>
          <a:ln w="3175">
            <a:noFill/>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r>
              <a:rPr lang="en-US" sz="1999" b="1">
                <a:solidFill>
                  <a:schemeClr val="tx2"/>
                </a:solidFill>
                <a:latin typeface="Metropolis" panose="00000500000000000000" pitchFamily="2" charset="0"/>
              </a:rPr>
              <a:t>0 vCPU</a:t>
            </a:r>
          </a:p>
        </p:txBody>
      </p:sp>
      <p:sp>
        <p:nvSpPr>
          <p:cNvPr id="16" name="Rectangle 15">
            <a:extLst>
              <a:ext uri="{FF2B5EF4-FFF2-40B4-BE49-F238E27FC236}">
                <a16:creationId xmlns:a16="http://schemas.microsoft.com/office/drawing/2014/main" id="{D36437B1-1BE6-4CD7-8C6D-E4DA08B53FB1}"/>
              </a:ext>
            </a:extLst>
          </p:cNvPr>
          <p:cNvSpPr/>
          <p:nvPr/>
        </p:nvSpPr>
        <p:spPr>
          <a:xfrm>
            <a:off x="6850879" y="2036473"/>
            <a:ext cx="1207395" cy="511641"/>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r"/>
            <a:r>
              <a:rPr lang="en-US" sz="1999" b="1">
                <a:solidFill>
                  <a:schemeClr val="tx2"/>
                </a:solidFill>
                <a:latin typeface="Metropolis" panose="00000500000000000000" pitchFamily="2" charset="0"/>
              </a:rPr>
              <a:t>8 vCPU</a:t>
            </a:r>
          </a:p>
        </p:txBody>
      </p:sp>
      <p:sp>
        <p:nvSpPr>
          <p:cNvPr id="27" name="Rectangle 26">
            <a:extLst>
              <a:ext uri="{FF2B5EF4-FFF2-40B4-BE49-F238E27FC236}">
                <a16:creationId xmlns:a16="http://schemas.microsoft.com/office/drawing/2014/main" id="{68628AA8-3ED2-4C65-9FE5-0A5F99CC3BCD}"/>
              </a:ext>
            </a:extLst>
          </p:cNvPr>
          <p:cNvSpPr/>
          <p:nvPr/>
        </p:nvSpPr>
        <p:spPr>
          <a:xfrm>
            <a:off x="5232235" y="3150148"/>
            <a:ext cx="1222133" cy="359906"/>
          </a:xfrm>
          <a:prstGeom prst="rect">
            <a:avLst/>
          </a:prstGeom>
          <a:gradFill flip="none" rotWithShape="1">
            <a:gsLst>
              <a:gs pos="0">
                <a:schemeClr val="accent1"/>
              </a:gs>
              <a:gs pos="54000">
                <a:schemeClr val="bg1"/>
              </a:gs>
              <a:gs pos="100000">
                <a:schemeClr val="accent1"/>
              </a:gs>
            </a:gsLst>
            <a:lin ang="10800000" scaled="1"/>
            <a:tileRect/>
          </a:gradFill>
          <a:ln w="3175"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a:r>
              <a:rPr lang="en-US" sz="1600">
                <a:solidFill>
                  <a:srgbClr val="FF0000"/>
                </a:solidFill>
              </a:rPr>
              <a:t>IO Wait</a:t>
            </a:r>
          </a:p>
        </p:txBody>
      </p:sp>
      <p:sp>
        <p:nvSpPr>
          <p:cNvPr id="32" name="Rectangle 31">
            <a:extLst>
              <a:ext uri="{FF2B5EF4-FFF2-40B4-BE49-F238E27FC236}">
                <a16:creationId xmlns:a16="http://schemas.microsoft.com/office/drawing/2014/main" id="{7EBE2CDC-10B7-4922-81DE-E77526ACFB77}"/>
              </a:ext>
            </a:extLst>
          </p:cNvPr>
          <p:cNvSpPr/>
          <p:nvPr/>
        </p:nvSpPr>
        <p:spPr>
          <a:xfrm>
            <a:off x="8649629" y="2050725"/>
            <a:ext cx="1569181" cy="359906"/>
          </a:xfrm>
          <a:prstGeom prst="rect">
            <a:avLst/>
          </a:prstGeom>
          <a:gradFill flip="none" rotWithShape="1">
            <a:gsLst>
              <a:gs pos="0">
                <a:srgbClr val="FF0000"/>
              </a:gs>
              <a:gs pos="54000">
                <a:schemeClr val="bg1"/>
              </a:gs>
              <a:gs pos="100000">
                <a:srgbClr val="FF0000"/>
              </a:gs>
            </a:gsLst>
            <a:lin ang="10800000" scaled="1"/>
            <a:tileRect/>
          </a:gradFill>
          <a:ln w="317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a:r>
              <a:rPr lang="en-US" sz="1600">
                <a:solidFill>
                  <a:schemeClr val="tx2"/>
                </a:solidFill>
              </a:rPr>
              <a:t>Run Queue</a:t>
            </a:r>
          </a:p>
        </p:txBody>
      </p:sp>
      <p:sp>
        <p:nvSpPr>
          <p:cNvPr id="47" name="Rectangle 46">
            <a:extLst>
              <a:ext uri="{FF2B5EF4-FFF2-40B4-BE49-F238E27FC236}">
                <a16:creationId xmlns:a16="http://schemas.microsoft.com/office/drawing/2014/main" id="{5675A65F-F1EF-4B32-908D-42A87B9DCEA9}"/>
              </a:ext>
            </a:extLst>
          </p:cNvPr>
          <p:cNvSpPr/>
          <p:nvPr/>
        </p:nvSpPr>
        <p:spPr>
          <a:xfrm>
            <a:off x="8648204" y="2790243"/>
            <a:ext cx="1569181" cy="719813"/>
          </a:xfrm>
          <a:prstGeom prst="rect">
            <a:avLst/>
          </a:prstGeom>
          <a:gradFill flip="none" rotWithShape="1">
            <a:gsLst>
              <a:gs pos="0">
                <a:srgbClr val="00B050"/>
              </a:gs>
              <a:gs pos="54000">
                <a:schemeClr val="bg1"/>
              </a:gs>
              <a:gs pos="100000">
                <a:srgbClr val="00B050"/>
              </a:gs>
            </a:gsLst>
            <a:lin ang="10800000" scaled="1"/>
            <a:tileRect/>
          </a:gradFill>
          <a:ln w="3175"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a:r>
              <a:rPr lang="en-US" sz="1600">
                <a:solidFill>
                  <a:schemeClr val="tx2"/>
                </a:solidFill>
              </a:rPr>
              <a:t>Idle</a:t>
            </a:r>
            <a:endParaRPr lang="en-US" sz="1600"/>
          </a:p>
        </p:txBody>
      </p:sp>
      <p:sp>
        <p:nvSpPr>
          <p:cNvPr id="48" name="Rectangle 47">
            <a:extLst>
              <a:ext uri="{FF2B5EF4-FFF2-40B4-BE49-F238E27FC236}">
                <a16:creationId xmlns:a16="http://schemas.microsoft.com/office/drawing/2014/main" id="{29EB3288-A709-4675-9748-7F45FEB752E1}"/>
              </a:ext>
            </a:extLst>
          </p:cNvPr>
          <p:cNvSpPr/>
          <p:nvPr/>
        </p:nvSpPr>
        <p:spPr>
          <a:xfrm>
            <a:off x="5232254" y="4957239"/>
            <a:ext cx="1219876" cy="359906"/>
          </a:xfrm>
          <a:prstGeom prst="rect">
            <a:avLst/>
          </a:prstGeom>
          <a:gradFill flip="none" rotWithShape="1">
            <a:gsLst>
              <a:gs pos="0">
                <a:schemeClr val="accent1"/>
              </a:gs>
              <a:gs pos="54000">
                <a:schemeClr val="bg1"/>
              </a:gs>
              <a:gs pos="100000">
                <a:schemeClr val="accent1"/>
              </a:gs>
            </a:gsLst>
            <a:lin ang="10800000" scaled="1"/>
            <a:tileRect/>
          </a:gradFill>
          <a:ln w="3175"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a:r>
              <a:rPr lang="en-US" sz="1600">
                <a:solidFill>
                  <a:schemeClr val="tx2"/>
                </a:solidFill>
              </a:rPr>
              <a:t>System</a:t>
            </a:r>
            <a:endParaRPr lang="en-US" sz="1600"/>
          </a:p>
        </p:txBody>
      </p:sp>
      <p:sp>
        <p:nvSpPr>
          <p:cNvPr id="49" name="Rectangle 48">
            <a:extLst>
              <a:ext uri="{FF2B5EF4-FFF2-40B4-BE49-F238E27FC236}">
                <a16:creationId xmlns:a16="http://schemas.microsoft.com/office/drawing/2014/main" id="{F2AE484E-A847-411A-AA58-24C00D3DCB75}"/>
              </a:ext>
            </a:extLst>
          </p:cNvPr>
          <p:cNvSpPr/>
          <p:nvPr/>
        </p:nvSpPr>
        <p:spPr>
          <a:xfrm>
            <a:off x="5232235" y="2797310"/>
            <a:ext cx="1222132" cy="359906"/>
          </a:xfrm>
          <a:prstGeom prst="rect">
            <a:avLst/>
          </a:prstGeom>
          <a:gradFill flip="none" rotWithShape="1">
            <a:gsLst>
              <a:gs pos="0">
                <a:schemeClr val="accent1"/>
              </a:gs>
              <a:gs pos="54000">
                <a:schemeClr val="bg1"/>
              </a:gs>
              <a:gs pos="100000">
                <a:schemeClr val="accent1"/>
              </a:gs>
            </a:gsLst>
            <a:lin ang="10800000" scaled="1"/>
            <a:tileRect/>
          </a:gradFill>
          <a:ln w="3175"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a:r>
              <a:rPr lang="en-US" sz="1600">
                <a:solidFill>
                  <a:srgbClr val="FF0000"/>
                </a:solidFill>
              </a:rPr>
              <a:t>Swap Wait</a:t>
            </a:r>
          </a:p>
        </p:txBody>
      </p:sp>
      <p:sp>
        <p:nvSpPr>
          <p:cNvPr id="38" name="Rectangle 37">
            <a:extLst>
              <a:ext uri="{FF2B5EF4-FFF2-40B4-BE49-F238E27FC236}">
                <a16:creationId xmlns:a16="http://schemas.microsoft.com/office/drawing/2014/main" id="{A6AA94DF-7E14-4F69-B3F1-F2756A414B9F}"/>
              </a:ext>
            </a:extLst>
          </p:cNvPr>
          <p:cNvSpPr/>
          <p:nvPr/>
        </p:nvSpPr>
        <p:spPr>
          <a:xfrm>
            <a:off x="8648204" y="2430336"/>
            <a:ext cx="1569181" cy="359906"/>
          </a:xfrm>
          <a:prstGeom prst="rect">
            <a:avLst/>
          </a:prstGeom>
          <a:gradFill flip="none" rotWithShape="1">
            <a:gsLst>
              <a:gs pos="0">
                <a:srgbClr val="00B050"/>
              </a:gs>
              <a:gs pos="54000">
                <a:schemeClr val="bg1"/>
              </a:gs>
              <a:gs pos="100000">
                <a:srgbClr val="00B050"/>
              </a:gs>
            </a:gsLst>
            <a:lin ang="10800000" scaled="1"/>
            <a:tileRect/>
          </a:gradFill>
          <a:ln w="3175"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a:r>
              <a:rPr lang="en-US" sz="1600">
                <a:solidFill>
                  <a:schemeClr val="tx2"/>
                </a:solidFill>
              </a:rPr>
              <a:t>Wait</a:t>
            </a:r>
            <a:endParaRPr lang="en-US" sz="1600"/>
          </a:p>
        </p:txBody>
      </p:sp>
      <p:sp>
        <p:nvSpPr>
          <p:cNvPr id="42" name="Rectangle 41">
            <a:extLst>
              <a:ext uri="{FF2B5EF4-FFF2-40B4-BE49-F238E27FC236}">
                <a16:creationId xmlns:a16="http://schemas.microsoft.com/office/drawing/2014/main" id="{94080C81-5E49-4514-8B8B-DEEB519E94D5}"/>
              </a:ext>
            </a:extLst>
          </p:cNvPr>
          <p:cNvSpPr/>
          <p:nvPr/>
        </p:nvSpPr>
        <p:spPr>
          <a:xfrm>
            <a:off x="5407693" y="4590272"/>
            <a:ext cx="863775" cy="359906"/>
          </a:xfrm>
          <a:prstGeom prst="rect">
            <a:avLst/>
          </a:prstGeom>
          <a:gradFill flip="none" rotWithShape="1">
            <a:gsLst>
              <a:gs pos="0">
                <a:schemeClr val="accent1"/>
              </a:gs>
              <a:gs pos="54000">
                <a:schemeClr val="bg1"/>
              </a:gs>
              <a:gs pos="100000">
                <a:schemeClr val="accent1"/>
              </a:gs>
            </a:gsLst>
            <a:lin ang="10800000" scaled="1"/>
            <a:tileRect/>
          </a:gradFill>
          <a:ln w="3175"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a:r>
              <a:rPr lang="en-US" sz="1000">
                <a:solidFill>
                  <a:srgbClr val="FF0000"/>
                </a:solidFill>
              </a:rPr>
              <a:t>Overlap</a:t>
            </a:r>
          </a:p>
        </p:txBody>
      </p:sp>
      <p:grpSp>
        <p:nvGrpSpPr>
          <p:cNvPr id="2" name="Group 1">
            <a:extLst>
              <a:ext uri="{FF2B5EF4-FFF2-40B4-BE49-F238E27FC236}">
                <a16:creationId xmlns:a16="http://schemas.microsoft.com/office/drawing/2014/main" id="{F7ADBB81-9B4F-40A1-AA5A-B6661105EA02}"/>
              </a:ext>
            </a:extLst>
          </p:cNvPr>
          <p:cNvGrpSpPr/>
          <p:nvPr/>
        </p:nvGrpSpPr>
        <p:grpSpPr>
          <a:xfrm>
            <a:off x="5232236" y="5672981"/>
            <a:ext cx="1219875" cy="1079842"/>
            <a:chOff x="4332870" y="4387555"/>
            <a:chExt cx="1220193" cy="1080123"/>
          </a:xfrm>
        </p:grpSpPr>
        <p:sp>
          <p:nvSpPr>
            <p:cNvPr id="25" name="Rectangle 24">
              <a:extLst>
                <a:ext uri="{FF2B5EF4-FFF2-40B4-BE49-F238E27FC236}">
                  <a16:creationId xmlns:a16="http://schemas.microsoft.com/office/drawing/2014/main" id="{3C514099-14E7-46E3-B69F-81A57A244D9C}"/>
                </a:ext>
              </a:extLst>
            </p:cNvPr>
            <p:cNvSpPr/>
            <p:nvPr/>
          </p:nvSpPr>
          <p:spPr>
            <a:xfrm>
              <a:off x="4332870" y="4387555"/>
              <a:ext cx="1220193" cy="360000"/>
            </a:xfrm>
            <a:prstGeom prst="rect">
              <a:avLst/>
            </a:prstGeom>
            <a:gradFill flip="none" rotWithShape="1">
              <a:gsLst>
                <a:gs pos="0">
                  <a:schemeClr val="accent1"/>
                </a:gs>
                <a:gs pos="54000">
                  <a:schemeClr val="bg1"/>
                </a:gs>
                <a:gs pos="100000">
                  <a:schemeClr val="accent1"/>
                </a:gs>
              </a:gsLst>
              <a:lin ang="10800000" scaled="1"/>
              <a:tileRect/>
            </a:gradFill>
            <a:ln w="3175"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a:r>
                <a:rPr lang="en-US" sz="1600">
                  <a:solidFill>
                    <a:srgbClr val="FF0000"/>
                  </a:solidFill>
                </a:rPr>
                <a:t>Co-Stop</a:t>
              </a:r>
            </a:p>
          </p:txBody>
        </p:sp>
        <p:sp>
          <p:nvSpPr>
            <p:cNvPr id="26" name="Rectangle 25">
              <a:extLst>
                <a:ext uri="{FF2B5EF4-FFF2-40B4-BE49-F238E27FC236}">
                  <a16:creationId xmlns:a16="http://schemas.microsoft.com/office/drawing/2014/main" id="{3BC5A504-6853-488A-95A2-312CE7F6849C}"/>
                </a:ext>
              </a:extLst>
            </p:cNvPr>
            <p:cNvSpPr/>
            <p:nvPr/>
          </p:nvSpPr>
          <p:spPr>
            <a:xfrm>
              <a:off x="4332870" y="4747678"/>
              <a:ext cx="1220193" cy="720000"/>
            </a:xfrm>
            <a:prstGeom prst="rect">
              <a:avLst/>
            </a:prstGeom>
            <a:gradFill flip="none" rotWithShape="1">
              <a:gsLst>
                <a:gs pos="0">
                  <a:schemeClr val="accent1"/>
                </a:gs>
                <a:gs pos="54000">
                  <a:schemeClr val="bg1"/>
                </a:gs>
                <a:gs pos="100000">
                  <a:schemeClr val="accent1"/>
                </a:gs>
              </a:gsLst>
              <a:lin ang="10800000" scaled="1"/>
              <a:tileRect/>
            </a:gradFill>
            <a:ln w="3175"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a:r>
                <a:rPr lang="en-US" sz="1600">
                  <a:solidFill>
                    <a:srgbClr val="FF0000"/>
                  </a:solidFill>
                </a:rPr>
                <a:t>Ready</a:t>
              </a:r>
            </a:p>
            <a:p>
              <a:pPr algn="ctr"/>
              <a:endParaRPr lang="en-US" sz="1600">
                <a:solidFill>
                  <a:srgbClr val="FF0000"/>
                </a:solidFill>
              </a:endParaRPr>
            </a:p>
          </p:txBody>
        </p:sp>
        <p:sp>
          <p:nvSpPr>
            <p:cNvPr id="43" name="Rectangle 42">
              <a:extLst>
                <a:ext uri="{FF2B5EF4-FFF2-40B4-BE49-F238E27FC236}">
                  <a16:creationId xmlns:a16="http://schemas.microsoft.com/office/drawing/2014/main" id="{D13F065C-C04D-4B17-B91F-09777E5CB3A8}"/>
                </a:ext>
              </a:extLst>
            </p:cNvPr>
            <p:cNvSpPr/>
            <p:nvPr/>
          </p:nvSpPr>
          <p:spPr>
            <a:xfrm>
              <a:off x="4509090" y="5104323"/>
              <a:ext cx="864000" cy="360000"/>
            </a:xfrm>
            <a:prstGeom prst="rect">
              <a:avLst/>
            </a:prstGeom>
            <a:gradFill flip="none" rotWithShape="1">
              <a:gsLst>
                <a:gs pos="0">
                  <a:schemeClr val="accent1"/>
                </a:gs>
                <a:gs pos="54000">
                  <a:schemeClr val="bg1"/>
                </a:gs>
                <a:gs pos="100000">
                  <a:schemeClr val="accent1"/>
                </a:gs>
              </a:gsLst>
              <a:lin ang="10800000" scaled="1"/>
              <a:tileRect/>
            </a:gradFill>
            <a:ln w="3175"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a:r>
                <a:rPr lang="en-US" sz="1000">
                  <a:solidFill>
                    <a:schemeClr val="tx2"/>
                  </a:solidFill>
                </a:rPr>
                <a:t>Limit </a:t>
              </a:r>
              <a:endParaRPr lang="en-US" sz="1000"/>
            </a:p>
          </p:txBody>
        </p:sp>
      </p:grpSp>
      <p:cxnSp>
        <p:nvCxnSpPr>
          <p:cNvPr id="37" name="Straight Connector 36">
            <a:extLst>
              <a:ext uri="{FF2B5EF4-FFF2-40B4-BE49-F238E27FC236}">
                <a16:creationId xmlns:a16="http://schemas.microsoft.com/office/drawing/2014/main" id="{778B5FF6-4012-4B8A-83CE-7E0627C116BC}"/>
              </a:ext>
            </a:extLst>
          </p:cNvPr>
          <p:cNvCxnSpPr>
            <a:cxnSpLocks/>
          </p:cNvCxnSpPr>
          <p:nvPr/>
        </p:nvCxnSpPr>
        <p:spPr>
          <a:xfrm>
            <a:off x="2728126" y="7292216"/>
            <a:ext cx="9274235" cy="0"/>
          </a:xfrm>
          <a:prstGeom prst="line">
            <a:avLst/>
          </a:prstGeom>
          <a:ln w="19050">
            <a:solidFill>
              <a:schemeClr val="bg1">
                <a:lumMod val="85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EADE9EA-5356-4BAC-9438-2588F2B2CE3D}"/>
              </a:ext>
            </a:extLst>
          </p:cNvPr>
          <p:cNvCxnSpPr>
            <a:cxnSpLocks/>
          </p:cNvCxnSpPr>
          <p:nvPr/>
        </p:nvCxnSpPr>
        <p:spPr>
          <a:xfrm>
            <a:off x="1486095" y="3515604"/>
            <a:ext cx="8906862" cy="0"/>
          </a:xfrm>
          <a:prstGeom prst="line">
            <a:avLst/>
          </a:prstGeom>
          <a:ln w="12700">
            <a:solidFill>
              <a:schemeClr val="tx2"/>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EB1CC16C-D3F2-424F-A528-5D6BFAD894C1}"/>
              </a:ext>
            </a:extLst>
          </p:cNvPr>
          <p:cNvSpPr/>
          <p:nvPr/>
        </p:nvSpPr>
        <p:spPr>
          <a:xfrm>
            <a:off x="8309788" y="1320609"/>
            <a:ext cx="2248860" cy="338466"/>
          </a:xfrm>
          <a:prstGeom prst="rect">
            <a:avLst/>
          </a:prstGeom>
        </p:spPr>
        <p:txBody>
          <a:bodyPr wrap="square">
            <a:spAutoFit/>
          </a:bodyPr>
          <a:lstStyle/>
          <a:p>
            <a:pPr algn="ctr" defTabSz="914126">
              <a:defRPr/>
            </a:pPr>
            <a:r>
              <a:rPr lang="en-US" sz="1600">
                <a:solidFill>
                  <a:srgbClr val="000000"/>
                </a:solidFill>
                <a:latin typeface="Calibri" panose="020F0502020204030204" pitchFamily="34" charset="0"/>
                <a:cs typeface="Calibri" panose="020F0502020204030204" pitchFamily="34" charset="0"/>
              </a:rPr>
              <a:t>What Guest OS sees</a:t>
            </a:r>
          </a:p>
        </p:txBody>
      </p:sp>
      <p:sp>
        <p:nvSpPr>
          <p:cNvPr id="53" name="Right Brace 52">
            <a:extLst>
              <a:ext uri="{FF2B5EF4-FFF2-40B4-BE49-F238E27FC236}">
                <a16:creationId xmlns:a16="http://schemas.microsoft.com/office/drawing/2014/main" id="{FD707B09-62CC-47CC-9694-797E2772A030}"/>
              </a:ext>
            </a:extLst>
          </p:cNvPr>
          <p:cNvSpPr/>
          <p:nvPr/>
        </p:nvSpPr>
        <p:spPr>
          <a:xfrm rot="16200000">
            <a:off x="9257022" y="1068407"/>
            <a:ext cx="354392" cy="1565183"/>
          </a:xfrm>
          <a:prstGeom prst="rightBrace">
            <a:avLst>
              <a:gd name="adj1" fmla="val 21554"/>
              <a:gd name="adj2" fmla="val 50000"/>
            </a:avLst>
          </a:prstGeom>
          <a:ln w="19050">
            <a:solidFill>
              <a:srgbClr val="FF0000"/>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368" tIns="45684" rIns="91368" bIns="45684" numCol="1" spcCol="0" rtlCol="0" fromWordArt="0" anchor="ctr" anchorCtr="0" forceAA="0" compatLnSpc="1">
            <a:prstTxWarp prst="textNoShape">
              <a:avLst/>
            </a:prstTxWarp>
            <a:noAutofit/>
          </a:bodyPr>
          <a:lstStyle/>
          <a:p>
            <a:pPr algn="ctr" defTabSz="914126">
              <a:defRPr/>
            </a:pPr>
            <a:endParaRPr lang="en-US" sz="1797">
              <a:solidFill>
                <a:srgbClr val="717074"/>
              </a:solidFill>
              <a:latin typeface="Arial"/>
            </a:endParaRPr>
          </a:p>
        </p:txBody>
      </p:sp>
      <p:sp>
        <p:nvSpPr>
          <p:cNvPr id="54" name="Rectangle 53">
            <a:extLst>
              <a:ext uri="{FF2B5EF4-FFF2-40B4-BE49-F238E27FC236}">
                <a16:creationId xmlns:a16="http://schemas.microsoft.com/office/drawing/2014/main" id="{DAE55749-94F3-4F04-8C66-88E11FBDED0A}"/>
              </a:ext>
            </a:extLst>
          </p:cNvPr>
          <p:cNvSpPr/>
          <p:nvPr/>
        </p:nvSpPr>
        <p:spPr>
          <a:xfrm>
            <a:off x="2886174" y="1323335"/>
            <a:ext cx="2248860" cy="338466"/>
          </a:xfrm>
          <a:prstGeom prst="rect">
            <a:avLst/>
          </a:prstGeom>
        </p:spPr>
        <p:txBody>
          <a:bodyPr wrap="square">
            <a:spAutoFit/>
          </a:bodyPr>
          <a:lstStyle/>
          <a:p>
            <a:pPr algn="ctr" defTabSz="914126">
              <a:defRPr/>
            </a:pPr>
            <a:r>
              <a:rPr lang="en-US" sz="1600">
                <a:solidFill>
                  <a:srgbClr val="000000"/>
                </a:solidFill>
                <a:latin typeface="Calibri" panose="020F0502020204030204" pitchFamily="34" charset="0"/>
                <a:cs typeface="Calibri" panose="020F0502020204030204" pitchFamily="34" charset="0"/>
              </a:rPr>
              <a:t>What Hypervisor sees</a:t>
            </a:r>
          </a:p>
        </p:txBody>
      </p:sp>
      <p:sp>
        <p:nvSpPr>
          <p:cNvPr id="55" name="Right Brace 54">
            <a:extLst>
              <a:ext uri="{FF2B5EF4-FFF2-40B4-BE49-F238E27FC236}">
                <a16:creationId xmlns:a16="http://schemas.microsoft.com/office/drawing/2014/main" id="{5D2C834F-1B30-4EB3-988C-5C8AB2CF523D}"/>
              </a:ext>
            </a:extLst>
          </p:cNvPr>
          <p:cNvSpPr/>
          <p:nvPr/>
        </p:nvSpPr>
        <p:spPr>
          <a:xfrm rot="16200000">
            <a:off x="3828851" y="-649345"/>
            <a:ext cx="354392" cy="4996395"/>
          </a:xfrm>
          <a:prstGeom prst="rightBrace">
            <a:avLst>
              <a:gd name="adj1" fmla="val 21554"/>
              <a:gd name="adj2" fmla="val 50000"/>
            </a:avLst>
          </a:prstGeom>
          <a:ln w="19050">
            <a:solidFill>
              <a:srgbClr val="FF0000"/>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368" tIns="45684" rIns="91368" bIns="45684" numCol="1" spcCol="0" rtlCol="0" fromWordArt="0" anchor="ctr" anchorCtr="0" forceAA="0" compatLnSpc="1">
            <a:prstTxWarp prst="textNoShape">
              <a:avLst/>
            </a:prstTxWarp>
            <a:noAutofit/>
          </a:bodyPr>
          <a:lstStyle/>
          <a:p>
            <a:pPr algn="ctr" defTabSz="914126">
              <a:defRPr/>
            </a:pPr>
            <a:endParaRPr lang="en-US" sz="1797">
              <a:solidFill>
                <a:srgbClr val="717074"/>
              </a:solidFill>
              <a:latin typeface="Arial"/>
            </a:endParaRPr>
          </a:p>
        </p:txBody>
      </p:sp>
      <p:cxnSp>
        <p:nvCxnSpPr>
          <p:cNvPr id="31" name="Straight Connector 30">
            <a:extLst>
              <a:ext uri="{FF2B5EF4-FFF2-40B4-BE49-F238E27FC236}">
                <a16:creationId xmlns:a16="http://schemas.microsoft.com/office/drawing/2014/main" id="{C186E731-7849-4424-A0C9-FDE3E4894BB0}"/>
              </a:ext>
            </a:extLst>
          </p:cNvPr>
          <p:cNvCxnSpPr>
            <a:cxnSpLocks/>
          </p:cNvCxnSpPr>
          <p:nvPr/>
        </p:nvCxnSpPr>
        <p:spPr>
          <a:xfrm>
            <a:off x="1486095" y="4948836"/>
            <a:ext cx="8865308" cy="0"/>
          </a:xfrm>
          <a:prstGeom prst="line">
            <a:avLst/>
          </a:prstGeom>
          <a:ln w="22225">
            <a:solidFill>
              <a:schemeClr val="tx2">
                <a:lumMod val="95000"/>
                <a:lumOff val="5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0CE00DCC-520B-4997-8745-730D6A1B1DA2}"/>
              </a:ext>
            </a:extLst>
          </p:cNvPr>
          <p:cNvSpPr/>
          <p:nvPr/>
        </p:nvSpPr>
        <p:spPr>
          <a:xfrm>
            <a:off x="8856944" y="4004452"/>
            <a:ext cx="1151700" cy="359906"/>
          </a:xfrm>
          <a:prstGeom prst="rect">
            <a:avLst/>
          </a:prstGeom>
          <a:gradFill flip="none" rotWithShape="1">
            <a:gsLst>
              <a:gs pos="0">
                <a:srgbClr val="FF0000"/>
              </a:gs>
              <a:gs pos="54000">
                <a:schemeClr val="bg1"/>
              </a:gs>
              <a:gs pos="100000">
                <a:srgbClr val="FF0000"/>
              </a:gs>
            </a:gsLst>
            <a:lin ang="10800000" scaled="1"/>
            <a:tileRect/>
          </a:gradFill>
          <a:ln w="3175"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a:r>
              <a:rPr lang="en-US" sz="1000">
                <a:solidFill>
                  <a:schemeClr val="tx2"/>
                </a:solidFill>
              </a:rPr>
              <a:t>Context Switch</a:t>
            </a:r>
          </a:p>
        </p:txBody>
      </p:sp>
      <p:sp>
        <p:nvSpPr>
          <p:cNvPr id="34" name="Rectangle 33">
            <a:extLst>
              <a:ext uri="{FF2B5EF4-FFF2-40B4-BE49-F238E27FC236}">
                <a16:creationId xmlns:a16="http://schemas.microsoft.com/office/drawing/2014/main" id="{3BD71F79-D591-4829-A9BF-B5890EC83459}"/>
              </a:ext>
            </a:extLst>
          </p:cNvPr>
          <p:cNvSpPr/>
          <p:nvPr/>
        </p:nvSpPr>
        <p:spPr>
          <a:xfrm>
            <a:off x="8856944" y="4590272"/>
            <a:ext cx="1151700" cy="359906"/>
          </a:xfrm>
          <a:prstGeom prst="rect">
            <a:avLst/>
          </a:prstGeom>
          <a:gradFill flip="none" rotWithShape="1">
            <a:gsLst>
              <a:gs pos="0">
                <a:srgbClr val="FF0000"/>
              </a:gs>
              <a:gs pos="54000">
                <a:schemeClr val="bg1"/>
              </a:gs>
              <a:gs pos="100000">
                <a:srgbClr val="FF0000"/>
              </a:gs>
            </a:gsLst>
            <a:lin ang="10800000" scaled="1"/>
            <a:tileRect/>
          </a:gradFill>
          <a:ln w="3175"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a:r>
              <a:rPr lang="en-US" sz="1000">
                <a:solidFill>
                  <a:schemeClr val="tx2"/>
                </a:solidFill>
              </a:rPr>
              <a:t>Stolen</a:t>
            </a:r>
          </a:p>
        </p:txBody>
      </p:sp>
      <p:cxnSp>
        <p:nvCxnSpPr>
          <p:cNvPr id="39" name="Straight Connector 38">
            <a:extLst>
              <a:ext uri="{FF2B5EF4-FFF2-40B4-BE49-F238E27FC236}">
                <a16:creationId xmlns:a16="http://schemas.microsoft.com/office/drawing/2014/main" id="{5F0D4EC5-1454-481E-AC2D-BCE93E79C4A3}"/>
              </a:ext>
            </a:extLst>
          </p:cNvPr>
          <p:cNvCxnSpPr>
            <a:cxnSpLocks/>
          </p:cNvCxnSpPr>
          <p:nvPr/>
        </p:nvCxnSpPr>
        <p:spPr>
          <a:xfrm>
            <a:off x="5232235" y="2797484"/>
            <a:ext cx="5119169" cy="0"/>
          </a:xfrm>
          <a:prstGeom prst="line">
            <a:avLst/>
          </a:prstGeom>
          <a:ln w="12700">
            <a:solidFill>
              <a:schemeClr val="tx2"/>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63653F0-CF1A-4370-AE19-A25449990608}"/>
              </a:ext>
            </a:extLst>
          </p:cNvPr>
          <p:cNvCxnSpPr>
            <a:cxnSpLocks/>
          </p:cNvCxnSpPr>
          <p:nvPr/>
        </p:nvCxnSpPr>
        <p:spPr>
          <a:xfrm>
            <a:off x="5232235" y="4599316"/>
            <a:ext cx="5119169" cy="0"/>
          </a:xfrm>
          <a:prstGeom prst="line">
            <a:avLst/>
          </a:prstGeom>
          <a:ln w="12700">
            <a:solidFill>
              <a:schemeClr val="tx2"/>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00CB5C6A-CBB8-437C-B5CF-93FCA538ED05}"/>
              </a:ext>
            </a:extLst>
          </p:cNvPr>
          <p:cNvSpPr/>
          <p:nvPr/>
        </p:nvSpPr>
        <p:spPr>
          <a:xfrm>
            <a:off x="5232244" y="5315538"/>
            <a:ext cx="1219876" cy="359906"/>
          </a:xfrm>
          <a:prstGeom prst="rect">
            <a:avLst/>
          </a:prstGeom>
          <a:gradFill flip="none" rotWithShape="1">
            <a:gsLst>
              <a:gs pos="0">
                <a:schemeClr val="accent1"/>
              </a:gs>
              <a:gs pos="54000">
                <a:schemeClr val="bg1"/>
              </a:gs>
              <a:gs pos="100000">
                <a:schemeClr val="accent1"/>
              </a:gs>
            </a:gsLst>
            <a:lin ang="10800000" scaled="1"/>
            <a:tileRect/>
          </a:gradFill>
          <a:ln w="3175"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a:r>
              <a:rPr lang="en-US" sz="1600">
                <a:solidFill>
                  <a:schemeClr val="tx2"/>
                </a:solidFill>
              </a:rPr>
              <a:t>MKS</a:t>
            </a:r>
            <a:endParaRPr lang="en-US" sz="1600"/>
          </a:p>
        </p:txBody>
      </p:sp>
      <p:sp>
        <p:nvSpPr>
          <p:cNvPr id="3" name="Title 2">
            <a:extLst>
              <a:ext uri="{FF2B5EF4-FFF2-40B4-BE49-F238E27FC236}">
                <a16:creationId xmlns:a16="http://schemas.microsoft.com/office/drawing/2014/main" id="{409EE9C2-C100-44A1-BC3F-5EDDFF0E0333}"/>
              </a:ext>
            </a:extLst>
          </p:cNvPr>
          <p:cNvSpPr>
            <a:spLocks noGrp="1"/>
          </p:cNvSpPr>
          <p:nvPr>
            <p:ph type="title"/>
          </p:nvPr>
        </p:nvSpPr>
        <p:spPr/>
        <p:txBody>
          <a:bodyPr/>
          <a:lstStyle/>
          <a:p>
            <a:r>
              <a:rPr lang="en-SG" dirty="0"/>
              <a:t>CPU Counters: VM vs Guest</a:t>
            </a:r>
          </a:p>
        </p:txBody>
      </p:sp>
      <p:sp>
        <p:nvSpPr>
          <p:cNvPr id="6" name="Subtitle 5">
            <a:extLst>
              <a:ext uri="{FF2B5EF4-FFF2-40B4-BE49-F238E27FC236}">
                <a16:creationId xmlns:a16="http://schemas.microsoft.com/office/drawing/2014/main" id="{F37F345E-FB34-40EF-AF77-931683AF8F5C}"/>
              </a:ext>
            </a:extLst>
          </p:cNvPr>
          <p:cNvSpPr>
            <a:spLocks noGrp="1"/>
          </p:cNvSpPr>
          <p:nvPr>
            <p:ph type="subTitle" idx="10"/>
          </p:nvPr>
        </p:nvSpPr>
        <p:spPr/>
        <p:txBody>
          <a:bodyPr/>
          <a:lstStyle/>
          <a:p>
            <a:r>
              <a:rPr lang="en-SG" dirty="0"/>
              <a:t>Different vantage point</a:t>
            </a:r>
          </a:p>
        </p:txBody>
      </p:sp>
    </p:spTree>
    <p:extLst>
      <p:ext uri="{BB962C8B-B14F-4D97-AF65-F5344CB8AC3E}">
        <p14:creationId xmlns:p14="http://schemas.microsoft.com/office/powerpoint/2010/main" val="133988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5106750" y="6464301"/>
            <a:ext cx="5180251" cy="149224"/>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 name="Slide Number Placeholder 2"/>
          <p:cNvSpPr>
            <a:spLocks noGrp="1"/>
          </p:cNvSpPr>
          <p:nvPr>
            <p:ph type="sldNum" sz="quarter" idx="12"/>
          </p:nvPr>
        </p:nvSpPr>
        <p:spPr>
          <a:xfrm>
            <a:off x="11598915" y="6464301"/>
            <a:ext cx="450733" cy="149224"/>
          </a:xfrm>
          <a:prstGeom prst="rect">
            <a:avLst/>
          </a:prstGeom>
        </p:spPr>
        <p:txBody>
          <a:bodyPr vert="horz" lIns="0" tIns="0" rIns="0" bIns="0" rtlCol="0" anchor="ctr"/>
          <a:lstStyle>
            <a:defPPr>
              <a:defRPr lang="en-US"/>
            </a:defPPr>
            <a:lvl1pPr marL="0" algn="ctr"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EA6D8CF-3CDE-4807-BCD2-C9F2B831AAA5}" type="slidenum">
              <a:rPr lang="en-US" smtClean="0"/>
              <a:pPr/>
              <a:t>13</a:t>
            </a:fld>
            <a:endParaRPr lang="en-US"/>
          </a:p>
        </p:txBody>
      </p:sp>
      <p:pic>
        <p:nvPicPr>
          <p:cNvPr id="4" name="Picture 3"/>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0410" y="1779243"/>
            <a:ext cx="12160001" cy="5166535"/>
          </a:xfrm>
          <a:prstGeom prst="rect">
            <a:avLst/>
          </a:prstGeom>
        </p:spPr>
      </p:pic>
      <p:sp>
        <p:nvSpPr>
          <p:cNvPr id="5" name="Rectangle 4"/>
          <p:cNvSpPr/>
          <p:nvPr/>
        </p:nvSpPr>
        <p:spPr>
          <a:xfrm>
            <a:off x="2381142" y="469476"/>
            <a:ext cx="7315521" cy="288194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999" b="1" i="1" dirty="0">
                <a:solidFill>
                  <a:schemeClr val="tx2"/>
                </a:solidFill>
                <a:latin typeface="Times" panose="02020603050405020304" pitchFamily="18" charset="0"/>
                <a:cs typeface="Times" panose="02020603050405020304" pitchFamily="18" charset="0"/>
              </a:rPr>
              <a:t>The difference between </a:t>
            </a:r>
            <a:r>
              <a:rPr lang="en-US" sz="3999" b="1" i="1" dirty="0" err="1">
                <a:solidFill>
                  <a:schemeClr val="tx2"/>
                </a:solidFill>
                <a:latin typeface="Times" panose="02020603050405020304" pitchFamily="18" charset="0"/>
                <a:cs typeface="Times" panose="02020603050405020304" pitchFamily="18" charset="0"/>
              </a:rPr>
              <a:t>Enteprise</a:t>
            </a:r>
            <a:r>
              <a:rPr lang="en-US" sz="3999" b="1" i="1" dirty="0">
                <a:solidFill>
                  <a:schemeClr val="tx2"/>
                </a:solidFill>
                <a:latin typeface="Times" panose="02020603050405020304" pitchFamily="18" charset="0"/>
                <a:cs typeface="Times" panose="02020603050405020304" pitchFamily="18" charset="0"/>
              </a:rPr>
              <a:t>-grade Cloud and </a:t>
            </a:r>
          </a:p>
          <a:p>
            <a:pPr algn="ctr"/>
            <a:r>
              <a:rPr lang="en-US" sz="3999" b="1" i="1" dirty="0">
                <a:solidFill>
                  <a:schemeClr val="tx2"/>
                </a:solidFill>
                <a:latin typeface="Times" panose="02020603050405020304" pitchFamily="18" charset="0"/>
                <a:cs typeface="Times" panose="02020603050405020304" pitchFamily="18" charset="0"/>
              </a:rPr>
              <a:t>non Enterprise-grade Cloud is…</a:t>
            </a:r>
          </a:p>
        </p:txBody>
      </p:sp>
      <p:sp>
        <p:nvSpPr>
          <p:cNvPr id="6" name="Rectangle 5"/>
          <p:cNvSpPr/>
          <p:nvPr/>
        </p:nvSpPr>
        <p:spPr>
          <a:xfrm>
            <a:off x="4819385" y="3447738"/>
            <a:ext cx="2578880" cy="1569251"/>
          </a:xfrm>
          <a:prstGeom prst="rect">
            <a:avLst/>
          </a:prstGeom>
        </p:spPr>
        <p:txBody>
          <a:bodyPr wrap="none">
            <a:spAutoFit/>
          </a:bodyPr>
          <a:lstStyle/>
          <a:p>
            <a:r>
              <a:rPr lang="en-US" sz="9597" b="1" dirty="0">
                <a:solidFill>
                  <a:srgbClr val="FF0000"/>
                </a:solidFill>
                <a:latin typeface="Times" panose="02020603050405020304" pitchFamily="18" charset="0"/>
                <a:cs typeface="Times" panose="02020603050405020304" pitchFamily="18" charset="0"/>
              </a:rPr>
              <a:t>SLA</a:t>
            </a:r>
            <a:endParaRPr lang="en-US" sz="9597" dirty="0"/>
          </a:p>
        </p:txBody>
      </p:sp>
      <p:sp>
        <p:nvSpPr>
          <p:cNvPr id="7" name="Rectangle 6">
            <a:extLst>
              <a:ext uri="{FF2B5EF4-FFF2-40B4-BE49-F238E27FC236}">
                <a16:creationId xmlns:a16="http://schemas.microsoft.com/office/drawing/2014/main" id="{A2270289-D6B0-4F1A-95D6-B375E68E1E6A}"/>
              </a:ext>
            </a:extLst>
          </p:cNvPr>
          <p:cNvSpPr/>
          <p:nvPr/>
        </p:nvSpPr>
        <p:spPr>
          <a:xfrm>
            <a:off x="1589" y="6103870"/>
            <a:ext cx="12188825" cy="419100"/>
          </a:xfrm>
          <a:prstGeom prst="rect">
            <a:avLst/>
          </a:prstGeom>
          <a:solidFill>
            <a:schemeClr val="tx2"/>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1600" dirty="0">
                <a:solidFill>
                  <a:schemeClr val="bg1"/>
                </a:solidFill>
              </a:rPr>
              <a:t>The hardware, the process, the skills, the technology are just mechanism to achieve what you promise in the contract</a:t>
            </a:r>
          </a:p>
        </p:txBody>
      </p:sp>
      <p:sp>
        <p:nvSpPr>
          <p:cNvPr id="8" name="Rectangle: Rounded Corners 7">
            <a:extLst>
              <a:ext uri="{FF2B5EF4-FFF2-40B4-BE49-F238E27FC236}">
                <a16:creationId xmlns:a16="http://schemas.microsoft.com/office/drawing/2014/main" id="{468953D1-E304-1476-A3A9-6BB22A52A05E}"/>
              </a:ext>
            </a:extLst>
          </p:cNvPr>
          <p:cNvSpPr/>
          <p:nvPr/>
        </p:nvSpPr>
        <p:spPr>
          <a:xfrm>
            <a:off x="8722822" y="676102"/>
            <a:ext cx="3326157" cy="5012388"/>
          </a:xfrm>
          <a:prstGeom prst="roundRect">
            <a:avLst>
              <a:gd name="adj" fmla="val 7170"/>
            </a:avLst>
          </a:prstGeom>
          <a:solidFill>
            <a:srgbClr val="FFFF00">
              <a:alpha val="20000"/>
            </a:srgbClr>
          </a:solidFill>
          <a:ln>
            <a:noFill/>
          </a:ln>
          <a:effectLst>
            <a:softEdge rad="3175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3200" dirty="0">
                <a:solidFill>
                  <a:schemeClr val="tx2"/>
                </a:solidFill>
                <a:latin typeface="Calibri" panose="020F0502020204030204" pitchFamily="34" charset="0"/>
                <a:cs typeface="Calibri" panose="020F0502020204030204" pitchFamily="34" charset="0"/>
              </a:rPr>
              <a:t>For many internal private-cloud service provider, the SLA already exist. You already said it’s “</a:t>
            </a:r>
            <a:r>
              <a:rPr lang="en-US" sz="3200" dirty="0">
                <a:solidFill>
                  <a:srgbClr val="FF0000"/>
                </a:solidFill>
                <a:latin typeface="Calibri" panose="020F0502020204030204" pitchFamily="34" charset="0"/>
                <a:cs typeface="Calibri" panose="020F0502020204030204" pitchFamily="34" charset="0"/>
              </a:rPr>
              <a:t>good</a:t>
            </a:r>
            <a:r>
              <a:rPr lang="en-US" sz="3200" dirty="0">
                <a:solidFill>
                  <a:schemeClr val="tx2"/>
                </a:solidFill>
                <a:latin typeface="Calibri" panose="020F0502020204030204" pitchFamily="34" charset="0"/>
                <a:cs typeface="Calibri" panose="020F0502020204030204" pitchFamily="34" charset="0"/>
              </a:rPr>
              <a:t>”. The problem is what exactly is “</a:t>
            </a:r>
            <a:r>
              <a:rPr lang="en-US" sz="3200" dirty="0">
                <a:solidFill>
                  <a:srgbClr val="FF0000"/>
                </a:solidFill>
                <a:latin typeface="Calibri" panose="020F0502020204030204" pitchFamily="34" charset="0"/>
                <a:cs typeface="Calibri" panose="020F0502020204030204" pitchFamily="34" charset="0"/>
              </a:rPr>
              <a:t>good</a:t>
            </a:r>
            <a:r>
              <a:rPr lang="en-US" sz="3200" dirty="0">
                <a:solidFill>
                  <a:schemeClr val="tx2"/>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34766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grpId="0" nodeType="clickEffect">
                                  <p:stCondLst>
                                    <p:cond delay="0"/>
                                  </p:stCondLst>
                                  <p:childTnLst>
                                    <p:animMotion origin="layout" path="M -2.5E-6 -2.22222E-6 L -0.19349 -2.22222E-6 " pathEditMode="relative" rAng="0" ptsTypes="AA">
                                      <p:cBhvr>
                                        <p:cTn id="16" dur="2000" fill="hold"/>
                                        <p:tgtEl>
                                          <p:spTgt spid="5"/>
                                        </p:tgtEl>
                                        <p:attrNameLst>
                                          <p:attrName>ppt_x</p:attrName>
                                          <p:attrName>ppt_y</p:attrName>
                                        </p:attrNameLst>
                                      </p:cBhvr>
                                      <p:rCtr x="-9674" y="0"/>
                                    </p:animMotion>
                                  </p:childTnLst>
                                </p:cTn>
                              </p:par>
                              <p:par>
                                <p:cTn id="17" presetID="35" presetClass="path" presetSubtype="0" accel="50000" decel="50000" fill="hold" grpId="1" nodeType="withEffect">
                                  <p:stCondLst>
                                    <p:cond delay="0"/>
                                  </p:stCondLst>
                                  <p:childTnLst>
                                    <p:animMotion origin="layout" path="M -1.66667E-6 3.7037E-7 L -0.21237 3.7037E-7 " pathEditMode="relative" rAng="0" ptsTypes="AA">
                                      <p:cBhvr>
                                        <p:cTn id="18" dur="2000" fill="hold"/>
                                        <p:tgtEl>
                                          <p:spTgt spid="6"/>
                                        </p:tgtEl>
                                        <p:attrNameLst>
                                          <p:attrName>ppt_x</p:attrName>
                                          <p:attrName>ppt_y</p:attrName>
                                        </p:attrNameLst>
                                      </p:cBhvr>
                                      <p:rCtr x="-10625" y="0"/>
                                    </p:animMotion>
                                  </p:childTnLst>
                                </p:cTn>
                              </p:par>
                            </p:childTnLst>
                          </p:cTn>
                        </p:par>
                        <p:par>
                          <p:cTn id="19" fill="hold">
                            <p:stCondLst>
                              <p:cond delay="2000"/>
                            </p:stCondLst>
                            <p:childTnLst>
                              <p:par>
                                <p:cTn id="20" presetID="1"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P spid="7" grpId="0" animBg="1"/>
      <p:bldP spid="8"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46481AC3-BEEF-4219-B77B-64D82A10B3B0}"/>
              </a:ext>
            </a:extLst>
          </p:cNvPr>
          <p:cNvSpPr/>
          <p:nvPr/>
        </p:nvSpPr>
        <p:spPr>
          <a:xfrm>
            <a:off x="8092922" y="1971587"/>
            <a:ext cx="2880000" cy="1080000"/>
          </a:xfrm>
          <a:prstGeom prst="rect">
            <a:avLst/>
          </a:prstGeom>
          <a:solidFill>
            <a:srgbClr val="FF0000">
              <a:alpha val="50000"/>
            </a:srgbClr>
          </a:solidFill>
          <a:ln w="12700" cap="flat" cmpd="sng" algn="ctr">
            <a:solidFill>
              <a:schemeClr val="bg2">
                <a:lumMod val="1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a:r>
              <a:rPr lang="en-US" sz="1200">
                <a:solidFill>
                  <a:schemeClr val="bg1"/>
                </a:solidFill>
                <a:latin typeface="Calibri" panose="020F0502020204030204" pitchFamily="34" charset="0"/>
                <a:cs typeface="Calibri" panose="020F0502020204030204" pitchFamily="34" charset="0"/>
              </a:rPr>
              <a:t>Page File</a:t>
            </a:r>
          </a:p>
          <a:p>
            <a:pPr algn="ctr"/>
            <a:endParaRPr lang="en-US" sz="1200">
              <a:solidFill>
                <a:schemeClr val="bg1"/>
              </a:solidFill>
              <a:latin typeface="Calibri" panose="020F0502020204030204" pitchFamily="34" charset="0"/>
              <a:cs typeface="Calibri" panose="020F0502020204030204" pitchFamily="34" charset="0"/>
            </a:endParaRPr>
          </a:p>
          <a:p>
            <a:pPr algn="ctr"/>
            <a:endParaRPr lang="en-US" sz="1200">
              <a:solidFill>
                <a:schemeClr val="bg1"/>
              </a:solidFill>
              <a:latin typeface="Calibri" panose="020F0502020204030204" pitchFamily="34" charset="0"/>
              <a:cs typeface="Calibri" panose="020F0502020204030204" pitchFamily="34" charset="0"/>
            </a:endParaRPr>
          </a:p>
          <a:p>
            <a:pPr algn="ctr"/>
            <a:endParaRPr lang="en-US" sz="1200">
              <a:solidFill>
                <a:schemeClr val="bg1"/>
              </a:solidFill>
              <a:latin typeface="Calibri" panose="020F0502020204030204" pitchFamily="34" charset="0"/>
              <a:cs typeface="Calibri" panose="020F0502020204030204" pitchFamily="34" charset="0"/>
            </a:endParaRPr>
          </a:p>
        </p:txBody>
      </p:sp>
      <p:sp>
        <p:nvSpPr>
          <p:cNvPr id="49" name="Rectangle 48">
            <a:extLst>
              <a:ext uri="{FF2B5EF4-FFF2-40B4-BE49-F238E27FC236}">
                <a16:creationId xmlns:a16="http://schemas.microsoft.com/office/drawing/2014/main" id="{944108E7-6435-4B61-9011-CD15A28C0A52}"/>
              </a:ext>
            </a:extLst>
          </p:cNvPr>
          <p:cNvSpPr/>
          <p:nvPr/>
        </p:nvSpPr>
        <p:spPr>
          <a:xfrm>
            <a:off x="8091051" y="4836912"/>
            <a:ext cx="1440000" cy="1440000"/>
          </a:xfrm>
          <a:prstGeom prst="rect">
            <a:avLst/>
          </a:prstGeom>
          <a:solidFill>
            <a:schemeClr val="accent6"/>
          </a:solidFill>
          <a:ln w="12700" cap="flat" cmpd="sng" algn="ctr">
            <a:solidFill>
              <a:schemeClr val="bg2">
                <a:lumMod val="1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368" tIns="45684" rIns="91368" bIns="45684" numCol="1" spcCol="0" rtlCol="0" fromWordArt="0" anchor="ctr" anchorCtr="0" forceAA="0" compatLnSpc="1">
            <a:prstTxWarp prst="textNoShape">
              <a:avLst/>
            </a:prstTxWarp>
            <a:noAutofit/>
          </a:bodyPr>
          <a:lstStyle/>
          <a:p>
            <a:pPr algn="ctr"/>
            <a:r>
              <a:rPr lang="en-US" sz="1200">
                <a:solidFill>
                  <a:schemeClr val="bg1"/>
                </a:solidFill>
                <a:latin typeface="Calibri" panose="020F0502020204030204" pitchFamily="34" charset="0"/>
                <a:cs typeface="Calibri" panose="020F0502020204030204" pitchFamily="34" charset="0"/>
              </a:rPr>
              <a:t>Windows “In Use”</a:t>
            </a:r>
          </a:p>
        </p:txBody>
      </p:sp>
      <p:sp>
        <p:nvSpPr>
          <p:cNvPr id="8" name="Rectangle 7">
            <a:extLst>
              <a:ext uri="{FF2B5EF4-FFF2-40B4-BE49-F238E27FC236}">
                <a16:creationId xmlns:a16="http://schemas.microsoft.com/office/drawing/2014/main" id="{9E9EBAD9-DFDC-418A-873A-FD3460833AB3}"/>
              </a:ext>
            </a:extLst>
          </p:cNvPr>
          <p:cNvSpPr/>
          <p:nvPr/>
        </p:nvSpPr>
        <p:spPr>
          <a:xfrm>
            <a:off x="1264051" y="6288016"/>
            <a:ext cx="5394237" cy="359906"/>
          </a:xfrm>
          <a:prstGeom prst="rect">
            <a:avLst/>
          </a:prstGeom>
          <a:solidFill>
            <a:schemeClr val="accent1"/>
          </a:solidFill>
          <a:ln w="12700" cap="flat" cmpd="sng" algn="ctr">
            <a:solidFill>
              <a:schemeClr val="bg2">
                <a:lumMod val="1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a:r>
              <a:rPr lang="en-US" sz="1200">
                <a:solidFill>
                  <a:schemeClr val="bg1"/>
                </a:solidFill>
                <a:latin typeface="Calibri" panose="020F0502020204030204" pitchFamily="34" charset="0"/>
                <a:cs typeface="Calibri" panose="020F0502020204030204" pitchFamily="34" charset="0"/>
              </a:rPr>
              <a:t>Overhead</a:t>
            </a:r>
          </a:p>
        </p:txBody>
      </p:sp>
      <p:sp>
        <p:nvSpPr>
          <p:cNvPr id="15" name="Rectangle 14">
            <a:extLst>
              <a:ext uri="{FF2B5EF4-FFF2-40B4-BE49-F238E27FC236}">
                <a16:creationId xmlns:a16="http://schemas.microsoft.com/office/drawing/2014/main" id="{838CED23-8100-473C-AC27-94C84093695F}"/>
              </a:ext>
            </a:extLst>
          </p:cNvPr>
          <p:cNvSpPr/>
          <p:nvPr/>
        </p:nvSpPr>
        <p:spPr>
          <a:xfrm>
            <a:off x="6948350" y="5893833"/>
            <a:ext cx="788737" cy="511508"/>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368" tIns="45684" rIns="91368" bIns="45684" numCol="1" spcCol="0" rtlCol="0" fromWordArt="0" anchor="ctr" anchorCtr="0" forceAA="0" compatLnSpc="1">
            <a:prstTxWarp prst="textNoShape">
              <a:avLst/>
            </a:prstTxWarp>
            <a:noAutofit/>
          </a:bodyPr>
          <a:lstStyle/>
          <a:p>
            <a:pPr algn="r"/>
            <a:r>
              <a:rPr lang="en-US" sz="1797" b="1">
                <a:solidFill>
                  <a:schemeClr val="tx2"/>
                </a:solidFill>
              </a:rPr>
              <a:t>0 GB</a:t>
            </a:r>
          </a:p>
        </p:txBody>
      </p:sp>
      <p:sp>
        <p:nvSpPr>
          <p:cNvPr id="16" name="Rectangle 15">
            <a:extLst>
              <a:ext uri="{FF2B5EF4-FFF2-40B4-BE49-F238E27FC236}">
                <a16:creationId xmlns:a16="http://schemas.microsoft.com/office/drawing/2014/main" id="{D36437B1-1BE6-4CD7-8C6D-E4DA08B53FB1}"/>
              </a:ext>
            </a:extLst>
          </p:cNvPr>
          <p:cNvSpPr/>
          <p:nvPr/>
        </p:nvSpPr>
        <p:spPr>
          <a:xfrm>
            <a:off x="6965917" y="2656102"/>
            <a:ext cx="788737" cy="511508"/>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368" tIns="45684" rIns="91368" bIns="45684" numCol="1" spcCol="0" rtlCol="0" fromWordArt="0" anchor="ctr" anchorCtr="0" forceAA="0" compatLnSpc="1">
            <a:prstTxWarp prst="textNoShape">
              <a:avLst/>
            </a:prstTxWarp>
            <a:noAutofit/>
          </a:bodyPr>
          <a:lstStyle/>
          <a:p>
            <a:pPr algn="r"/>
            <a:r>
              <a:rPr lang="en-US" sz="1797" b="1">
                <a:solidFill>
                  <a:schemeClr val="tx2"/>
                </a:solidFill>
              </a:rPr>
              <a:t>8 GB</a:t>
            </a:r>
          </a:p>
        </p:txBody>
      </p:sp>
      <p:sp>
        <p:nvSpPr>
          <p:cNvPr id="26" name="Rectangle 25">
            <a:extLst>
              <a:ext uri="{FF2B5EF4-FFF2-40B4-BE49-F238E27FC236}">
                <a16:creationId xmlns:a16="http://schemas.microsoft.com/office/drawing/2014/main" id="{BD8A1461-6BB3-4A7F-B701-FCA29F2435A7}"/>
              </a:ext>
            </a:extLst>
          </p:cNvPr>
          <p:cNvSpPr/>
          <p:nvPr/>
        </p:nvSpPr>
        <p:spPr>
          <a:xfrm>
            <a:off x="8091051" y="4480924"/>
            <a:ext cx="1440000" cy="359906"/>
          </a:xfrm>
          <a:prstGeom prst="rect">
            <a:avLst/>
          </a:prstGeom>
          <a:solidFill>
            <a:schemeClr val="accent6"/>
          </a:solidFill>
          <a:ln w="12700" cap="flat" cmpd="sng" algn="ctr">
            <a:solidFill>
              <a:schemeClr val="bg2">
                <a:lumMod val="1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368" tIns="45684" rIns="91368" bIns="45684" numCol="1" spcCol="0" rtlCol="0" fromWordArt="0" anchor="ctr" anchorCtr="0" forceAA="0" compatLnSpc="1">
            <a:prstTxWarp prst="textNoShape">
              <a:avLst/>
            </a:prstTxWarp>
            <a:noAutofit/>
          </a:bodyPr>
          <a:lstStyle/>
          <a:p>
            <a:pPr algn="ctr"/>
            <a:r>
              <a:rPr lang="en-US" sz="1200">
                <a:solidFill>
                  <a:schemeClr val="bg1"/>
                </a:solidFill>
                <a:latin typeface="Calibri" panose="020F0502020204030204" pitchFamily="34" charset="0"/>
                <a:cs typeface="Calibri" panose="020F0502020204030204" pitchFamily="34" charset="0"/>
              </a:rPr>
              <a:t>Windows Modified</a:t>
            </a:r>
          </a:p>
        </p:txBody>
      </p:sp>
      <p:sp>
        <p:nvSpPr>
          <p:cNvPr id="28" name="Rectangle 27">
            <a:extLst>
              <a:ext uri="{FF2B5EF4-FFF2-40B4-BE49-F238E27FC236}">
                <a16:creationId xmlns:a16="http://schemas.microsoft.com/office/drawing/2014/main" id="{E01496C0-07A1-4081-A4A2-BCCBEF692018}"/>
              </a:ext>
            </a:extLst>
          </p:cNvPr>
          <p:cNvSpPr/>
          <p:nvPr/>
        </p:nvSpPr>
        <p:spPr>
          <a:xfrm>
            <a:off x="8092922" y="4127010"/>
            <a:ext cx="2880000" cy="359906"/>
          </a:xfrm>
          <a:prstGeom prst="rect">
            <a:avLst/>
          </a:prstGeom>
          <a:solidFill>
            <a:schemeClr val="accent6"/>
          </a:solidFill>
          <a:ln w="12700" cap="flat" cmpd="sng" algn="ctr">
            <a:solidFill>
              <a:schemeClr val="bg2">
                <a:lumMod val="1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368" tIns="45684" rIns="91368" bIns="45684" numCol="1" spcCol="0" rtlCol="0" fromWordArt="0" anchor="ctr" anchorCtr="0" forceAA="0" compatLnSpc="1">
            <a:prstTxWarp prst="textNoShape">
              <a:avLst/>
            </a:prstTxWarp>
            <a:noAutofit/>
          </a:bodyPr>
          <a:lstStyle/>
          <a:p>
            <a:pPr algn="ctr"/>
            <a:r>
              <a:rPr lang="en-US" sz="1200">
                <a:solidFill>
                  <a:schemeClr val="bg1"/>
                </a:solidFill>
                <a:latin typeface="Calibri" panose="020F0502020204030204" pitchFamily="34" charset="0"/>
                <a:cs typeface="Calibri" panose="020F0502020204030204" pitchFamily="34" charset="0"/>
              </a:rPr>
              <a:t>Guest Cache/Buffers</a:t>
            </a:r>
          </a:p>
        </p:txBody>
      </p:sp>
      <p:sp>
        <p:nvSpPr>
          <p:cNvPr id="29" name="Rectangle 28">
            <a:extLst>
              <a:ext uri="{FF2B5EF4-FFF2-40B4-BE49-F238E27FC236}">
                <a16:creationId xmlns:a16="http://schemas.microsoft.com/office/drawing/2014/main" id="{FCC2587D-3259-4AF0-A926-9940544A7D48}"/>
              </a:ext>
            </a:extLst>
          </p:cNvPr>
          <p:cNvSpPr/>
          <p:nvPr/>
        </p:nvSpPr>
        <p:spPr>
          <a:xfrm>
            <a:off x="8092922" y="3407168"/>
            <a:ext cx="2880000" cy="720000"/>
          </a:xfrm>
          <a:prstGeom prst="rect">
            <a:avLst/>
          </a:prstGeom>
          <a:solidFill>
            <a:schemeClr val="accent6"/>
          </a:solidFill>
          <a:ln w="12700" cap="flat" cmpd="sng" algn="ctr">
            <a:solidFill>
              <a:schemeClr val="bg2">
                <a:lumMod val="1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368" tIns="45684" rIns="91368" bIns="45684" numCol="1" spcCol="0" rtlCol="0" fromWordArt="0" anchor="ctr" anchorCtr="0" forceAA="0" compatLnSpc="1">
            <a:prstTxWarp prst="textNoShape">
              <a:avLst/>
            </a:prstTxWarp>
            <a:noAutofit/>
          </a:bodyPr>
          <a:lstStyle/>
          <a:p>
            <a:pPr algn="ctr"/>
            <a:r>
              <a:rPr lang="en-US" sz="1200">
                <a:solidFill>
                  <a:schemeClr val="bg1"/>
                </a:solidFill>
                <a:latin typeface="Calibri" panose="020F0502020204030204" pitchFamily="34" charset="0"/>
                <a:cs typeface="Calibri" panose="020F0502020204030204" pitchFamily="34" charset="0"/>
              </a:rPr>
              <a:t>Guest Free                     </a:t>
            </a:r>
          </a:p>
        </p:txBody>
      </p:sp>
      <p:sp>
        <p:nvSpPr>
          <p:cNvPr id="31" name="Rectangle 30">
            <a:extLst>
              <a:ext uri="{FF2B5EF4-FFF2-40B4-BE49-F238E27FC236}">
                <a16:creationId xmlns:a16="http://schemas.microsoft.com/office/drawing/2014/main" id="{FB9F08FA-0649-4C29-8897-784FA3E53910}"/>
              </a:ext>
            </a:extLst>
          </p:cNvPr>
          <p:cNvSpPr/>
          <p:nvPr/>
        </p:nvSpPr>
        <p:spPr>
          <a:xfrm>
            <a:off x="8279203" y="2329831"/>
            <a:ext cx="2387065" cy="720000"/>
          </a:xfrm>
          <a:prstGeom prst="rect">
            <a:avLst/>
          </a:prstGeom>
          <a:solidFill>
            <a:srgbClr val="FF0000"/>
          </a:solidFill>
          <a:ln w="1270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a:r>
              <a:rPr lang="en-US" sz="1200">
                <a:solidFill>
                  <a:schemeClr val="bg1"/>
                </a:solidFill>
                <a:latin typeface="Calibri" panose="020F0502020204030204" pitchFamily="34" charset="0"/>
                <a:cs typeface="Calibri" panose="020F0502020204030204" pitchFamily="34" charset="0"/>
              </a:rPr>
              <a:t>Page File Used</a:t>
            </a:r>
          </a:p>
          <a:p>
            <a:pPr algn="ctr"/>
            <a:endParaRPr lang="en-US" sz="1200">
              <a:solidFill>
                <a:schemeClr val="bg1"/>
              </a:solidFill>
              <a:latin typeface="Calibri" panose="020F0502020204030204" pitchFamily="34" charset="0"/>
              <a:cs typeface="Calibri" panose="020F0502020204030204" pitchFamily="34" charset="0"/>
            </a:endParaRPr>
          </a:p>
          <a:p>
            <a:pPr algn="ctr"/>
            <a:endParaRPr lang="en-US" sz="1050">
              <a:solidFill>
                <a:schemeClr val="bg1"/>
              </a:solidFill>
              <a:latin typeface="Calibri" panose="020F0502020204030204" pitchFamily="34" charset="0"/>
              <a:cs typeface="Calibri" panose="020F0502020204030204" pitchFamily="34" charset="0"/>
            </a:endParaRPr>
          </a:p>
        </p:txBody>
      </p:sp>
      <p:sp>
        <p:nvSpPr>
          <p:cNvPr id="38" name="Rectangle 37">
            <a:extLst>
              <a:ext uri="{FF2B5EF4-FFF2-40B4-BE49-F238E27FC236}">
                <a16:creationId xmlns:a16="http://schemas.microsoft.com/office/drawing/2014/main" id="{7FBB83E3-3CF1-4483-85FE-61CA671F7E4C}"/>
              </a:ext>
            </a:extLst>
          </p:cNvPr>
          <p:cNvSpPr/>
          <p:nvPr/>
        </p:nvSpPr>
        <p:spPr>
          <a:xfrm>
            <a:off x="8413929" y="1247597"/>
            <a:ext cx="2248274" cy="338378"/>
          </a:xfrm>
          <a:prstGeom prst="rect">
            <a:avLst/>
          </a:prstGeom>
        </p:spPr>
        <p:txBody>
          <a:bodyPr wrap="square">
            <a:spAutoFit/>
          </a:bodyPr>
          <a:lstStyle/>
          <a:p>
            <a:pPr algn="ctr"/>
            <a:r>
              <a:rPr lang="en-US" sz="1600">
                <a:solidFill>
                  <a:schemeClr val="tx2"/>
                </a:solidFill>
                <a:latin typeface="Calibri" panose="020F0502020204030204" pitchFamily="34" charset="0"/>
                <a:cs typeface="Calibri" panose="020F0502020204030204" pitchFamily="34" charset="0"/>
              </a:rPr>
              <a:t>What Guest OS sees</a:t>
            </a:r>
          </a:p>
        </p:txBody>
      </p:sp>
      <p:sp>
        <p:nvSpPr>
          <p:cNvPr id="40" name="Right Brace 39">
            <a:extLst>
              <a:ext uri="{FF2B5EF4-FFF2-40B4-BE49-F238E27FC236}">
                <a16:creationId xmlns:a16="http://schemas.microsoft.com/office/drawing/2014/main" id="{77F0059B-0662-4C22-8D1F-EE4820C4BF75}"/>
              </a:ext>
            </a:extLst>
          </p:cNvPr>
          <p:cNvSpPr/>
          <p:nvPr/>
        </p:nvSpPr>
        <p:spPr>
          <a:xfrm rot="16200000">
            <a:off x="9368207" y="312920"/>
            <a:ext cx="332792" cy="2876638"/>
          </a:xfrm>
          <a:prstGeom prst="rightBrace">
            <a:avLst>
              <a:gd name="adj1" fmla="val 21554"/>
              <a:gd name="adj2" fmla="val 50000"/>
            </a:avLst>
          </a:prstGeom>
          <a:ln w="19050">
            <a:solidFill>
              <a:srgbClr val="FF0000"/>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a:endParaRPr lang="en-US" sz="1796"/>
          </a:p>
        </p:txBody>
      </p:sp>
      <p:sp>
        <p:nvSpPr>
          <p:cNvPr id="43" name="Rectangle 42">
            <a:extLst>
              <a:ext uri="{FF2B5EF4-FFF2-40B4-BE49-F238E27FC236}">
                <a16:creationId xmlns:a16="http://schemas.microsoft.com/office/drawing/2014/main" id="{D434C8F6-2617-4F94-9BF2-B5090DBFE132}"/>
              </a:ext>
            </a:extLst>
          </p:cNvPr>
          <p:cNvSpPr/>
          <p:nvPr/>
        </p:nvSpPr>
        <p:spPr>
          <a:xfrm>
            <a:off x="2339074" y="4484792"/>
            <a:ext cx="3240000" cy="1799531"/>
          </a:xfrm>
          <a:prstGeom prst="rect">
            <a:avLst/>
          </a:prstGeom>
          <a:solidFill>
            <a:schemeClr val="accent1"/>
          </a:solidFill>
          <a:ln w="12700" cap="flat" cmpd="sng" algn="ctr">
            <a:solidFill>
              <a:schemeClr val="bg2">
                <a:lumMod val="1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a:endParaRPr lang="en-US" sz="1200">
              <a:solidFill>
                <a:schemeClr val="bg1"/>
              </a:solidFill>
              <a:latin typeface="Calibri" panose="020F0502020204030204" pitchFamily="34" charset="0"/>
              <a:cs typeface="Calibri" panose="020F0502020204030204" pitchFamily="34" charset="0"/>
            </a:endParaRPr>
          </a:p>
          <a:p>
            <a:pPr algn="ctr"/>
            <a:r>
              <a:rPr lang="en-US" sz="1200">
                <a:solidFill>
                  <a:schemeClr val="bg1"/>
                </a:solidFill>
                <a:latin typeface="Calibri" panose="020F0502020204030204" pitchFamily="34" charset="0"/>
                <a:cs typeface="Calibri" panose="020F0502020204030204" pitchFamily="34" charset="0"/>
              </a:rPr>
              <a:t>Consumed</a:t>
            </a:r>
          </a:p>
          <a:p>
            <a:pPr algn="ctr"/>
            <a:endParaRPr lang="en-US" sz="1200">
              <a:solidFill>
                <a:schemeClr val="bg1"/>
              </a:solidFill>
              <a:latin typeface="Calibri" panose="020F0502020204030204" pitchFamily="34" charset="0"/>
              <a:cs typeface="Calibri" panose="020F0502020204030204" pitchFamily="34" charset="0"/>
            </a:endParaRPr>
          </a:p>
          <a:p>
            <a:pPr algn="ctr"/>
            <a:endParaRPr lang="en-US" sz="1200">
              <a:solidFill>
                <a:schemeClr val="bg1"/>
              </a:solidFill>
              <a:latin typeface="Calibri" panose="020F0502020204030204" pitchFamily="34" charset="0"/>
              <a:cs typeface="Calibri" panose="020F0502020204030204" pitchFamily="34" charset="0"/>
            </a:endParaRPr>
          </a:p>
        </p:txBody>
      </p:sp>
      <p:sp>
        <p:nvSpPr>
          <p:cNvPr id="45" name="Rectangle 44">
            <a:extLst>
              <a:ext uri="{FF2B5EF4-FFF2-40B4-BE49-F238E27FC236}">
                <a16:creationId xmlns:a16="http://schemas.microsoft.com/office/drawing/2014/main" id="{B66E3A5E-19F6-4DD6-81E3-CA25B96BDCB4}"/>
              </a:ext>
            </a:extLst>
          </p:cNvPr>
          <p:cNvSpPr/>
          <p:nvPr/>
        </p:nvSpPr>
        <p:spPr>
          <a:xfrm>
            <a:off x="2840971" y="1249143"/>
            <a:ext cx="2248274" cy="338378"/>
          </a:xfrm>
          <a:prstGeom prst="rect">
            <a:avLst/>
          </a:prstGeom>
        </p:spPr>
        <p:txBody>
          <a:bodyPr wrap="square">
            <a:spAutoFit/>
          </a:bodyPr>
          <a:lstStyle/>
          <a:p>
            <a:pPr algn="ctr"/>
            <a:r>
              <a:rPr lang="en-US" sz="1600">
                <a:solidFill>
                  <a:schemeClr val="tx2"/>
                </a:solidFill>
                <a:latin typeface="Calibri" panose="020F0502020204030204" pitchFamily="34" charset="0"/>
                <a:cs typeface="Calibri" panose="020F0502020204030204" pitchFamily="34" charset="0"/>
              </a:rPr>
              <a:t>What Hypervisor sees</a:t>
            </a:r>
          </a:p>
        </p:txBody>
      </p:sp>
      <p:sp>
        <p:nvSpPr>
          <p:cNvPr id="46" name="Right Brace 45">
            <a:extLst>
              <a:ext uri="{FF2B5EF4-FFF2-40B4-BE49-F238E27FC236}">
                <a16:creationId xmlns:a16="http://schemas.microsoft.com/office/drawing/2014/main" id="{AC622140-8CBC-4721-8250-6DBF9748992C}"/>
              </a:ext>
            </a:extLst>
          </p:cNvPr>
          <p:cNvSpPr/>
          <p:nvPr/>
        </p:nvSpPr>
        <p:spPr>
          <a:xfrm rot="16200000">
            <a:off x="3798670" y="-966215"/>
            <a:ext cx="338377" cy="5436191"/>
          </a:xfrm>
          <a:prstGeom prst="rightBrace">
            <a:avLst>
              <a:gd name="adj1" fmla="val 21554"/>
              <a:gd name="adj2" fmla="val 50000"/>
            </a:avLst>
          </a:prstGeom>
          <a:ln w="19050">
            <a:solidFill>
              <a:srgbClr val="FF0000"/>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a:endParaRPr lang="en-US" sz="1796"/>
          </a:p>
        </p:txBody>
      </p:sp>
      <p:sp>
        <p:nvSpPr>
          <p:cNvPr id="39" name="Rectangle 38">
            <a:extLst>
              <a:ext uri="{FF2B5EF4-FFF2-40B4-BE49-F238E27FC236}">
                <a16:creationId xmlns:a16="http://schemas.microsoft.com/office/drawing/2014/main" id="{0C55235F-795B-45B6-B299-E7C36D7BD8B5}"/>
              </a:ext>
            </a:extLst>
          </p:cNvPr>
          <p:cNvSpPr/>
          <p:nvPr/>
        </p:nvSpPr>
        <p:spPr>
          <a:xfrm>
            <a:off x="2443902" y="4831604"/>
            <a:ext cx="1079719" cy="359906"/>
          </a:xfrm>
          <a:prstGeom prst="rect">
            <a:avLst/>
          </a:prstGeom>
          <a:solidFill>
            <a:schemeClr val="accent1">
              <a:lumMod val="20000"/>
              <a:lumOff val="80000"/>
            </a:schemeClr>
          </a:solidFill>
          <a:ln w="12700" cap="flat" cmpd="sng" algn="ctr">
            <a:solidFill>
              <a:schemeClr val="bg2">
                <a:lumMod val="1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a:r>
              <a:rPr lang="en-US" sz="1200">
                <a:solidFill>
                  <a:schemeClr val="tx2"/>
                </a:solidFill>
                <a:latin typeface="Calibri" panose="020F0502020204030204" pitchFamily="34" charset="0"/>
                <a:cs typeface="Calibri" panose="020F0502020204030204" pitchFamily="34" charset="0"/>
              </a:rPr>
              <a:t>Shared</a:t>
            </a:r>
          </a:p>
        </p:txBody>
      </p:sp>
      <p:sp>
        <p:nvSpPr>
          <p:cNvPr id="44" name="Rectangle 43">
            <a:extLst>
              <a:ext uri="{FF2B5EF4-FFF2-40B4-BE49-F238E27FC236}">
                <a16:creationId xmlns:a16="http://schemas.microsoft.com/office/drawing/2014/main" id="{3303743A-79E7-49E2-8AE2-47E8B3C44FD7}"/>
              </a:ext>
            </a:extLst>
          </p:cNvPr>
          <p:cNvSpPr/>
          <p:nvPr/>
        </p:nvSpPr>
        <p:spPr>
          <a:xfrm>
            <a:off x="4310097" y="4475714"/>
            <a:ext cx="1079719" cy="359906"/>
          </a:xfrm>
          <a:prstGeom prst="rect">
            <a:avLst/>
          </a:prstGeom>
          <a:solidFill>
            <a:schemeClr val="accent1">
              <a:lumMod val="20000"/>
              <a:lumOff val="80000"/>
            </a:schemeClr>
          </a:solidFill>
          <a:ln w="12700" cap="flat" cmpd="sng" algn="ctr">
            <a:solidFill>
              <a:schemeClr val="bg2">
                <a:lumMod val="1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a:r>
              <a:rPr lang="en-US" sz="1200">
                <a:solidFill>
                  <a:schemeClr val="tx2"/>
                </a:solidFill>
                <a:latin typeface="Calibri" panose="020F0502020204030204" pitchFamily="34" charset="0"/>
                <a:cs typeface="Calibri" panose="020F0502020204030204" pitchFamily="34" charset="0"/>
              </a:rPr>
              <a:t>Compressed</a:t>
            </a:r>
          </a:p>
        </p:txBody>
      </p:sp>
      <p:sp>
        <p:nvSpPr>
          <p:cNvPr id="17" name="Arrow: Up 16">
            <a:extLst>
              <a:ext uri="{FF2B5EF4-FFF2-40B4-BE49-F238E27FC236}">
                <a16:creationId xmlns:a16="http://schemas.microsoft.com/office/drawing/2014/main" id="{2C4D1E4F-8B7A-4869-8F22-C53B974DE9EA}"/>
              </a:ext>
            </a:extLst>
          </p:cNvPr>
          <p:cNvSpPr/>
          <p:nvPr/>
        </p:nvSpPr>
        <p:spPr>
          <a:xfrm>
            <a:off x="8612946" y="2705336"/>
            <a:ext cx="846078" cy="323916"/>
          </a:xfrm>
          <a:prstGeom prst="up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r>
              <a:rPr lang="en-US" sz="700">
                <a:solidFill>
                  <a:schemeClr val="tx2"/>
                </a:solidFill>
              </a:rPr>
              <a:t>Page Out</a:t>
            </a:r>
          </a:p>
        </p:txBody>
      </p:sp>
      <p:sp>
        <p:nvSpPr>
          <p:cNvPr id="71" name="Rectangle 70">
            <a:extLst>
              <a:ext uri="{FF2B5EF4-FFF2-40B4-BE49-F238E27FC236}">
                <a16:creationId xmlns:a16="http://schemas.microsoft.com/office/drawing/2014/main" id="{EDF49248-8E79-4EF5-A729-D9BD8124DE38}"/>
              </a:ext>
            </a:extLst>
          </p:cNvPr>
          <p:cNvSpPr/>
          <p:nvPr/>
        </p:nvSpPr>
        <p:spPr>
          <a:xfrm>
            <a:off x="1261586" y="3048768"/>
            <a:ext cx="1079719" cy="2520000"/>
          </a:xfrm>
          <a:prstGeom prst="rect">
            <a:avLst/>
          </a:prstGeom>
          <a:solidFill>
            <a:srgbClr val="FF0000">
              <a:alpha val="50000"/>
            </a:srgbClr>
          </a:solidFill>
          <a:ln w="12700" cap="flat" cmpd="sng" algn="ctr">
            <a:solidFill>
              <a:schemeClr val="bg2">
                <a:lumMod val="1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a:endParaRPr lang="en-US" sz="1200">
              <a:solidFill>
                <a:schemeClr val="bg1"/>
              </a:solidFill>
              <a:latin typeface="Calibri" panose="020F0502020204030204" pitchFamily="34" charset="0"/>
              <a:cs typeface="Calibri" panose="020F0502020204030204" pitchFamily="34" charset="0"/>
            </a:endParaRPr>
          </a:p>
          <a:p>
            <a:pPr algn="ctr"/>
            <a:endParaRPr lang="en-US" sz="1200">
              <a:solidFill>
                <a:schemeClr val="bg1"/>
              </a:solidFill>
              <a:latin typeface="Calibri" panose="020F0502020204030204" pitchFamily="34" charset="0"/>
              <a:cs typeface="Calibri" panose="020F0502020204030204" pitchFamily="34" charset="0"/>
            </a:endParaRPr>
          </a:p>
          <a:p>
            <a:pPr algn="ctr"/>
            <a:endParaRPr lang="en-US" sz="1200">
              <a:solidFill>
                <a:schemeClr val="bg1"/>
              </a:solidFill>
              <a:latin typeface="Calibri" panose="020F0502020204030204" pitchFamily="34" charset="0"/>
              <a:cs typeface="Calibri" panose="020F0502020204030204" pitchFamily="34" charset="0"/>
            </a:endParaRPr>
          </a:p>
          <a:p>
            <a:pPr algn="ctr"/>
            <a:endParaRPr lang="en-US" sz="1200">
              <a:solidFill>
                <a:schemeClr val="bg1"/>
              </a:solidFill>
              <a:latin typeface="Calibri" panose="020F0502020204030204" pitchFamily="34" charset="0"/>
              <a:cs typeface="Calibri" panose="020F0502020204030204" pitchFamily="34" charset="0"/>
            </a:endParaRPr>
          </a:p>
          <a:p>
            <a:pPr algn="ctr"/>
            <a:endParaRPr lang="en-US" sz="1200">
              <a:solidFill>
                <a:schemeClr val="bg1"/>
              </a:solidFill>
              <a:latin typeface="Calibri" panose="020F0502020204030204" pitchFamily="34" charset="0"/>
              <a:cs typeface="Calibri" panose="020F0502020204030204" pitchFamily="34" charset="0"/>
            </a:endParaRPr>
          </a:p>
          <a:p>
            <a:pPr algn="ctr"/>
            <a:endParaRPr lang="en-US" sz="1200">
              <a:solidFill>
                <a:schemeClr val="bg1"/>
              </a:solidFill>
              <a:latin typeface="Calibri" panose="020F0502020204030204" pitchFamily="34" charset="0"/>
              <a:cs typeface="Calibri" panose="020F0502020204030204" pitchFamily="34" charset="0"/>
            </a:endParaRPr>
          </a:p>
          <a:p>
            <a:pPr algn="ctr"/>
            <a:r>
              <a:rPr lang="en-US" sz="1200">
                <a:solidFill>
                  <a:schemeClr val="tx2"/>
                </a:solidFill>
                <a:latin typeface="Calibri" panose="020F0502020204030204" pitchFamily="34" charset="0"/>
                <a:cs typeface="Calibri" panose="020F0502020204030204" pitchFamily="34" charset="0"/>
              </a:rPr>
              <a:t>Swap File</a:t>
            </a:r>
            <a:br>
              <a:rPr lang="en-US" sz="1200">
                <a:solidFill>
                  <a:schemeClr val="bg1"/>
                </a:solidFill>
                <a:latin typeface="Calibri" panose="020F0502020204030204" pitchFamily="34" charset="0"/>
                <a:cs typeface="Calibri" panose="020F0502020204030204" pitchFamily="34" charset="0"/>
              </a:rPr>
            </a:br>
            <a:br>
              <a:rPr lang="en-US" sz="1200">
                <a:solidFill>
                  <a:schemeClr val="bg1"/>
                </a:solidFill>
                <a:latin typeface="Calibri" panose="020F0502020204030204" pitchFamily="34" charset="0"/>
                <a:cs typeface="Calibri" panose="020F0502020204030204" pitchFamily="34" charset="0"/>
              </a:rPr>
            </a:br>
            <a:br>
              <a:rPr lang="en-US" sz="1200">
                <a:solidFill>
                  <a:schemeClr val="bg1"/>
                </a:solidFill>
                <a:latin typeface="Calibri" panose="020F0502020204030204" pitchFamily="34" charset="0"/>
                <a:cs typeface="Calibri" panose="020F0502020204030204" pitchFamily="34" charset="0"/>
              </a:rPr>
            </a:br>
            <a:br>
              <a:rPr lang="en-US" sz="1200">
                <a:solidFill>
                  <a:schemeClr val="bg1"/>
                </a:solidFill>
                <a:latin typeface="Calibri" panose="020F0502020204030204" pitchFamily="34" charset="0"/>
                <a:cs typeface="Calibri" panose="020F0502020204030204" pitchFamily="34" charset="0"/>
              </a:rPr>
            </a:br>
            <a:br>
              <a:rPr lang="en-US" sz="1200">
                <a:solidFill>
                  <a:schemeClr val="bg1"/>
                </a:solidFill>
                <a:latin typeface="Calibri" panose="020F0502020204030204" pitchFamily="34" charset="0"/>
                <a:cs typeface="Calibri" panose="020F0502020204030204" pitchFamily="34" charset="0"/>
              </a:rPr>
            </a:br>
            <a:endParaRPr lang="en-US" sz="1200">
              <a:solidFill>
                <a:schemeClr val="bg1"/>
              </a:solidFill>
              <a:latin typeface="Calibri" panose="020F0502020204030204" pitchFamily="34" charset="0"/>
              <a:cs typeface="Calibri" panose="020F0502020204030204" pitchFamily="34" charset="0"/>
            </a:endParaRPr>
          </a:p>
        </p:txBody>
      </p:sp>
      <p:sp>
        <p:nvSpPr>
          <p:cNvPr id="73" name="Rectangle 72">
            <a:extLst>
              <a:ext uri="{FF2B5EF4-FFF2-40B4-BE49-F238E27FC236}">
                <a16:creationId xmlns:a16="http://schemas.microsoft.com/office/drawing/2014/main" id="{9A453B6F-C38A-4390-ACE6-33E50FB87ADC}"/>
              </a:ext>
            </a:extLst>
          </p:cNvPr>
          <p:cNvSpPr/>
          <p:nvPr/>
        </p:nvSpPr>
        <p:spPr>
          <a:xfrm>
            <a:off x="1621278" y="3050203"/>
            <a:ext cx="5040000" cy="360000"/>
          </a:xfrm>
          <a:prstGeom prst="rect">
            <a:avLst/>
          </a:prstGeom>
          <a:solidFill>
            <a:srgbClr val="FF0000"/>
          </a:solidFill>
          <a:ln w="12700" cap="flat" cmpd="sng" algn="ctr">
            <a:solidFill>
              <a:schemeClr val="bg2">
                <a:lumMod val="1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a:r>
              <a:rPr lang="en-US" sz="1200">
                <a:solidFill>
                  <a:schemeClr val="bg1"/>
                </a:solidFill>
                <a:latin typeface="Calibri" panose="020F0502020204030204" pitchFamily="34" charset="0"/>
                <a:cs typeface="Calibri" panose="020F0502020204030204" pitchFamily="34" charset="0"/>
              </a:rPr>
              <a:t>Swapped</a:t>
            </a:r>
            <a:endParaRPr lang="en-US" sz="1050">
              <a:solidFill>
                <a:schemeClr val="bg1"/>
              </a:solidFill>
              <a:latin typeface="Calibri" panose="020F0502020204030204" pitchFamily="34" charset="0"/>
              <a:cs typeface="Calibri" panose="020F0502020204030204" pitchFamily="34" charset="0"/>
            </a:endParaRPr>
          </a:p>
        </p:txBody>
      </p:sp>
      <p:sp>
        <p:nvSpPr>
          <p:cNvPr id="57" name="Arrow: Down 56">
            <a:extLst>
              <a:ext uri="{FF2B5EF4-FFF2-40B4-BE49-F238E27FC236}">
                <a16:creationId xmlns:a16="http://schemas.microsoft.com/office/drawing/2014/main" id="{C49CE697-6BB4-45B0-9323-341A584AA92C}"/>
              </a:ext>
            </a:extLst>
          </p:cNvPr>
          <p:cNvSpPr/>
          <p:nvPr/>
        </p:nvSpPr>
        <p:spPr>
          <a:xfrm>
            <a:off x="9456630" y="2709851"/>
            <a:ext cx="840327" cy="323916"/>
          </a:xfrm>
          <a:prstGeom prst="downArrow">
            <a:avLst>
              <a:gd name="adj1" fmla="val 50000"/>
              <a:gd name="adj2" fmla="val 50000"/>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r>
              <a:rPr lang="en-US" sz="700">
                <a:solidFill>
                  <a:schemeClr val="tx2"/>
                </a:solidFill>
              </a:rPr>
              <a:t>Page</a:t>
            </a:r>
            <a:br>
              <a:rPr lang="en-US" sz="700">
                <a:solidFill>
                  <a:schemeClr val="tx2"/>
                </a:solidFill>
              </a:rPr>
            </a:br>
            <a:r>
              <a:rPr lang="en-US" sz="700">
                <a:solidFill>
                  <a:schemeClr val="tx2"/>
                </a:solidFill>
              </a:rPr>
              <a:t>In</a:t>
            </a:r>
          </a:p>
        </p:txBody>
      </p:sp>
      <p:sp>
        <p:nvSpPr>
          <p:cNvPr id="58" name="Rectangle 57">
            <a:extLst>
              <a:ext uri="{FF2B5EF4-FFF2-40B4-BE49-F238E27FC236}">
                <a16:creationId xmlns:a16="http://schemas.microsoft.com/office/drawing/2014/main" id="{5A0C4932-BA66-45A0-8315-020D03C8E37A}"/>
              </a:ext>
            </a:extLst>
          </p:cNvPr>
          <p:cNvSpPr/>
          <p:nvPr/>
        </p:nvSpPr>
        <p:spPr>
          <a:xfrm>
            <a:off x="2339074" y="3767284"/>
            <a:ext cx="3240000" cy="359906"/>
          </a:xfrm>
          <a:prstGeom prst="rect">
            <a:avLst/>
          </a:prstGeom>
          <a:solidFill>
            <a:schemeClr val="accent1"/>
          </a:solidFill>
          <a:ln w="12700" cap="flat" cmpd="sng" algn="ctr">
            <a:solidFill>
              <a:schemeClr val="bg2">
                <a:lumMod val="1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a:r>
              <a:rPr lang="en-US" sz="1200">
                <a:solidFill>
                  <a:schemeClr val="bg1"/>
                </a:solidFill>
                <a:latin typeface="Calibri"/>
                <a:cs typeface="Calibri"/>
              </a:rPr>
              <a:t>Shared Saved</a:t>
            </a:r>
            <a:endParaRPr lang="en-US" sz="1200">
              <a:solidFill>
                <a:schemeClr val="bg1"/>
              </a:solidFill>
              <a:latin typeface="Calibri" panose="020F0502020204030204" pitchFamily="34" charset="0"/>
              <a:cs typeface="Calibri" panose="020F0502020204030204" pitchFamily="34" charset="0"/>
            </a:endParaRPr>
          </a:p>
        </p:txBody>
      </p:sp>
      <p:sp>
        <p:nvSpPr>
          <p:cNvPr id="85" name="Rectangle 84">
            <a:extLst>
              <a:ext uri="{FF2B5EF4-FFF2-40B4-BE49-F238E27FC236}">
                <a16:creationId xmlns:a16="http://schemas.microsoft.com/office/drawing/2014/main" id="{F885DF3D-1707-4913-9131-6697BCB865CB}"/>
              </a:ext>
            </a:extLst>
          </p:cNvPr>
          <p:cNvSpPr/>
          <p:nvPr/>
        </p:nvSpPr>
        <p:spPr>
          <a:xfrm flipH="1">
            <a:off x="1264624" y="5565924"/>
            <a:ext cx="2159438" cy="719813"/>
          </a:xfrm>
          <a:prstGeom prst="rect">
            <a:avLst/>
          </a:prstGeom>
          <a:solidFill>
            <a:schemeClr val="accent1">
              <a:lumMod val="20000"/>
              <a:lumOff val="80000"/>
            </a:schemeClr>
          </a:solidFill>
          <a:ln w="12700" cap="flat" cmpd="sng" algn="ctr">
            <a:solidFill>
              <a:schemeClr val="bg2">
                <a:lumMod val="1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a:r>
              <a:rPr lang="en-US" sz="1200">
                <a:solidFill>
                  <a:schemeClr val="tx2"/>
                </a:solidFill>
                <a:latin typeface="Calibri" panose="020F0502020204030204" pitchFamily="34" charset="0"/>
                <a:cs typeface="Calibri" panose="020F0502020204030204" pitchFamily="34" charset="0"/>
              </a:rPr>
              <a:t>Reservation</a:t>
            </a:r>
          </a:p>
        </p:txBody>
      </p:sp>
      <p:sp>
        <p:nvSpPr>
          <p:cNvPr id="86" name="Rectangle 85">
            <a:extLst>
              <a:ext uri="{FF2B5EF4-FFF2-40B4-BE49-F238E27FC236}">
                <a16:creationId xmlns:a16="http://schemas.microsoft.com/office/drawing/2014/main" id="{8417588D-EB40-439F-8BEA-C12E8FFB3A15}"/>
              </a:ext>
            </a:extLst>
          </p:cNvPr>
          <p:cNvSpPr/>
          <p:nvPr/>
        </p:nvSpPr>
        <p:spPr>
          <a:xfrm>
            <a:off x="2339074" y="3408431"/>
            <a:ext cx="4320000" cy="359906"/>
          </a:xfrm>
          <a:prstGeom prst="rect">
            <a:avLst/>
          </a:prstGeom>
          <a:solidFill>
            <a:srgbClr val="FF0000"/>
          </a:solidFill>
          <a:ln w="12700" cap="flat" cmpd="sng" algn="ctr">
            <a:solidFill>
              <a:schemeClr val="bg2">
                <a:lumMod val="1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a:r>
              <a:rPr lang="en-US" sz="1200">
                <a:solidFill>
                  <a:schemeClr val="bg1"/>
                </a:solidFill>
                <a:latin typeface="Calibri" panose="020F0502020204030204" pitchFamily="34" charset="0"/>
                <a:cs typeface="Calibri" panose="020F0502020204030204" pitchFamily="34" charset="0"/>
              </a:rPr>
              <a:t>Balloon</a:t>
            </a:r>
            <a:endParaRPr lang="en-US" sz="1050">
              <a:solidFill>
                <a:schemeClr val="bg1"/>
              </a:solidFill>
              <a:latin typeface="Calibri" panose="020F0502020204030204" pitchFamily="34" charset="0"/>
              <a:cs typeface="Calibri" panose="020F0502020204030204" pitchFamily="34" charset="0"/>
            </a:endParaRPr>
          </a:p>
        </p:txBody>
      </p:sp>
      <p:sp>
        <p:nvSpPr>
          <p:cNvPr id="32" name="Rectangle 31">
            <a:extLst>
              <a:ext uri="{FF2B5EF4-FFF2-40B4-BE49-F238E27FC236}">
                <a16:creationId xmlns:a16="http://schemas.microsoft.com/office/drawing/2014/main" id="{404EA0CE-F4B1-40ED-AB36-22F0A4D1A827}"/>
              </a:ext>
            </a:extLst>
          </p:cNvPr>
          <p:cNvSpPr/>
          <p:nvPr/>
        </p:nvSpPr>
        <p:spPr>
          <a:xfrm>
            <a:off x="3427508" y="5928576"/>
            <a:ext cx="2159438" cy="359906"/>
          </a:xfrm>
          <a:prstGeom prst="rect">
            <a:avLst/>
          </a:prstGeom>
          <a:solidFill>
            <a:schemeClr val="accent1">
              <a:lumMod val="20000"/>
              <a:lumOff val="80000"/>
            </a:schemeClr>
          </a:solidFill>
          <a:ln w="12700" cap="flat" cmpd="sng" algn="ctr">
            <a:solidFill>
              <a:schemeClr val="bg2">
                <a:lumMod val="1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a:r>
              <a:rPr lang="en-US" sz="1200">
                <a:solidFill>
                  <a:schemeClr val="tx2"/>
                </a:solidFill>
                <a:latin typeface="Calibri" panose="020F0502020204030204" pitchFamily="34" charset="0"/>
                <a:cs typeface="Calibri" panose="020F0502020204030204" pitchFamily="34" charset="0"/>
              </a:rPr>
              <a:t>Active</a:t>
            </a:r>
          </a:p>
        </p:txBody>
      </p:sp>
      <p:sp>
        <p:nvSpPr>
          <p:cNvPr id="89" name="Arrow: Down 88">
            <a:extLst>
              <a:ext uri="{FF2B5EF4-FFF2-40B4-BE49-F238E27FC236}">
                <a16:creationId xmlns:a16="http://schemas.microsoft.com/office/drawing/2014/main" id="{B056F4ED-91CB-494F-898E-ECC1DD0E340D}"/>
              </a:ext>
            </a:extLst>
          </p:cNvPr>
          <p:cNvSpPr/>
          <p:nvPr/>
        </p:nvSpPr>
        <p:spPr>
          <a:xfrm>
            <a:off x="1691918" y="3070452"/>
            <a:ext cx="899766" cy="323916"/>
          </a:xfrm>
          <a:prstGeom prst="downArrow">
            <a:avLst>
              <a:gd name="adj1" fmla="val 50000"/>
              <a:gd name="adj2" fmla="val 50000"/>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r>
              <a:rPr lang="en-US" sz="700">
                <a:solidFill>
                  <a:schemeClr val="tx2"/>
                </a:solidFill>
              </a:rPr>
              <a:t>Swap</a:t>
            </a:r>
            <a:br>
              <a:rPr lang="en-US" sz="700">
                <a:solidFill>
                  <a:schemeClr val="tx2"/>
                </a:solidFill>
              </a:rPr>
            </a:br>
            <a:r>
              <a:rPr lang="en-US" sz="700">
                <a:solidFill>
                  <a:schemeClr val="tx2"/>
                </a:solidFill>
              </a:rPr>
              <a:t>In</a:t>
            </a:r>
          </a:p>
        </p:txBody>
      </p:sp>
      <p:sp>
        <p:nvSpPr>
          <p:cNvPr id="90" name="Arrow: Down 89">
            <a:extLst>
              <a:ext uri="{FF2B5EF4-FFF2-40B4-BE49-F238E27FC236}">
                <a16:creationId xmlns:a16="http://schemas.microsoft.com/office/drawing/2014/main" id="{AD7356EC-6F32-4E4D-9908-5CFD22848289}"/>
              </a:ext>
            </a:extLst>
          </p:cNvPr>
          <p:cNvSpPr/>
          <p:nvPr/>
        </p:nvSpPr>
        <p:spPr>
          <a:xfrm>
            <a:off x="9781810" y="3429707"/>
            <a:ext cx="1007738" cy="323916"/>
          </a:xfrm>
          <a:prstGeom prst="downArrow">
            <a:avLst>
              <a:gd name="adj1" fmla="val 50000"/>
              <a:gd name="adj2" fmla="val 50000"/>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r>
              <a:rPr lang="en-US" sz="700">
                <a:solidFill>
                  <a:schemeClr val="tx2"/>
                </a:solidFill>
              </a:rPr>
              <a:t>Balloon Target</a:t>
            </a:r>
          </a:p>
        </p:txBody>
      </p:sp>
      <p:sp>
        <p:nvSpPr>
          <p:cNvPr id="81" name="Rectangle 80">
            <a:extLst>
              <a:ext uri="{FF2B5EF4-FFF2-40B4-BE49-F238E27FC236}">
                <a16:creationId xmlns:a16="http://schemas.microsoft.com/office/drawing/2014/main" id="{25F6EA07-34BE-473E-8042-1765E219A3EE}"/>
              </a:ext>
            </a:extLst>
          </p:cNvPr>
          <p:cNvSpPr/>
          <p:nvPr/>
        </p:nvSpPr>
        <p:spPr>
          <a:xfrm>
            <a:off x="8092922" y="3052738"/>
            <a:ext cx="2880000" cy="359906"/>
          </a:xfrm>
          <a:prstGeom prst="rect">
            <a:avLst/>
          </a:prstGeom>
          <a:solidFill>
            <a:schemeClr val="tx1"/>
          </a:solidFill>
          <a:ln w="12700" cap="flat" cmpd="sng" algn="ctr">
            <a:solidFill>
              <a:schemeClr val="bg2">
                <a:lumMod val="1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368" tIns="45684" rIns="91368" bIns="45684" numCol="1" spcCol="0" rtlCol="0" fromWordArt="0" anchor="ctr" anchorCtr="0" forceAA="0" compatLnSpc="1">
            <a:prstTxWarp prst="textNoShape">
              <a:avLst/>
            </a:prstTxWarp>
            <a:noAutofit/>
          </a:bodyPr>
          <a:lstStyle/>
          <a:p>
            <a:pPr algn="ctr"/>
            <a:r>
              <a:rPr lang="en-US" sz="1200">
                <a:solidFill>
                  <a:schemeClr val="bg1"/>
                </a:solidFill>
                <a:latin typeface="Calibri" panose="020F0502020204030204" pitchFamily="34" charset="0"/>
                <a:cs typeface="Calibri" panose="020F0502020204030204" pitchFamily="34" charset="0"/>
              </a:rPr>
              <a:t>Hardware Reserved</a:t>
            </a:r>
          </a:p>
        </p:txBody>
      </p:sp>
      <p:sp>
        <p:nvSpPr>
          <p:cNvPr id="84" name="Rectangle 83">
            <a:extLst>
              <a:ext uri="{FF2B5EF4-FFF2-40B4-BE49-F238E27FC236}">
                <a16:creationId xmlns:a16="http://schemas.microsoft.com/office/drawing/2014/main" id="{CC865653-FEA5-41E2-8339-03721B65F6C8}"/>
              </a:ext>
            </a:extLst>
          </p:cNvPr>
          <p:cNvSpPr/>
          <p:nvPr/>
        </p:nvSpPr>
        <p:spPr>
          <a:xfrm>
            <a:off x="2339074" y="4127654"/>
            <a:ext cx="3240000" cy="360000"/>
          </a:xfrm>
          <a:prstGeom prst="rect">
            <a:avLst/>
          </a:prstGeom>
          <a:solidFill>
            <a:schemeClr val="accent1"/>
          </a:solidFill>
          <a:ln w="12700" cap="flat" cmpd="sng" algn="ctr">
            <a:solidFill>
              <a:schemeClr val="bg2">
                <a:lumMod val="1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a:r>
              <a:rPr lang="en-US" sz="1200">
                <a:solidFill>
                  <a:schemeClr val="bg1"/>
                </a:solidFill>
                <a:latin typeface="Calibri"/>
                <a:cs typeface="Calibri"/>
              </a:rPr>
              <a:t>Compressed Saved</a:t>
            </a:r>
            <a:endParaRPr lang="en-US" sz="1200">
              <a:solidFill>
                <a:schemeClr val="bg1"/>
              </a:solidFill>
              <a:latin typeface="Calibri" panose="020F0502020204030204" pitchFamily="34" charset="0"/>
              <a:cs typeface="Calibri" panose="020F0502020204030204" pitchFamily="34" charset="0"/>
            </a:endParaRPr>
          </a:p>
        </p:txBody>
      </p:sp>
      <p:sp>
        <p:nvSpPr>
          <p:cNvPr id="88" name="Arrow: Up 87">
            <a:extLst>
              <a:ext uri="{FF2B5EF4-FFF2-40B4-BE49-F238E27FC236}">
                <a16:creationId xmlns:a16="http://schemas.microsoft.com/office/drawing/2014/main" id="{235731B7-ED81-4303-B475-C436E432038E}"/>
              </a:ext>
            </a:extLst>
          </p:cNvPr>
          <p:cNvSpPr/>
          <p:nvPr/>
        </p:nvSpPr>
        <p:spPr>
          <a:xfrm>
            <a:off x="1348554" y="3287298"/>
            <a:ext cx="846078" cy="323916"/>
          </a:xfrm>
          <a:prstGeom prst="up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r>
              <a:rPr lang="en-US" sz="700">
                <a:solidFill>
                  <a:schemeClr val="tx2"/>
                </a:solidFill>
              </a:rPr>
              <a:t>Swap Out</a:t>
            </a:r>
          </a:p>
        </p:txBody>
      </p:sp>
      <p:sp>
        <p:nvSpPr>
          <p:cNvPr id="87" name="Rectangle 86">
            <a:extLst>
              <a:ext uri="{FF2B5EF4-FFF2-40B4-BE49-F238E27FC236}">
                <a16:creationId xmlns:a16="http://schemas.microsoft.com/office/drawing/2014/main" id="{BEE1846A-DA52-4F29-8405-F4099C4EEF67}"/>
              </a:ext>
            </a:extLst>
          </p:cNvPr>
          <p:cNvSpPr/>
          <p:nvPr/>
        </p:nvSpPr>
        <p:spPr>
          <a:xfrm>
            <a:off x="5578569" y="3768111"/>
            <a:ext cx="1079719" cy="2520000"/>
          </a:xfrm>
          <a:prstGeom prst="rect">
            <a:avLst/>
          </a:prstGeom>
          <a:solidFill>
            <a:schemeClr val="accent1"/>
          </a:solidFill>
          <a:ln w="12700" cap="flat" cmpd="sng" algn="ctr">
            <a:solidFill>
              <a:schemeClr val="bg2">
                <a:lumMod val="1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a:endParaRPr lang="en-US" sz="1200">
              <a:solidFill>
                <a:schemeClr val="bg1"/>
              </a:solidFill>
              <a:latin typeface="Calibri" panose="020F0502020204030204" pitchFamily="34" charset="0"/>
              <a:cs typeface="Calibri" panose="020F0502020204030204" pitchFamily="34" charset="0"/>
            </a:endParaRPr>
          </a:p>
          <a:p>
            <a:pPr algn="ctr"/>
            <a:r>
              <a:rPr lang="en-US" sz="1200">
                <a:solidFill>
                  <a:schemeClr val="bg1"/>
                </a:solidFill>
                <a:latin typeface="Calibri" panose="020F0502020204030204" pitchFamily="34" charset="0"/>
                <a:cs typeface="Calibri" panose="020F0502020204030204" pitchFamily="34" charset="0"/>
              </a:rPr>
              <a:t>Granted</a:t>
            </a:r>
          </a:p>
        </p:txBody>
      </p:sp>
      <p:cxnSp>
        <p:nvCxnSpPr>
          <p:cNvPr id="19" name="Straight Connector 18">
            <a:extLst>
              <a:ext uri="{FF2B5EF4-FFF2-40B4-BE49-F238E27FC236}">
                <a16:creationId xmlns:a16="http://schemas.microsoft.com/office/drawing/2014/main" id="{6DCAC2E8-55C8-4B1C-9E79-9EF783F18E7A}"/>
              </a:ext>
            </a:extLst>
          </p:cNvPr>
          <p:cNvCxnSpPr>
            <a:cxnSpLocks/>
          </p:cNvCxnSpPr>
          <p:nvPr/>
        </p:nvCxnSpPr>
        <p:spPr bwMode="gray">
          <a:xfrm>
            <a:off x="2759076" y="5927172"/>
            <a:ext cx="8082276" cy="0"/>
          </a:xfrm>
          <a:prstGeom prst="line">
            <a:avLst/>
          </a:prstGeom>
          <a:ln w="12700">
            <a:solidFill>
              <a:schemeClr val="tx2">
                <a:lumMod val="50000"/>
              </a:schemeClr>
            </a:solidFill>
            <a:prstDash val="sysDot"/>
            <a:miter lim="800000"/>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EE01B2D0-1814-473D-92F5-D9B4A3EA9CD0}"/>
              </a:ext>
            </a:extLst>
          </p:cNvPr>
          <p:cNvCxnSpPr>
            <a:cxnSpLocks/>
          </p:cNvCxnSpPr>
          <p:nvPr/>
        </p:nvCxnSpPr>
        <p:spPr bwMode="gray">
          <a:xfrm>
            <a:off x="1193116" y="5565175"/>
            <a:ext cx="5526695" cy="0"/>
          </a:xfrm>
          <a:prstGeom prst="line">
            <a:avLst/>
          </a:prstGeom>
          <a:ln w="12700">
            <a:solidFill>
              <a:schemeClr val="bg2">
                <a:lumMod val="10000"/>
              </a:schemeClr>
            </a:solidFill>
            <a:prstDash val="sysDot"/>
            <a:miter lim="800000"/>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8A98F30-754B-4333-8AEA-718F4A8584A4}"/>
              </a:ext>
            </a:extLst>
          </p:cNvPr>
          <p:cNvCxnSpPr>
            <a:cxnSpLocks/>
          </p:cNvCxnSpPr>
          <p:nvPr/>
        </p:nvCxnSpPr>
        <p:spPr bwMode="gray">
          <a:xfrm>
            <a:off x="2443902" y="4835620"/>
            <a:ext cx="3063643" cy="0"/>
          </a:xfrm>
          <a:prstGeom prst="line">
            <a:avLst/>
          </a:prstGeom>
          <a:ln w="12700">
            <a:solidFill>
              <a:schemeClr val="bg2">
                <a:lumMod val="10000"/>
              </a:schemeClr>
            </a:solidFill>
            <a:prstDash val="sysDot"/>
            <a:miter lim="800000"/>
            <a:tailEnd type="none"/>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CCA72992-EA21-4CA8-9FBD-DB2E86B6575E}"/>
              </a:ext>
            </a:extLst>
          </p:cNvPr>
          <p:cNvSpPr/>
          <p:nvPr/>
        </p:nvSpPr>
        <p:spPr>
          <a:xfrm>
            <a:off x="9532922" y="4486438"/>
            <a:ext cx="1440000" cy="1800000"/>
          </a:xfrm>
          <a:prstGeom prst="rect">
            <a:avLst/>
          </a:prstGeom>
          <a:solidFill>
            <a:schemeClr val="accent6"/>
          </a:solidFill>
          <a:ln w="12700" cap="flat" cmpd="sng" algn="ctr">
            <a:solidFill>
              <a:schemeClr val="bg2">
                <a:lumMod val="1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368" tIns="45684" rIns="91368" bIns="45684" numCol="1" spcCol="0" rtlCol="0" fromWordArt="0" anchor="ctr" anchorCtr="0" forceAA="0" compatLnSpc="1">
            <a:prstTxWarp prst="textNoShape">
              <a:avLst/>
            </a:prstTxWarp>
            <a:noAutofit/>
          </a:bodyPr>
          <a:lstStyle/>
          <a:p>
            <a:pPr algn="ctr"/>
            <a:endParaRPr lang="en-US" sz="1200">
              <a:solidFill>
                <a:schemeClr val="bg1"/>
              </a:solidFill>
              <a:latin typeface="Calibri" panose="020F0502020204030204" pitchFamily="34" charset="0"/>
              <a:cs typeface="Calibri" panose="020F0502020204030204" pitchFamily="34" charset="0"/>
            </a:endParaRPr>
          </a:p>
          <a:p>
            <a:pPr algn="ctr"/>
            <a:endParaRPr lang="en-US" sz="1200">
              <a:solidFill>
                <a:schemeClr val="bg1"/>
              </a:solidFill>
              <a:latin typeface="Calibri" panose="020F0502020204030204" pitchFamily="34" charset="0"/>
              <a:cs typeface="Calibri" panose="020F0502020204030204" pitchFamily="34" charset="0"/>
            </a:endParaRPr>
          </a:p>
          <a:p>
            <a:pPr algn="ctr"/>
            <a:r>
              <a:rPr lang="en-US" sz="1200">
                <a:solidFill>
                  <a:schemeClr val="bg1"/>
                </a:solidFill>
                <a:latin typeface="Calibri" panose="020F0502020204030204" pitchFamily="34" charset="0"/>
                <a:cs typeface="Calibri" panose="020F0502020204030204" pitchFamily="34" charset="0"/>
              </a:rPr>
              <a:t>Linux “Used”</a:t>
            </a:r>
          </a:p>
        </p:txBody>
      </p:sp>
      <p:sp>
        <p:nvSpPr>
          <p:cNvPr id="48" name="Rectangle 47">
            <a:extLst>
              <a:ext uri="{FF2B5EF4-FFF2-40B4-BE49-F238E27FC236}">
                <a16:creationId xmlns:a16="http://schemas.microsoft.com/office/drawing/2014/main" id="{F498EB40-46BD-4D32-B456-8F0717A469BD}"/>
              </a:ext>
            </a:extLst>
          </p:cNvPr>
          <p:cNvSpPr/>
          <p:nvPr/>
        </p:nvSpPr>
        <p:spPr>
          <a:xfrm>
            <a:off x="8182920" y="4880975"/>
            <a:ext cx="1260000" cy="216000"/>
          </a:xfrm>
          <a:prstGeom prst="rect">
            <a:avLst/>
          </a:prstGeom>
          <a:solidFill>
            <a:srgbClr val="FFC000"/>
          </a:solidFill>
          <a:ln w="1270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a:r>
              <a:rPr lang="en-US" sz="800">
                <a:solidFill>
                  <a:schemeClr val="tx1">
                    <a:lumMod val="50000"/>
                  </a:schemeClr>
                </a:solidFill>
                <a:latin typeface="Calibri" panose="020F0502020204030204" pitchFamily="34" charset="0"/>
                <a:cs typeface="Calibri" panose="020F0502020204030204" pitchFamily="34" charset="0"/>
              </a:rPr>
              <a:t>Balloon</a:t>
            </a:r>
          </a:p>
        </p:txBody>
      </p:sp>
      <p:sp>
        <p:nvSpPr>
          <p:cNvPr id="92" name="Rectangle 91">
            <a:extLst>
              <a:ext uri="{FF2B5EF4-FFF2-40B4-BE49-F238E27FC236}">
                <a16:creationId xmlns:a16="http://schemas.microsoft.com/office/drawing/2014/main" id="{7476B314-2A89-497E-8AE5-66C004F41A98}"/>
              </a:ext>
            </a:extLst>
          </p:cNvPr>
          <p:cNvSpPr/>
          <p:nvPr/>
        </p:nvSpPr>
        <p:spPr>
          <a:xfrm>
            <a:off x="8182925" y="5098191"/>
            <a:ext cx="1260000" cy="216000"/>
          </a:xfrm>
          <a:prstGeom prst="rect">
            <a:avLst/>
          </a:prstGeom>
          <a:solidFill>
            <a:schemeClr val="accent5"/>
          </a:solidFill>
          <a:ln w="1270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a:r>
              <a:rPr lang="en-US" sz="800">
                <a:solidFill>
                  <a:schemeClr val="tx1">
                    <a:lumMod val="50000"/>
                  </a:schemeClr>
                </a:solidFill>
                <a:latin typeface="Calibri" panose="020F0502020204030204" pitchFamily="34" charset="0"/>
                <a:cs typeface="Calibri" panose="020F0502020204030204" pitchFamily="34" charset="0"/>
              </a:rPr>
              <a:t>Windows “Compressed”</a:t>
            </a:r>
          </a:p>
        </p:txBody>
      </p:sp>
      <p:sp>
        <p:nvSpPr>
          <p:cNvPr id="52" name="Rectangle 51">
            <a:extLst>
              <a:ext uri="{FF2B5EF4-FFF2-40B4-BE49-F238E27FC236}">
                <a16:creationId xmlns:a16="http://schemas.microsoft.com/office/drawing/2014/main" id="{DDD76FB5-61E1-4153-AD30-DF68E725E464}"/>
              </a:ext>
            </a:extLst>
          </p:cNvPr>
          <p:cNvSpPr/>
          <p:nvPr/>
        </p:nvSpPr>
        <p:spPr>
          <a:xfrm>
            <a:off x="9622922" y="4511005"/>
            <a:ext cx="1260000" cy="216000"/>
          </a:xfrm>
          <a:prstGeom prst="rect">
            <a:avLst/>
          </a:prstGeom>
          <a:solidFill>
            <a:srgbClr val="FFC000"/>
          </a:solidFill>
          <a:ln w="1270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344" tIns="45672" rIns="91344" bIns="45672" numCol="1" spcCol="0" rtlCol="0" fromWordArt="0" anchor="ctr" anchorCtr="0" forceAA="0" compatLnSpc="1">
            <a:prstTxWarp prst="textNoShape">
              <a:avLst/>
            </a:prstTxWarp>
            <a:noAutofit/>
          </a:bodyPr>
          <a:lstStyle/>
          <a:p>
            <a:pPr algn="ctr"/>
            <a:r>
              <a:rPr lang="en-US" sz="800">
                <a:solidFill>
                  <a:schemeClr val="tx1">
                    <a:lumMod val="50000"/>
                  </a:schemeClr>
                </a:solidFill>
                <a:latin typeface="Calibri" panose="020F0502020204030204" pitchFamily="34" charset="0"/>
                <a:cs typeface="Calibri" panose="020F0502020204030204" pitchFamily="34" charset="0"/>
              </a:rPr>
              <a:t>Balloon</a:t>
            </a:r>
          </a:p>
        </p:txBody>
      </p:sp>
      <p:sp>
        <p:nvSpPr>
          <p:cNvPr id="2" name="Title 1">
            <a:extLst>
              <a:ext uri="{FF2B5EF4-FFF2-40B4-BE49-F238E27FC236}">
                <a16:creationId xmlns:a16="http://schemas.microsoft.com/office/drawing/2014/main" id="{2E96BDB5-A51A-4B55-A207-CF5DAA81158C}"/>
              </a:ext>
            </a:extLst>
          </p:cNvPr>
          <p:cNvSpPr>
            <a:spLocks noGrp="1"/>
          </p:cNvSpPr>
          <p:nvPr>
            <p:ph type="title"/>
          </p:nvPr>
        </p:nvSpPr>
        <p:spPr/>
        <p:txBody>
          <a:bodyPr/>
          <a:lstStyle/>
          <a:p>
            <a:r>
              <a:rPr lang="en-SG"/>
              <a:t>VM RAM Counters</a:t>
            </a:r>
          </a:p>
        </p:txBody>
      </p:sp>
      <p:sp>
        <p:nvSpPr>
          <p:cNvPr id="4" name="Subtitle 3">
            <a:extLst>
              <a:ext uri="{FF2B5EF4-FFF2-40B4-BE49-F238E27FC236}">
                <a16:creationId xmlns:a16="http://schemas.microsoft.com/office/drawing/2014/main" id="{C88E2281-1DAC-405B-88B6-F016F61185E6}"/>
              </a:ext>
            </a:extLst>
          </p:cNvPr>
          <p:cNvSpPr>
            <a:spLocks noGrp="1"/>
          </p:cNvSpPr>
          <p:nvPr>
            <p:ph type="subTitle" idx="10"/>
          </p:nvPr>
        </p:nvSpPr>
        <p:spPr/>
        <p:txBody>
          <a:bodyPr/>
          <a:lstStyle/>
          <a:p>
            <a:r>
              <a:rPr lang="en-SG" dirty="0"/>
              <a:t>Don’t confuse space vs speed</a:t>
            </a:r>
          </a:p>
        </p:txBody>
      </p:sp>
      <p:sp>
        <p:nvSpPr>
          <p:cNvPr id="91" name="Arrow: Down 90">
            <a:extLst>
              <a:ext uri="{FF2B5EF4-FFF2-40B4-BE49-F238E27FC236}">
                <a16:creationId xmlns:a16="http://schemas.microsoft.com/office/drawing/2014/main" id="{01E9E23C-2E3F-42B5-9C9F-80A86AA0ED38}"/>
              </a:ext>
            </a:extLst>
          </p:cNvPr>
          <p:cNvSpPr/>
          <p:nvPr/>
        </p:nvSpPr>
        <p:spPr>
          <a:xfrm>
            <a:off x="4734810" y="4792965"/>
            <a:ext cx="899766" cy="323916"/>
          </a:xfrm>
          <a:prstGeom prst="downArrow">
            <a:avLst>
              <a:gd name="adj1" fmla="val 50000"/>
              <a:gd name="adj2" fmla="val 50000"/>
            </a:avLst>
          </a:prstGeom>
          <a:solidFill>
            <a:srgbClr val="FFC000"/>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r>
              <a:rPr lang="en-US" sz="700">
                <a:solidFill>
                  <a:schemeClr val="tx2"/>
                </a:solidFill>
              </a:rPr>
              <a:t>Unzip</a:t>
            </a:r>
          </a:p>
        </p:txBody>
      </p:sp>
      <p:sp>
        <p:nvSpPr>
          <p:cNvPr id="94" name="Arrow: Up 93">
            <a:extLst>
              <a:ext uri="{FF2B5EF4-FFF2-40B4-BE49-F238E27FC236}">
                <a16:creationId xmlns:a16="http://schemas.microsoft.com/office/drawing/2014/main" id="{D1A1C4C6-2559-4BE7-A2E9-B62BF9092735}"/>
              </a:ext>
            </a:extLst>
          </p:cNvPr>
          <p:cNvSpPr/>
          <p:nvPr/>
        </p:nvSpPr>
        <p:spPr>
          <a:xfrm>
            <a:off x="4046830" y="4793022"/>
            <a:ext cx="899766" cy="323916"/>
          </a:xfrm>
          <a:prstGeom prst="upArrow">
            <a:avLst/>
          </a:prstGeom>
          <a:solidFill>
            <a:srgbClr val="FFC000"/>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r>
              <a:rPr lang="en-US" sz="700">
                <a:solidFill>
                  <a:schemeClr val="tx2"/>
                </a:solidFill>
              </a:rPr>
              <a:t>Zip</a:t>
            </a:r>
          </a:p>
        </p:txBody>
      </p:sp>
      <p:cxnSp>
        <p:nvCxnSpPr>
          <p:cNvPr id="30" name="Straight Connector 29">
            <a:extLst>
              <a:ext uri="{FF2B5EF4-FFF2-40B4-BE49-F238E27FC236}">
                <a16:creationId xmlns:a16="http://schemas.microsoft.com/office/drawing/2014/main" id="{0EB572B3-CFFA-401D-BCC1-546D1DF8C67D}"/>
              </a:ext>
            </a:extLst>
          </p:cNvPr>
          <p:cNvCxnSpPr>
            <a:cxnSpLocks/>
          </p:cNvCxnSpPr>
          <p:nvPr/>
        </p:nvCxnSpPr>
        <p:spPr bwMode="gray">
          <a:xfrm>
            <a:off x="1069549" y="6288040"/>
            <a:ext cx="10071095" cy="0"/>
          </a:xfrm>
          <a:prstGeom prst="line">
            <a:avLst/>
          </a:prstGeom>
          <a:ln w="25400">
            <a:solidFill>
              <a:schemeClr val="accent1">
                <a:lumMod val="60000"/>
                <a:lumOff val="4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BBA9456-BFE3-48BE-BC2B-349D1A6A679F}"/>
              </a:ext>
            </a:extLst>
          </p:cNvPr>
          <p:cNvCxnSpPr>
            <a:cxnSpLocks/>
          </p:cNvCxnSpPr>
          <p:nvPr/>
        </p:nvCxnSpPr>
        <p:spPr>
          <a:xfrm>
            <a:off x="1069549" y="3032340"/>
            <a:ext cx="10071095" cy="21915"/>
          </a:xfrm>
          <a:prstGeom prst="line">
            <a:avLst/>
          </a:prstGeom>
          <a:solidFill>
            <a:schemeClr val="tx1"/>
          </a:solidFill>
          <a:ln w="25400" cap="flat" cmpd="sng" algn="ctr">
            <a:solidFill>
              <a:schemeClr val="accent1">
                <a:lumMod val="60000"/>
                <a:lumOff val="4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cxnSp>
    </p:spTree>
    <p:extLst>
      <p:ext uri="{BB962C8B-B14F-4D97-AF65-F5344CB8AC3E}">
        <p14:creationId xmlns:p14="http://schemas.microsoft.com/office/powerpoint/2010/main" val="8349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F70963D-1946-E26F-6E2C-7FE3978319B5}"/>
              </a:ext>
            </a:extLst>
          </p:cNvPr>
          <p:cNvSpPr>
            <a:spLocks noGrp="1"/>
          </p:cNvSpPr>
          <p:nvPr>
            <p:ph type="subTitle" idx="10"/>
          </p:nvPr>
        </p:nvSpPr>
        <p:spPr/>
        <p:txBody>
          <a:bodyPr/>
          <a:lstStyle/>
          <a:p>
            <a:r>
              <a:rPr lang="en-US" dirty="0"/>
              <a:t>Windows and Linux do not provide equal observability</a:t>
            </a:r>
          </a:p>
        </p:txBody>
      </p:sp>
      <p:sp>
        <p:nvSpPr>
          <p:cNvPr id="3" name="Title 2">
            <a:extLst>
              <a:ext uri="{FF2B5EF4-FFF2-40B4-BE49-F238E27FC236}">
                <a16:creationId xmlns:a16="http://schemas.microsoft.com/office/drawing/2014/main" id="{EAC0C527-9D89-D55A-6B60-573339728648}"/>
              </a:ext>
            </a:extLst>
          </p:cNvPr>
          <p:cNvSpPr>
            <a:spLocks noGrp="1"/>
          </p:cNvSpPr>
          <p:nvPr>
            <p:ph type="title"/>
          </p:nvPr>
        </p:nvSpPr>
        <p:spPr/>
        <p:txBody>
          <a:bodyPr/>
          <a:lstStyle/>
          <a:p>
            <a:endParaRPr lang="en-US" dirty="0"/>
          </a:p>
        </p:txBody>
      </p:sp>
      <p:graphicFrame>
        <p:nvGraphicFramePr>
          <p:cNvPr id="4" name="Table 4">
            <a:extLst>
              <a:ext uri="{FF2B5EF4-FFF2-40B4-BE49-F238E27FC236}">
                <a16:creationId xmlns:a16="http://schemas.microsoft.com/office/drawing/2014/main" id="{EB056B15-6D48-59CF-0C7E-B719375B2397}"/>
              </a:ext>
            </a:extLst>
          </p:cNvPr>
          <p:cNvGraphicFramePr>
            <a:graphicFrameLocks noGrp="1"/>
          </p:cNvGraphicFramePr>
          <p:nvPr>
            <p:extLst>
              <p:ext uri="{D42A27DB-BD31-4B8C-83A1-F6EECF244321}">
                <p14:modId xmlns:p14="http://schemas.microsoft.com/office/powerpoint/2010/main" val="915843959"/>
              </p:ext>
            </p:extLst>
          </p:nvPr>
        </p:nvGraphicFramePr>
        <p:xfrm>
          <a:off x="593021" y="2396714"/>
          <a:ext cx="10965540" cy="1112520"/>
        </p:xfrm>
        <a:graphic>
          <a:graphicData uri="http://schemas.openxmlformats.org/drawingml/2006/table">
            <a:tbl>
              <a:tblPr firstRow="1" bandRow="1">
                <a:tableStyleId>{5C22544A-7EE6-4342-B048-85BDC9FD1C3A}</a:tableStyleId>
              </a:tblPr>
              <a:tblGrid>
                <a:gridCol w="1080136">
                  <a:extLst>
                    <a:ext uri="{9D8B030D-6E8A-4147-A177-3AD203B41FA5}">
                      <a16:colId xmlns:a16="http://schemas.microsoft.com/office/drawing/2014/main" val="355098199"/>
                    </a:ext>
                  </a:extLst>
                </a:gridCol>
                <a:gridCol w="1256035">
                  <a:extLst>
                    <a:ext uri="{9D8B030D-6E8A-4147-A177-3AD203B41FA5}">
                      <a16:colId xmlns:a16="http://schemas.microsoft.com/office/drawing/2014/main" val="1110849224"/>
                    </a:ext>
                  </a:extLst>
                </a:gridCol>
                <a:gridCol w="1256035">
                  <a:extLst>
                    <a:ext uri="{9D8B030D-6E8A-4147-A177-3AD203B41FA5}">
                      <a16:colId xmlns:a16="http://schemas.microsoft.com/office/drawing/2014/main" val="2196524063"/>
                    </a:ext>
                  </a:extLst>
                </a:gridCol>
                <a:gridCol w="1256035">
                  <a:extLst>
                    <a:ext uri="{9D8B030D-6E8A-4147-A177-3AD203B41FA5}">
                      <a16:colId xmlns:a16="http://schemas.microsoft.com/office/drawing/2014/main" val="3313948819"/>
                    </a:ext>
                  </a:extLst>
                </a:gridCol>
                <a:gridCol w="1256035">
                  <a:extLst>
                    <a:ext uri="{9D8B030D-6E8A-4147-A177-3AD203B41FA5}">
                      <a16:colId xmlns:a16="http://schemas.microsoft.com/office/drawing/2014/main" val="237494724"/>
                    </a:ext>
                  </a:extLst>
                </a:gridCol>
                <a:gridCol w="1256035">
                  <a:extLst>
                    <a:ext uri="{9D8B030D-6E8A-4147-A177-3AD203B41FA5}">
                      <a16:colId xmlns:a16="http://schemas.microsoft.com/office/drawing/2014/main" val="4077824430"/>
                    </a:ext>
                  </a:extLst>
                </a:gridCol>
                <a:gridCol w="3605229">
                  <a:extLst>
                    <a:ext uri="{9D8B030D-6E8A-4147-A177-3AD203B41FA5}">
                      <a16:colId xmlns:a16="http://schemas.microsoft.com/office/drawing/2014/main" val="2563032063"/>
                    </a:ext>
                  </a:extLst>
                </a:gridCol>
              </a:tblGrid>
              <a:tr h="370840">
                <a:tc>
                  <a:txBody>
                    <a:bodyPr/>
                    <a:lstStyle/>
                    <a:p>
                      <a:endParaRPr lang="en-US" sz="1200"/>
                    </a:p>
                  </a:txBody>
                  <a:tcPr/>
                </a:tc>
                <a:tc>
                  <a:txBody>
                    <a:bodyPr/>
                    <a:lstStyle/>
                    <a:p>
                      <a:pPr algn="ctr"/>
                      <a:r>
                        <a:rPr lang="en-US" sz="1200" dirty="0"/>
                        <a:t>System</a:t>
                      </a:r>
                    </a:p>
                  </a:txBody>
                  <a:tcPr/>
                </a:tc>
                <a:tc>
                  <a:txBody>
                    <a:bodyPr/>
                    <a:lstStyle/>
                    <a:p>
                      <a:pPr algn="ctr"/>
                      <a:r>
                        <a:rPr lang="en-US" sz="1200" dirty="0"/>
                        <a:t>CPU</a:t>
                      </a:r>
                    </a:p>
                  </a:txBody>
                  <a:tcPr/>
                </a:tc>
                <a:tc>
                  <a:txBody>
                    <a:bodyPr/>
                    <a:lstStyle/>
                    <a:p>
                      <a:pPr algn="ctr"/>
                      <a:r>
                        <a:rPr lang="en-US" sz="1200" dirty="0"/>
                        <a:t>Memory</a:t>
                      </a:r>
                    </a:p>
                  </a:txBody>
                  <a:tcPr/>
                </a:tc>
                <a:tc>
                  <a:txBody>
                    <a:bodyPr/>
                    <a:lstStyle/>
                    <a:p>
                      <a:pPr algn="ctr"/>
                      <a:r>
                        <a:rPr lang="en-US" sz="1200" dirty="0"/>
                        <a:t>Disk</a:t>
                      </a:r>
                    </a:p>
                  </a:txBody>
                  <a:tcPr/>
                </a:tc>
                <a:tc>
                  <a:txBody>
                    <a:bodyPr/>
                    <a:lstStyle/>
                    <a:p>
                      <a:pPr algn="ctr"/>
                      <a:r>
                        <a:rPr lang="en-US" sz="1200" dirty="0"/>
                        <a:t>Network</a:t>
                      </a:r>
                    </a:p>
                  </a:txBody>
                  <a:tcPr/>
                </a:tc>
                <a:tc>
                  <a:txBody>
                    <a:bodyPr/>
                    <a:lstStyle/>
                    <a:p>
                      <a:pPr algn="ctr"/>
                      <a:r>
                        <a:rPr lang="en-US" sz="1200" dirty="0"/>
                        <a:t>Remarks</a:t>
                      </a:r>
                    </a:p>
                  </a:txBody>
                  <a:tcPr/>
                </a:tc>
                <a:extLst>
                  <a:ext uri="{0D108BD9-81ED-4DB2-BD59-A6C34878D82A}">
                    <a16:rowId xmlns:a16="http://schemas.microsoft.com/office/drawing/2014/main" val="512526226"/>
                  </a:ext>
                </a:extLst>
              </a:tr>
              <a:tr h="370840">
                <a:tc>
                  <a:txBody>
                    <a:bodyPr/>
                    <a:lstStyle/>
                    <a:p>
                      <a:r>
                        <a:rPr lang="en-US" sz="1200" dirty="0">
                          <a:solidFill>
                            <a:schemeClr val="tx2"/>
                          </a:solidFill>
                        </a:rPr>
                        <a:t>Windows</a:t>
                      </a:r>
                    </a:p>
                  </a:txBody>
                  <a:tcPr/>
                </a:tc>
                <a:tc>
                  <a:txBody>
                    <a:bodyPr/>
                    <a:lstStyle/>
                    <a:p>
                      <a:endParaRPr lang="en-US" sz="1200" dirty="0">
                        <a:solidFill>
                          <a:schemeClr val="tx2"/>
                        </a:solidFill>
                      </a:endParaRPr>
                    </a:p>
                  </a:txBody>
                  <a:tcPr/>
                </a:tc>
                <a:tc>
                  <a:txBody>
                    <a:bodyPr/>
                    <a:lstStyle/>
                    <a:p>
                      <a:endParaRPr lang="en-US" sz="1200" dirty="0">
                        <a:solidFill>
                          <a:schemeClr val="tx2"/>
                        </a:solidFill>
                      </a:endParaRPr>
                    </a:p>
                  </a:txBody>
                  <a:tcPr/>
                </a:tc>
                <a:tc>
                  <a:txBody>
                    <a:bodyPr/>
                    <a:lstStyle/>
                    <a:p>
                      <a:endParaRPr lang="en-US" sz="1200" dirty="0">
                        <a:solidFill>
                          <a:schemeClr val="tx2"/>
                        </a:solidFill>
                      </a:endParaRPr>
                    </a:p>
                  </a:txBody>
                  <a:tcPr/>
                </a:tc>
                <a:tc>
                  <a:txBody>
                    <a:bodyPr/>
                    <a:lstStyle/>
                    <a:p>
                      <a:endParaRPr lang="en-US" sz="1200" dirty="0">
                        <a:solidFill>
                          <a:schemeClr val="tx2"/>
                        </a:solidFill>
                      </a:endParaRPr>
                    </a:p>
                  </a:txBody>
                  <a:tcPr/>
                </a:tc>
                <a:tc>
                  <a:txBody>
                    <a:bodyPr/>
                    <a:lstStyle/>
                    <a:p>
                      <a:endParaRPr lang="en-US" sz="1200" dirty="0">
                        <a:solidFill>
                          <a:schemeClr val="tx2"/>
                        </a:solidFill>
                      </a:endParaRPr>
                    </a:p>
                  </a:txBody>
                  <a:tcPr/>
                </a:tc>
                <a:tc>
                  <a:txBody>
                    <a:bodyPr/>
                    <a:lstStyle/>
                    <a:p>
                      <a:endParaRPr lang="en-US" sz="1200" dirty="0">
                        <a:solidFill>
                          <a:schemeClr val="tx2"/>
                        </a:solidFill>
                      </a:endParaRPr>
                    </a:p>
                  </a:txBody>
                  <a:tcPr/>
                </a:tc>
                <a:extLst>
                  <a:ext uri="{0D108BD9-81ED-4DB2-BD59-A6C34878D82A}">
                    <a16:rowId xmlns:a16="http://schemas.microsoft.com/office/drawing/2014/main" val="1335828096"/>
                  </a:ext>
                </a:extLst>
              </a:tr>
              <a:tr h="370840">
                <a:tc>
                  <a:txBody>
                    <a:bodyPr/>
                    <a:lstStyle/>
                    <a:p>
                      <a:r>
                        <a:rPr lang="en-US" sz="1200" dirty="0">
                          <a:solidFill>
                            <a:schemeClr val="tx2"/>
                          </a:solidFill>
                        </a:rPr>
                        <a:t>Linux</a:t>
                      </a:r>
                    </a:p>
                  </a:txBody>
                  <a:tcPr/>
                </a:tc>
                <a:tc>
                  <a:txBody>
                    <a:bodyPr/>
                    <a:lstStyle/>
                    <a:p>
                      <a:endParaRPr lang="en-US" sz="1200" dirty="0">
                        <a:solidFill>
                          <a:schemeClr val="tx2"/>
                        </a:solidFill>
                      </a:endParaRPr>
                    </a:p>
                  </a:txBody>
                  <a:tcPr/>
                </a:tc>
                <a:tc>
                  <a:txBody>
                    <a:bodyPr/>
                    <a:lstStyle/>
                    <a:p>
                      <a:endParaRPr lang="en-US" sz="1200" dirty="0">
                        <a:solidFill>
                          <a:schemeClr val="tx2"/>
                        </a:solidFill>
                      </a:endParaRPr>
                    </a:p>
                  </a:txBody>
                  <a:tcPr/>
                </a:tc>
                <a:tc>
                  <a:txBody>
                    <a:bodyPr/>
                    <a:lstStyle/>
                    <a:p>
                      <a:endParaRPr lang="en-US" sz="1200" dirty="0">
                        <a:solidFill>
                          <a:schemeClr val="tx2"/>
                        </a:solidFill>
                      </a:endParaRPr>
                    </a:p>
                  </a:txBody>
                  <a:tcPr/>
                </a:tc>
                <a:tc>
                  <a:txBody>
                    <a:bodyPr/>
                    <a:lstStyle/>
                    <a:p>
                      <a:endParaRPr lang="en-US" sz="1200" dirty="0">
                        <a:solidFill>
                          <a:schemeClr val="tx2"/>
                        </a:solidFill>
                      </a:endParaRPr>
                    </a:p>
                  </a:txBody>
                  <a:tcPr/>
                </a:tc>
                <a:tc>
                  <a:txBody>
                    <a:bodyPr/>
                    <a:lstStyle/>
                    <a:p>
                      <a:endParaRPr lang="en-US" sz="1200" dirty="0">
                        <a:solidFill>
                          <a:schemeClr val="tx2"/>
                        </a:solidFill>
                      </a:endParaRPr>
                    </a:p>
                  </a:txBody>
                  <a:tcPr/>
                </a:tc>
                <a:tc>
                  <a:txBody>
                    <a:bodyPr/>
                    <a:lstStyle/>
                    <a:p>
                      <a:endParaRPr lang="en-US" sz="1200" dirty="0">
                        <a:solidFill>
                          <a:schemeClr val="tx2"/>
                        </a:solidFill>
                      </a:endParaRPr>
                    </a:p>
                  </a:txBody>
                  <a:tcPr/>
                </a:tc>
                <a:extLst>
                  <a:ext uri="{0D108BD9-81ED-4DB2-BD59-A6C34878D82A}">
                    <a16:rowId xmlns:a16="http://schemas.microsoft.com/office/drawing/2014/main" val="4036613006"/>
                  </a:ext>
                </a:extLst>
              </a:tr>
            </a:tbl>
          </a:graphicData>
        </a:graphic>
      </p:graphicFrame>
      <p:sp>
        <p:nvSpPr>
          <p:cNvPr id="5" name="Rectangle 4">
            <a:extLst>
              <a:ext uri="{FF2B5EF4-FFF2-40B4-BE49-F238E27FC236}">
                <a16:creationId xmlns:a16="http://schemas.microsoft.com/office/drawing/2014/main" id="{ACB38078-64A7-37E6-4D6E-625F2E07D1DB}"/>
              </a:ext>
            </a:extLst>
          </p:cNvPr>
          <p:cNvSpPr/>
          <p:nvPr/>
        </p:nvSpPr>
        <p:spPr>
          <a:xfrm>
            <a:off x="4837483" y="2967335"/>
            <a:ext cx="2517036"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DRAFT</a:t>
            </a:r>
          </a:p>
        </p:txBody>
      </p:sp>
    </p:spTree>
    <p:extLst>
      <p:ext uri="{BB962C8B-B14F-4D97-AF65-F5344CB8AC3E}">
        <p14:creationId xmlns:p14="http://schemas.microsoft.com/office/powerpoint/2010/main" val="2967835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0E2236A-0B59-3035-A410-782FC3458D48}"/>
              </a:ext>
            </a:extLst>
          </p:cNvPr>
          <p:cNvSpPr>
            <a:spLocks noGrp="1"/>
          </p:cNvSpPr>
          <p:nvPr>
            <p:ph type="subTitle" idx="10"/>
          </p:nvPr>
        </p:nvSpPr>
        <p:spPr/>
        <p:txBody>
          <a:bodyPr/>
          <a:lstStyle/>
          <a:p>
            <a:r>
              <a:rPr lang="en-US" dirty="0"/>
              <a:t>Only available in Cloud version</a:t>
            </a:r>
          </a:p>
        </p:txBody>
      </p:sp>
      <p:sp>
        <p:nvSpPr>
          <p:cNvPr id="3" name="Title 2">
            <a:extLst>
              <a:ext uri="{FF2B5EF4-FFF2-40B4-BE49-F238E27FC236}">
                <a16:creationId xmlns:a16="http://schemas.microsoft.com/office/drawing/2014/main" id="{8D1A07D2-D653-CAC8-832C-DC3485ED50F4}"/>
              </a:ext>
            </a:extLst>
          </p:cNvPr>
          <p:cNvSpPr>
            <a:spLocks noGrp="1"/>
          </p:cNvSpPr>
          <p:nvPr>
            <p:ph type="title"/>
          </p:nvPr>
        </p:nvSpPr>
        <p:spPr/>
        <p:txBody>
          <a:bodyPr/>
          <a:lstStyle/>
          <a:p>
            <a:r>
              <a:rPr lang="en-US" dirty="0"/>
              <a:t>Business-layer KPI (%)</a:t>
            </a:r>
          </a:p>
        </p:txBody>
      </p:sp>
      <p:pic>
        <p:nvPicPr>
          <p:cNvPr id="5" name="Picture 4">
            <a:extLst>
              <a:ext uri="{FF2B5EF4-FFF2-40B4-BE49-F238E27FC236}">
                <a16:creationId xmlns:a16="http://schemas.microsoft.com/office/drawing/2014/main" id="{8EEFF487-250D-3A68-48E0-D31F31559D33}"/>
              </a:ext>
            </a:extLst>
          </p:cNvPr>
          <p:cNvPicPr>
            <a:picLocks noChangeAspect="1"/>
          </p:cNvPicPr>
          <p:nvPr/>
        </p:nvPicPr>
        <p:blipFill>
          <a:blip r:embed="rId2"/>
          <a:stretch>
            <a:fillRect/>
          </a:stretch>
        </p:blipFill>
        <p:spPr>
          <a:xfrm>
            <a:off x="0" y="1122516"/>
            <a:ext cx="12192000" cy="5735484"/>
          </a:xfrm>
          <a:prstGeom prst="rect">
            <a:avLst/>
          </a:prstGeom>
        </p:spPr>
      </p:pic>
    </p:spTree>
    <p:extLst>
      <p:ext uri="{BB962C8B-B14F-4D97-AF65-F5344CB8AC3E}">
        <p14:creationId xmlns:p14="http://schemas.microsoft.com/office/powerpoint/2010/main" val="3974154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87D1D5F-1434-5701-2E7E-7BF5EA8EBFC5}"/>
              </a:ext>
            </a:extLst>
          </p:cNvPr>
          <p:cNvSpPr>
            <a:spLocks noGrp="1"/>
          </p:cNvSpPr>
          <p:nvPr>
            <p:ph sz="quarter" idx="14"/>
          </p:nvPr>
        </p:nvSpPr>
        <p:spPr/>
        <p:txBody>
          <a:bodyPr/>
          <a:lstStyle/>
          <a:p>
            <a:r>
              <a:rPr lang="en-US" dirty="0"/>
              <a:t>It depends on each packaged application</a:t>
            </a:r>
          </a:p>
        </p:txBody>
      </p:sp>
      <p:sp>
        <p:nvSpPr>
          <p:cNvPr id="4" name="Subtitle 3">
            <a:extLst>
              <a:ext uri="{FF2B5EF4-FFF2-40B4-BE49-F238E27FC236}">
                <a16:creationId xmlns:a16="http://schemas.microsoft.com/office/drawing/2014/main" id="{3E28A437-F838-CB6E-80B6-1AA947FEFBF6}"/>
              </a:ext>
            </a:extLst>
          </p:cNvPr>
          <p:cNvSpPr>
            <a:spLocks noGrp="1"/>
          </p:cNvSpPr>
          <p:nvPr>
            <p:ph type="subTitle" idx="10"/>
          </p:nvPr>
        </p:nvSpPr>
        <p:spPr/>
        <p:txBody>
          <a:bodyPr/>
          <a:lstStyle/>
          <a:p>
            <a:endParaRPr lang="en-US"/>
          </a:p>
        </p:txBody>
      </p:sp>
      <p:sp>
        <p:nvSpPr>
          <p:cNvPr id="3" name="Title 2">
            <a:extLst>
              <a:ext uri="{FF2B5EF4-FFF2-40B4-BE49-F238E27FC236}">
                <a16:creationId xmlns:a16="http://schemas.microsoft.com/office/drawing/2014/main" id="{739BFD81-767B-01E3-BB03-B9FBAF23C871}"/>
              </a:ext>
            </a:extLst>
          </p:cNvPr>
          <p:cNvSpPr>
            <a:spLocks noGrp="1"/>
          </p:cNvSpPr>
          <p:nvPr>
            <p:ph type="title"/>
          </p:nvPr>
        </p:nvSpPr>
        <p:spPr/>
        <p:txBody>
          <a:bodyPr/>
          <a:lstStyle/>
          <a:p>
            <a:r>
              <a:rPr lang="en-US" dirty="0"/>
              <a:t>Application-layer KPI (%)</a:t>
            </a:r>
          </a:p>
        </p:txBody>
      </p:sp>
    </p:spTree>
    <p:extLst>
      <p:ext uri="{BB962C8B-B14F-4D97-AF65-F5344CB8AC3E}">
        <p14:creationId xmlns:p14="http://schemas.microsoft.com/office/powerpoint/2010/main" val="2139665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C91793B4-4745-074E-F4B0-6C1BC33F2220}"/>
              </a:ext>
            </a:extLst>
          </p:cNvPr>
          <p:cNvSpPr>
            <a:spLocks noGrp="1"/>
          </p:cNvSpPr>
          <p:nvPr>
            <p:ph type="subTitle" idx="10"/>
          </p:nvPr>
        </p:nvSpPr>
        <p:spPr/>
        <p:txBody>
          <a:bodyPr/>
          <a:lstStyle/>
          <a:p>
            <a:endParaRPr lang="en-US"/>
          </a:p>
        </p:txBody>
      </p:sp>
      <p:sp>
        <p:nvSpPr>
          <p:cNvPr id="5" name="Title 4">
            <a:extLst>
              <a:ext uri="{FF2B5EF4-FFF2-40B4-BE49-F238E27FC236}">
                <a16:creationId xmlns:a16="http://schemas.microsoft.com/office/drawing/2014/main" id="{B91DE79D-37E0-1561-0727-725B3CA8EB0B}"/>
              </a:ext>
            </a:extLst>
          </p:cNvPr>
          <p:cNvSpPr>
            <a:spLocks noGrp="1"/>
          </p:cNvSpPr>
          <p:nvPr>
            <p:ph type="title"/>
          </p:nvPr>
        </p:nvSpPr>
        <p:spPr/>
        <p:txBody>
          <a:bodyPr/>
          <a:lstStyle/>
          <a:p>
            <a:r>
              <a:rPr lang="en-US" dirty="0"/>
              <a:t>2 Parallel Engagement</a:t>
            </a:r>
          </a:p>
        </p:txBody>
      </p:sp>
    </p:spTree>
    <p:extLst>
      <p:ext uri="{BB962C8B-B14F-4D97-AF65-F5344CB8AC3E}">
        <p14:creationId xmlns:p14="http://schemas.microsoft.com/office/powerpoint/2010/main" val="237832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4BD4D84-1A2B-4812-AD5B-86C43511358D}"/>
              </a:ext>
            </a:extLst>
          </p:cNvPr>
          <p:cNvSpPr/>
          <p:nvPr/>
        </p:nvSpPr>
        <p:spPr>
          <a:xfrm>
            <a:off x="1589" y="1268760"/>
            <a:ext cx="12188825" cy="558924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SG" dirty="0"/>
          </a:p>
        </p:txBody>
      </p:sp>
      <p:sp>
        <p:nvSpPr>
          <p:cNvPr id="4" name="Subtitle 3">
            <a:extLst>
              <a:ext uri="{FF2B5EF4-FFF2-40B4-BE49-F238E27FC236}">
                <a16:creationId xmlns:a16="http://schemas.microsoft.com/office/drawing/2014/main" id="{8DE4359D-3895-0C3A-50DF-4370F002C616}"/>
              </a:ext>
            </a:extLst>
          </p:cNvPr>
          <p:cNvSpPr>
            <a:spLocks noGrp="1"/>
          </p:cNvSpPr>
          <p:nvPr>
            <p:ph type="subTitle" idx="10"/>
          </p:nvPr>
        </p:nvSpPr>
        <p:spPr/>
        <p:txBody>
          <a:bodyPr/>
          <a:lstStyle/>
          <a:p>
            <a:r>
              <a:rPr lang="en-US" dirty="0"/>
              <a:t>SLA protects IaaS Team from high spike that’s within the SLA</a:t>
            </a:r>
          </a:p>
        </p:txBody>
      </p:sp>
      <p:sp>
        <p:nvSpPr>
          <p:cNvPr id="2" name="Title 1">
            <a:extLst>
              <a:ext uri="{FF2B5EF4-FFF2-40B4-BE49-F238E27FC236}">
                <a16:creationId xmlns:a16="http://schemas.microsoft.com/office/drawing/2014/main" id="{E75DF6F6-6AA0-6388-7308-1CA26BA96708}"/>
              </a:ext>
            </a:extLst>
          </p:cNvPr>
          <p:cNvSpPr>
            <a:spLocks noGrp="1"/>
          </p:cNvSpPr>
          <p:nvPr>
            <p:ph type="title"/>
          </p:nvPr>
        </p:nvSpPr>
        <p:spPr/>
        <p:txBody>
          <a:bodyPr/>
          <a:lstStyle/>
          <a:p>
            <a:r>
              <a:rPr lang="en-US" dirty="0"/>
              <a:t>Performance SLA: Your defense line</a:t>
            </a:r>
          </a:p>
        </p:txBody>
      </p:sp>
      <p:sp>
        <p:nvSpPr>
          <p:cNvPr id="5" name="Slide Number Placeholder 4"/>
          <p:cNvSpPr>
            <a:spLocks noGrp="1"/>
          </p:cNvSpPr>
          <p:nvPr>
            <p:ph type="sldNum" sz="quarter" idx="4294967295"/>
          </p:nvPr>
        </p:nvSpPr>
        <p:spPr>
          <a:xfrm>
            <a:off x="11626093" y="6719072"/>
            <a:ext cx="450850" cy="149225"/>
          </a:xfrm>
          <a:prstGeom prst="rect">
            <a:avLst/>
          </a:prstGeom>
        </p:spPr>
        <p:txBody>
          <a:bodyPr vert="horz" lIns="0" tIns="0" rIns="0" bIns="0" rtlCol="0" anchor="ctr"/>
          <a:lstStyle>
            <a:defPPr>
              <a:defRPr lang="en-US"/>
            </a:defPPr>
            <a:lvl1pPr marL="0" algn="ctr"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EA6D8CF-3CDE-4807-BCD2-C9F2B831AAA5}" type="slidenum">
              <a:rPr lang="en-US" smtClean="0"/>
              <a:pPr/>
              <a:t>14</a:t>
            </a:fld>
            <a:endParaRPr lang="en-US"/>
          </a:p>
        </p:txBody>
      </p:sp>
      <p:pic>
        <p:nvPicPr>
          <p:cNvPr id="9" name="Picture 8"/>
          <p:cNvPicPr>
            <a:picLocks noChangeAspect="1"/>
          </p:cNvPicPr>
          <p:nvPr/>
        </p:nvPicPr>
        <p:blipFill>
          <a:blip r:embed="rId3"/>
          <a:stretch>
            <a:fillRect/>
          </a:stretch>
        </p:blipFill>
        <p:spPr>
          <a:xfrm>
            <a:off x="838412" y="1351311"/>
            <a:ext cx="7553325" cy="3905250"/>
          </a:xfrm>
          <a:prstGeom prst="rect">
            <a:avLst/>
          </a:prstGeom>
        </p:spPr>
      </p:pic>
      <p:sp>
        <p:nvSpPr>
          <p:cNvPr id="7" name="Arrow: Left-Right 6"/>
          <p:cNvSpPr/>
          <p:nvPr/>
        </p:nvSpPr>
        <p:spPr>
          <a:xfrm>
            <a:off x="1054435" y="3769062"/>
            <a:ext cx="4859839" cy="648072"/>
          </a:xfrm>
          <a:prstGeom prst="leftRightArrow">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35000x with no complaint</a:t>
            </a:r>
            <a:endParaRPr lang="en-SG" dirty="0"/>
          </a:p>
        </p:txBody>
      </p:sp>
      <p:cxnSp>
        <p:nvCxnSpPr>
          <p:cNvPr id="13" name="Straight Arrow Connector 12"/>
          <p:cNvCxnSpPr/>
          <p:nvPr/>
        </p:nvCxnSpPr>
        <p:spPr>
          <a:xfrm>
            <a:off x="1042073" y="4735687"/>
            <a:ext cx="4908907" cy="0"/>
          </a:xfrm>
          <a:prstGeom prst="straightConnector1">
            <a:avLst/>
          </a:prstGeom>
          <a:ln>
            <a:solidFill>
              <a:schemeClr val="accent4"/>
            </a:solidFill>
            <a:headEnd type="none" w="med" len="med"/>
            <a:tailEnd type="triangle" w="lg" len="lg"/>
          </a:ln>
          <a:effectLst/>
        </p:spPr>
        <p:style>
          <a:lnRef idx="3">
            <a:schemeClr val="accent1"/>
          </a:lnRef>
          <a:fillRef idx="0">
            <a:schemeClr val="accent1"/>
          </a:fillRef>
          <a:effectRef idx="2">
            <a:schemeClr val="accent1"/>
          </a:effectRef>
          <a:fontRef idx="minor">
            <a:schemeClr val="tx1"/>
          </a:fontRef>
        </p:style>
      </p:cxnSp>
      <p:sp>
        <p:nvSpPr>
          <p:cNvPr id="8" name="Explosion: 14 Points 7"/>
          <p:cNvSpPr/>
          <p:nvPr/>
        </p:nvSpPr>
        <p:spPr>
          <a:xfrm>
            <a:off x="5950979" y="3678174"/>
            <a:ext cx="594750" cy="707715"/>
          </a:xfrm>
          <a:prstGeom prst="irregularSeal2">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SG" dirty="0"/>
          </a:p>
        </p:txBody>
      </p:sp>
      <p:sp>
        <p:nvSpPr>
          <p:cNvPr id="12" name="Rectangle 11"/>
          <p:cNvSpPr/>
          <p:nvPr/>
        </p:nvSpPr>
        <p:spPr>
          <a:xfrm>
            <a:off x="9797227" y="23299"/>
            <a:ext cx="2203429" cy="124546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itle 1"/>
          <p:cNvSpPr txBox="1">
            <a:spLocks/>
          </p:cNvSpPr>
          <p:nvPr/>
        </p:nvSpPr>
        <p:spPr>
          <a:xfrm>
            <a:off x="539838" y="330200"/>
            <a:ext cx="10969943" cy="8128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dirty="0">
              <a:solidFill>
                <a:srgbClr val="387C2C"/>
              </a:solidFill>
            </a:endParaRPr>
          </a:p>
        </p:txBody>
      </p:sp>
      <p:sp>
        <p:nvSpPr>
          <p:cNvPr id="3" name="Rectangle 2"/>
          <p:cNvSpPr/>
          <p:nvPr/>
        </p:nvSpPr>
        <p:spPr>
          <a:xfrm>
            <a:off x="6566020" y="3570365"/>
            <a:ext cx="3327280" cy="923330"/>
          </a:xfrm>
          <a:prstGeom prst="rect">
            <a:avLst/>
          </a:prstGeom>
        </p:spPr>
        <p:txBody>
          <a:bodyPr wrap="square">
            <a:spAutoFit/>
          </a:bodyPr>
          <a:lstStyle/>
          <a:p>
            <a:r>
              <a:rPr lang="en-SG" dirty="0">
                <a:solidFill>
                  <a:schemeClr val="accent1"/>
                </a:solidFill>
                <a:latin typeface="Calibri" panose="020F0502020204030204" pitchFamily="34" charset="0"/>
              </a:rPr>
              <a:t>If no complaint </a:t>
            </a:r>
          </a:p>
          <a:p>
            <a:r>
              <a:rPr lang="en-SG" dirty="0">
                <a:solidFill>
                  <a:schemeClr val="accent1"/>
                </a:solidFill>
                <a:latin typeface="Calibri" panose="020F0502020204030204" pitchFamily="34" charset="0"/>
              </a:rPr>
              <a:t>in the past 35000 measurements, why complain now?</a:t>
            </a:r>
          </a:p>
        </p:txBody>
      </p:sp>
      <p:grpSp>
        <p:nvGrpSpPr>
          <p:cNvPr id="24" name="Group 23"/>
          <p:cNvGrpSpPr/>
          <p:nvPr/>
        </p:nvGrpSpPr>
        <p:grpSpPr>
          <a:xfrm>
            <a:off x="665398" y="5749340"/>
            <a:ext cx="10549543" cy="754053"/>
            <a:chOff x="778866" y="5037791"/>
            <a:chExt cx="10549543" cy="754053"/>
          </a:xfrm>
        </p:grpSpPr>
        <p:sp>
          <p:nvSpPr>
            <p:cNvPr id="10" name="Pentagon 9"/>
            <p:cNvSpPr/>
            <p:nvPr/>
          </p:nvSpPr>
          <p:spPr>
            <a:xfrm>
              <a:off x="778866" y="5130800"/>
              <a:ext cx="2235005" cy="558800"/>
            </a:xfrm>
            <a:prstGeom prst="homePlate">
              <a:avLst/>
            </a:prstGeom>
            <a:solidFill>
              <a:srgbClr val="0069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6" name="Chevron 15"/>
            <p:cNvSpPr/>
            <p:nvPr/>
          </p:nvSpPr>
          <p:spPr>
            <a:xfrm>
              <a:off x="2878416" y="5113867"/>
              <a:ext cx="2895349" cy="575733"/>
            </a:xfrm>
            <a:prstGeom prst="chevro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sp>
          <p:nvSpPr>
            <p:cNvPr id="19" name="Rectangle 18"/>
            <p:cNvSpPr/>
            <p:nvPr/>
          </p:nvSpPr>
          <p:spPr>
            <a:xfrm>
              <a:off x="986936" y="5225534"/>
              <a:ext cx="1647431" cy="369332"/>
            </a:xfrm>
            <a:prstGeom prst="rect">
              <a:avLst/>
            </a:prstGeom>
          </p:spPr>
          <p:txBody>
            <a:bodyPr wrap="none">
              <a:spAutoFit/>
            </a:bodyPr>
            <a:lstStyle/>
            <a:p>
              <a:r>
                <a:rPr lang="en-US" dirty="0">
                  <a:solidFill>
                    <a:schemeClr val="bg1"/>
                  </a:solidFill>
                  <a:latin typeface="Calibri" panose="020F0502020204030204" pitchFamily="34" charset="0"/>
                </a:rPr>
                <a:t>No agreement </a:t>
              </a:r>
            </a:p>
          </p:txBody>
        </p:sp>
        <p:sp>
          <p:nvSpPr>
            <p:cNvPr id="20" name="Rectangle 19"/>
            <p:cNvSpPr/>
            <p:nvPr/>
          </p:nvSpPr>
          <p:spPr>
            <a:xfrm>
              <a:off x="3279904" y="5225534"/>
              <a:ext cx="2327304" cy="369332"/>
            </a:xfrm>
            <a:prstGeom prst="rect">
              <a:avLst/>
            </a:prstGeom>
          </p:spPr>
          <p:txBody>
            <a:bodyPr wrap="none">
              <a:spAutoFit/>
            </a:bodyPr>
            <a:lstStyle/>
            <a:p>
              <a:r>
                <a:rPr lang="en-US" dirty="0">
                  <a:solidFill>
                    <a:schemeClr val="bg1"/>
                  </a:solidFill>
                  <a:latin typeface="Calibri" panose="020F0502020204030204" pitchFamily="34" charset="0"/>
                </a:rPr>
                <a:t>Undefined Expectation</a:t>
              </a:r>
            </a:p>
          </p:txBody>
        </p:sp>
        <p:sp>
          <p:nvSpPr>
            <p:cNvPr id="21" name="Chevron 20"/>
            <p:cNvSpPr/>
            <p:nvPr/>
          </p:nvSpPr>
          <p:spPr>
            <a:xfrm>
              <a:off x="5621377" y="5113867"/>
              <a:ext cx="2895349" cy="575733"/>
            </a:xfrm>
            <a:prstGeom prst="chevron">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sp>
          <p:nvSpPr>
            <p:cNvPr id="22" name="Rectangle 21"/>
            <p:cNvSpPr/>
            <p:nvPr/>
          </p:nvSpPr>
          <p:spPr>
            <a:xfrm>
              <a:off x="5981833" y="5225534"/>
              <a:ext cx="2103333" cy="369332"/>
            </a:xfrm>
            <a:prstGeom prst="rect">
              <a:avLst/>
            </a:prstGeom>
          </p:spPr>
          <p:txBody>
            <a:bodyPr wrap="none">
              <a:spAutoFit/>
            </a:bodyPr>
            <a:lstStyle/>
            <a:p>
              <a:r>
                <a:rPr lang="en-US" dirty="0">
                  <a:solidFill>
                    <a:schemeClr val="bg1"/>
                  </a:solidFill>
                  <a:latin typeface="Calibri" panose="020F0502020204030204" pitchFamily="34" charset="0"/>
                </a:rPr>
                <a:t>Variable Expectation</a:t>
              </a:r>
            </a:p>
          </p:txBody>
        </p:sp>
        <p:sp>
          <p:nvSpPr>
            <p:cNvPr id="23" name="Rectangle 22"/>
            <p:cNvSpPr/>
            <p:nvPr/>
          </p:nvSpPr>
          <p:spPr>
            <a:xfrm>
              <a:off x="8538222" y="5037791"/>
              <a:ext cx="2790187" cy="754053"/>
            </a:xfrm>
            <a:prstGeom prst="rect">
              <a:avLst/>
            </a:prstGeom>
          </p:spPr>
          <p:txBody>
            <a:bodyPr wrap="none">
              <a:spAutoFit/>
            </a:bodyPr>
            <a:lstStyle/>
            <a:p>
              <a:r>
                <a:rPr lang="en-US" sz="2500" b="1" dirty="0">
                  <a:solidFill>
                    <a:srgbClr val="FF0000"/>
                  </a:solidFill>
                  <a:latin typeface="Calibri" panose="020F0502020204030204" pitchFamily="34" charset="0"/>
                  <a:sym typeface="Wingdings" panose="05000000000000000000" pitchFamily="2" charset="2"/>
                </a:rPr>
                <a:t>Relationship Driven</a:t>
              </a:r>
            </a:p>
            <a:p>
              <a:r>
                <a:rPr lang="en-US" dirty="0">
                  <a:solidFill>
                    <a:srgbClr val="FF0000"/>
                  </a:solidFill>
                  <a:latin typeface="Calibri" panose="020F0502020204030204" pitchFamily="34" charset="0"/>
                  <a:sym typeface="Wingdings" panose="05000000000000000000" pitchFamily="2" charset="2"/>
                </a:rPr>
                <a:t>(dynamic, politic)</a:t>
              </a:r>
              <a:endParaRPr lang="en-US" dirty="0">
                <a:solidFill>
                  <a:srgbClr val="FF0000"/>
                </a:solidFill>
                <a:latin typeface="Calibri" panose="020F0502020204030204" pitchFamily="34" charset="0"/>
              </a:endParaRPr>
            </a:p>
          </p:txBody>
        </p:sp>
      </p:grpSp>
      <p:grpSp>
        <p:nvGrpSpPr>
          <p:cNvPr id="11" name="Group 10">
            <a:extLst>
              <a:ext uri="{FF2B5EF4-FFF2-40B4-BE49-F238E27FC236}">
                <a16:creationId xmlns:a16="http://schemas.microsoft.com/office/drawing/2014/main" id="{BEDC4EEC-46D1-097F-3D38-8986936154C7}"/>
              </a:ext>
            </a:extLst>
          </p:cNvPr>
          <p:cNvGrpSpPr/>
          <p:nvPr/>
        </p:nvGrpSpPr>
        <p:grpSpPr>
          <a:xfrm>
            <a:off x="8304635" y="1743769"/>
            <a:ext cx="3468422" cy="507985"/>
            <a:chOff x="8304635" y="1743769"/>
            <a:chExt cx="3468422" cy="507985"/>
          </a:xfrm>
        </p:grpSpPr>
        <p:sp>
          <p:nvSpPr>
            <p:cNvPr id="6" name="Arrow: Right 5">
              <a:extLst>
                <a:ext uri="{FF2B5EF4-FFF2-40B4-BE49-F238E27FC236}">
                  <a16:creationId xmlns:a16="http://schemas.microsoft.com/office/drawing/2014/main" id="{CD550270-C552-DF20-E8C2-EB7295B31503}"/>
                </a:ext>
              </a:extLst>
            </p:cNvPr>
            <p:cNvSpPr/>
            <p:nvPr/>
          </p:nvSpPr>
          <p:spPr>
            <a:xfrm>
              <a:off x="8304635" y="1743769"/>
              <a:ext cx="1847850" cy="507985"/>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6" name="Rectangle 25">
              <a:extLst>
                <a:ext uri="{FF2B5EF4-FFF2-40B4-BE49-F238E27FC236}">
                  <a16:creationId xmlns:a16="http://schemas.microsoft.com/office/drawing/2014/main" id="{8A98E6A7-6DF2-22EE-6B6E-E10D45C6BF6B}"/>
                </a:ext>
              </a:extLst>
            </p:cNvPr>
            <p:cNvSpPr/>
            <p:nvPr/>
          </p:nvSpPr>
          <p:spPr>
            <a:xfrm>
              <a:off x="10152485" y="1791238"/>
              <a:ext cx="1620572" cy="369332"/>
            </a:xfrm>
            <a:prstGeom prst="rect">
              <a:avLst/>
            </a:prstGeom>
          </p:spPr>
          <p:txBody>
            <a:bodyPr wrap="none">
              <a:spAutoFit/>
            </a:bodyPr>
            <a:lstStyle/>
            <a:p>
              <a:r>
                <a:rPr lang="en-US" dirty="0">
                  <a:solidFill>
                    <a:schemeClr val="accent1"/>
                  </a:solidFill>
                  <a:latin typeface="Calibri" panose="020F0502020204030204" pitchFamily="34" charset="0"/>
                  <a:sym typeface="Wingdings" panose="05000000000000000000" pitchFamily="2" charset="2"/>
                </a:rPr>
                <a:t>How to define?</a:t>
              </a:r>
              <a:endParaRPr lang="en-US" dirty="0">
                <a:solidFill>
                  <a:schemeClr val="accent1"/>
                </a:solidFill>
                <a:latin typeface="Calibri" panose="020F0502020204030204" pitchFamily="34" charset="0"/>
              </a:endParaRPr>
            </a:p>
          </p:txBody>
        </p:sp>
      </p:grpSp>
    </p:spTree>
    <p:extLst>
      <p:ext uri="{BB962C8B-B14F-4D97-AF65-F5344CB8AC3E}">
        <p14:creationId xmlns:p14="http://schemas.microsoft.com/office/powerpoint/2010/main" val="348393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500"/>
                            </p:stCondLst>
                            <p:childTnLst>
                              <p:par>
                                <p:cTn id="24" presetID="12" presetClass="entr" presetSubtype="8"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p:tgtEl>
                                          <p:spTgt spid="3"/>
                                        </p:tgtEl>
                                        <p:attrNameLst>
                                          <p:attrName>ppt_x</p:attrName>
                                        </p:attrNameLst>
                                      </p:cBhvr>
                                      <p:tavLst>
                                        <p:tav tm="0">
                                          <p:val>
                                            <p:strVal val="#ppt_x-#ppt_w*1.125000"/>
                                          </p:val>
                                        </p:tav>
                                        <p:tav tm="100000">
                                          <p:val>
                                            <p:strVal val="#ppt_x"/>
                                          </p:val>
                                        </p:tav>
                                      </p:tavLst>
                                    </p:anim>
                                    <p:animEffect transition="in" filter="wipe(right)">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8"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p:tgtEl>
                                          <p:spTgt spid="24"/>
                                        </p:tgtEl>
                                        <p:attrNameLst>
                                          <p:attrName>ppt_x</p:attrName>
                                        </p:attrNameLst>
                                      </p:cBhvr>
                                      <p:tavLst>
                                        <p:tav tm="0">
                                          <p:val>
                                            <p:strVal val="#ppt_x-#ppt_w*1.125000"/>
                                          </p:val>
                                        </p:tav>
                                        <p:tav tm="100000">
                                          <p:val>
                                            <p:strVal val="#ppt_x"/>
                                          </p:val>
                                        </p:tav>
                                      </p:tavLst>
                                    </p:anim>
                                    <p:animEffect transition="in" filter="wipe(right)">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Class of Service</a:t>
            </a:r>
          </a:p>
        </p:txBody>
      </p:sp>
      <p:sp>
        <p:nvSpPr>
          <p:cNvPr id="3" name="Subtitle 2">
            <a:extLst>
              <a:ext uri="{FF2B5EF4-FFF2-40B4-BE49-F238E27FC236}">
                <a16:creationId xmlns:a16="http://schemas.microsoft.com/office/drawing/2014/main" id="{50BF4D76-A29A-4BEA-97B1-68C6CBFDD7FD}"/>
              </a:ext>
            </a:extLst>
          </p:cNvPr>
          <p:cNvSpPr>
            <a:spLocks noGrp="1"/>
          </p:cNvSpPr>
          <p:nvPr>
            <p:ph type="subTitle" idx="10"/>
          </p:nvPr>
        </p:nvSpPr>
        <p:spPr/>
        <p:txBody>
          <a:bodyPr/>
          <a:lstStyle/>
          <a:p>
            <a:r>
              <a:rPr lang="en-US" dirty="0"/>
              <a:t>Price/Performance. Formally defined relationship</a:t>
            </a:r>
          </a:p>
        </p:txBody>
      </p:sp>
      <p:sp>
        <p:nvSpPr>
          <p:cNvPr id="5" name="Rectangle 4"/>
          <p:cNvSpPr/>
          <p:nvPr/>
        </p:nvSpPr>
        <p:spPr>
          <a:xfrm>
            <a:off x="611031" y="5964750"/>
            <a:ext cx="9613233" cy="69734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285750" indent="-285750">
              <a:buFont typeface="Arial" panose="020B0604020202020204" pitchFamily="34" charset="0"/>
              <a:buChar char="•"/>
            </a:pPr>
            <a:endParaRPr lang="en-US">
              <a:solidFill>
                <a:srgbClr val="FF0000"/>
              </a:solidFill>
            </a:endParaRPr>
          </a:p>
        </p:txBody>
      </p:sp>
      <p:sp>
        <p:nvSpPr>
          <p:cNvPr id="2" name="Rectangle 1">
            <a:extLst>
              <a:ext uri="{FF2B5EF4-FFF2-40B4-BE49-F238E27FC236}">
                <a16:creationId xmlns:a16="http://schemas.microsoft.com/office/drawing/2014/main" id="{5FD5C630-B640-4826-9768-EB01A7B40C9C}"/>
              </a:ext>
            </a:extLst>
          </p:cNvPr>
          <p:cNvSpPr/>
          <p:nvPr/>
        </p:nvSpPr>
        <p:spPr>
          <a:xfrm>
            <a:off x="1589" y="6103870"/>
            <a:ext cx="12188825" cy="419100"/>
          </a:xfrm>
          <a:prstGeom prst="rect">
            <a:avLst/>
          </a:prstGeom>
          <a:solidFill>
            <a:schemeClr val="tx2"/>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a:solidFill>
                  <a:schemeClr val="bg1"/>
                </a:solidFill>
              </a:rPr>
              <a:t>Hardware is identical for all tiers.</a:t>
            </a:r>
            <a:endParaRPr lang="en-US" dirty="0">
              <a:solidFill>
                <a:schemeClr val="bg1"/>
              </a:solidFill>
            </a:endParaRPr>
          </a:p>
        </p:txBody>
      </p:sp>
      <p:graphicFrame>
        <p:nvGraphicFramePr>
          <p:cNvPr id="8" name="Table 7">
            <a:extLst>
              <a:ext uri="{FF2B5EF4-FFF2-40B4-BE49-F238E27FC236}">
                <a16:creationId xmlns:a16="http://schemas.microsoft.com/office/drawing/2014/main" id="{C7A7C8CE-0C1E-47EA-8A59-1B7F52817EAA}"/>
              </a:ext>
            </a:extLst>
          </p:cNvPr>
          <p:cNvGraphicFramePr>
            <a:graphicFrameLocks noGrp="1"/>
          </p:cNvGraphicFramePr>
          <p:nvPr/>
        </p:nvGraphicFramePr>
        <p:xfrm>
          <a:off x="594455" y="1550938"/>
          <a:ext cx="11265725" cy="2459179"/>
        </p:xfrm>
        <a:graphic>
          <a:graphicData uri="http://schemas.openxmlformats.org/drawingml/2006/table">
            <a:tbl>
              <a:tblPr firstRow="1" bandRow="1">
                <a:tableStyleId>{125E5076-3810-47DD-B79F-674D7AD40C01}</a:tableStyleId>
              </a:tblPr>
              <a:tblGrid>
                <a:gridCol w="1304025">
                  <a:extLst>
                    <a:ext uri="{9D8B030D-6E8A-4147-A177-3AD203B41FA5}">
                      <a16:colId xmlns:a16="http://schemas.microsoft.com/office/drawing/2014/main" val="2366787122"/>
                    </a:ext>
                  </a:extLst>
                </a:gridCol>
                <a:gridCol w="2159000">
                  <a:extLst>
                    <a:ext uri="{9D8B030D-6E8A-4147-A177-3AD203B41FA5}">
                      <a16:colId xmlns:a16="http://schemas.microsoft.com/office/drawing/2014/main" val="1352954258"/>
                    </a:ext>
                  </a:extLst>
                </a:gridCol>
                <a:gridCol w="1786466">
                  <a:extLst>
                    <a:ext uri="{9D8B030D-6E8A-4147-A177-3AD203B41FA5}">
                      <a16:colId xmlns:a16="http://schemas.microsoft.com/office/drawing/2014/main" val="4271562992"/>
                    </a:ext>
                  </a:extLst>
                </a:gridCol>
                <a:gridCol w="2006600">
                  <a:extLst>
                    <a:ext uri="{9D8B030D-6E8A-4147-A177-3AD203B41FA5}">
                      <a16:colId xmlns:a16="http://schemas.microsoft.com/office/drawing/2014/main" val="110743437"/>
                    </a:ext>
                  </a:extLst>
                </a:gridCol>
                <a:gridCol w="4009634">
                  <a:extLst>
                    <a:ext uri="{9D8B030D-6E8A-4147-A177-3AD203B41FA5}">
                      <a16:colId xmlns:a16="http://schemas.microsoft.com/office/drawing/2014/main" val="3389637471"/>
                    </a:ext>
                  </a:extLst>
                </a:gridCol>
              </a:tblGrid>
              <a:tr h="729044">
                <a:tc>
                  <a:txBody>
                    <a:bodyPr/>
                    <a:lstStyle/>
                    <a:p>
                      <a:pPr algn="ctr"/>
                      <a:r>
                        <a:rPr lang="en-US" sz="1600" dirty="0"/>
                        <a:t>Tier</a:t>
                      </a:r>
                      <a:endParaRPr lang="en-US" sz="1600" dirty="0">
                        <a:solidFill>
                          <a:schemeClr val="tx2"/>
                        </a:solidFill>
                        <a:latin typeface="Calibri" panose="020F0502020204030204" pitchFamily="34" charset="0"/>
                        <a:cs typeface="Calibri" panose="020F0502020204030204" pitchFamily="34" charset="0"/>
                      </a:endParaRPr>
                    </a:p>
                  </a:txBody>
                  <a:tcPr anchor="ctr"/>
                </a:tc>
                <a:tc>
                  <a:txBody>
                    <a:bodyPr/>
                    <a:lstStyle/>
                    <a:p>
                      <a:pPr algn="ctr"/>
                      <a:r>
                        <a:rPr lang="en-US" sz="1600" dirty="0"/>
                        <a:t>Price</a:t>
                      </a:r>
                      <a:endParaRPr lang="en-US" sz="1600" dirty="0">
                        <a:solidFill>
                          <a:schemeClr val="tx2"/>
                        </a:solidFill>
                        <a:latin typeface="Calibri" panose="020F0502020204030204" pitchFamily="34" charset="0"/>
                        <a:cs typeface="Calibri" panose="020F0502020204030204" pitchFamily="34" charset="0"/>
                      </a:endParaRPr>
                    </a:p>
                  </a:txBody>
                  <a:tcPr anchor="ctr"/>
                </a:tc>
                <a:tc>
                  <a:txBody>
                    <a:bodyPr/>
                    <a:lstStyle/>
                    <a:p>
                      <a:pPr algn="ctr"/>
                      <a:r>
                        <a:rPr lang="en-US" sz="1600"/>
                        <a:t>Overcommit</a:t>
                      </a:r>
                      <a:endParaRPr lang="en-US" sz="1600">
                        <a:solidFill>
                          <a:schemeClr val="tx2"/>
                        </a:solidFill>
                        <a:latin typeface="Calibri" panose="020F0502020204030204" pitchFamily="34" charset="0"/>
                        <a:cs typeface="Calibri" panose="020F0502020204030204" pitchFamily="34" charset="0"/>
                      </a:endParaRPr>
                    </a:p>
                  </a:txBody>
                  <a:tcPr anchor="ctr"/>
                </a:tc>
                <a:tc>
                  <a:txBody>
                    <a:bodyPr/>
                    <a:lstStyle/>
                    <a:p>
                      <a:pPr algn="ctr"/>
                      <a:r>
                        <a:rPr lang="en-US" sz="1600"/>
                        <a:t>Performance</a:t>
                      </a:r>
                      <a:endParaRPr lang="en-US" sz="1600">
                        <a:solidFill>
                          <a:schemeClr val="tx2"/>
                        </a:solidFill>
                        <a:latin typeface="Calibri" panose="020F0502020204030204" pitchFamily="34" charset="0"/>
                        <a:cs typeface="Calibri" panose="020F0502020204030204" pitchFamily="34" charset="0"/>
                      </a:endParaRPr>
                    </a:p>
                  </a:txBody>
                  <a:tcPr anchor="ctr"/>
                </a:tc>
                <a:tc>
                  <a:txBody>
                    <a:bodyPr/>
                    <a:lstStyle/>
                    <a:p>
                      <a:pPr algn="ctr"/>
                      <a:r>
                        <a:rPr lang="en-US" sz="1600" dirty="0"/>
                        <a:t>Positioning</a:t>
                      </a:r>
                      <a:endParaRPr lang="en-US" sz="1600" dirty="0">
                        <a:solidFill>
                          <a:schemeClr val="tx2"/>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167528149"/>
                  </a:ext>
                </a:extLst>
              </a:tr>
              <a:tr h="729044">
                <a:tc>
                  <a:txBody>
                    <a:bodyPr/>
                    <a:lstStyle/>
                    <a:p>
                      <a:r>
                        <a:rPr lang="en-US" sz="1400" dirty="0"/>
                        <a:t>Gold</a:t>
                      </a:r>
                      <a:endParaRPr lang="en-US" sz="1400" b="0" dirty="0">
                        <a:latin typeface="Calibri" panose="020F0502020204030204" pitchFamily="34" charset="0"/>
                        <a:cs typeface="Calibri" panose="020F0502020204030204" pitchFamily="34" charset="0"/>
                      </a:endParaRPr>
                    </a:p>
                  </a:txBody>
                  <a:tcPr anchor="ctr"/>
                </a:tc>
                <a:tc>
                  <a:txBody>
                    <a:bodyPr/>
                    <a:lstStyle/>
                    <a:p>
                      <a:r>
                        <a:rPr lang="en-US" sz="1400" dirty="0"/>
                        <a:t>Highest</a:t>
                      </a:r>
                      <a:endParaRPr lang="en-US" sz="1400" b="0" dirty="0">
                        <a:latin typeface="Calibri" panose="020F0502020204030204" pitchFamily="34" charset="0"/>
                        <a:cs typeface="Calibri" panose="020F0502020204030204" pitchFamily="34" charset="0"/>
                      </a:endParaRPr>
                    </a:p>
                  </a:txBody>
                  <a:tcPr anchor="ctr"/>
                </a:tc>
                <a:tc>
                  <a:txBody>
                    <a:bodyPr/>
                    <a:lstStyle/>
                    <a:p>
                      <a:pPr algn="ctr"/>
                      <a:r>
                        <a:rPr lang="en-US" sz="1400" dirty="0"/>
                        <a:t>1:1</a:t>
                      </a:r>
                      <a:endParaRPr lang="en-US" sz="1400" b="0" dirty="0">
                        <a:latin typeface="Calibri" panose="020F0502020204030204" pitchFamily="34" charset="0"/>
                        <a:cs typeface="Calibri" panose="020F0502020204030204" pitchFamily="34" charset="0"/>
                      </a:endParaRPr>
                    </a:p>
                  </a:txBody>
                  <a:tcPr anchor="ctr"/>
                </a:tc>
                <a:tc>
                  <a:txBody>
                    <a:bodyPr/>
                    <a:lstStyle/>
                    <a:p>
                      <a:r>
                        <a:rPr lang="en-US" sz="1400" dirty="0">
                          <a:solidFill>
                            <a:schemeClr val="bg1"/>
                          </a:solidFill>
                        </a:rPr>
                        <a:t>Perfect (100%)</a:t>
                      </a:r>
                      <a:endParaRPr lang="en-US" sz="1400" b="1" dirty="0">
                        <a:solidFill>
                          <a:schemeClr val="bg1"/>
                        </a:solidFill>
                        <a:latin typeface="Calibri" panose="020F0502020204030204" pitchFamily="34" charset="0"/>
                        <a:cs typeface="Calibri" panose="020F0502020204030204" pitchFamily="34" charset="0"/>
                      </a:endParaRPr>
                    </a:p>
                  </a:txBody>
                  <a:tcPr anchor="ctr"/>
                </a:tc>
                <a:tc>
                  <a:txBody>
                    <a:bodyPr/>
                    <a:lstStyle/>
                    <a:p>
                      <a:pPr>
                        <a:spcBef>
                          <a:spcPts val="600"/>
                        </a:spcBef>
                      </a:pPr>
                      <a:r>
                        <a:rPr lang="en-US" sz="1400" dirty="0">
                          <a:solidFill>
                            <a:srgbClr val="FFFF00"/>
                          </a:solidFill>
                        </a:rPr>
                        <a:t>Performance Guarantee</a:t>
                      </a:r>
                      <a:r>
                        <a:rPr lang="en-US" sz="1400" dirty="0"/>
                        <a:t>. Suitable for latency-sensitive</a:t>
                      </a:r>
                      <a:r>
                        <a:rPr lang="en-US" sz="1400" baseline="0" dirty="0"/>
                        <a:t> applications.</a:t>
                      </a:r>
                      <a:endParaRPr lang="en-US" sz="1400" baseline="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15820672"/>
                  </a:ext>
                </a:extLst>
              </a:tr>
              <a:tr h="1001091">
                <a:tc>
                  <a:txBody>
                    <a:bodyPr/>
                    <a:lstStyle/>
                    <a:p>
                      <a:r>
                        <a:rPr lang="en-US" sz="1400" dirty="0"/>
                        <a:t>Silver</a:t>
                      </a:r>
                      <a:endParaRPr lang="en-US" sz="1400" b="0" dirty="0">
                        <a:latin typeface="Calibri" panose="020F0502020204030204" pitchFamily="34" charset="0"/>
                        <a:cs typeface="Calibri" panose="020F0502020204030204" pitchFamily="34" charset="0"/>
                      </a:endParaRPr>
                    </a:p>
                  </a:txBody>
                  <a:tcPr anchor="ctr"/>
                </a:tc>
                <a:tc>
                  <a:txBody>
                    <a:bodyPr/>
                    <a:lstStyle/>
                    <a:p>
                      <a:r>
                        <a:rPr lang="en-US" sz="1400"/>
                        <a:t>Moderate </a:t>
                      </a:r>
                      <a:br>
                        <a:rPr lang="en-US" sz="1400"/>
                      </a:br>
                      <a:r>
                        <a:rPr lang="en-US" sz="1400"/>
                        <a:t>(50%</a:t>
                      </a:r>
                      <a:r>
                        <a:rPr lang="en-US" sz="1400" baseline="0"/>
                        <a:t> of Gold)</a:t>
                      </a:r>
                      <a:endParaRPr lang="en-US" sz="1400" b="0">
                        <a:latin typeface="Calibri" panose="020F0502020204030204" pitchFamily="34" charset="0"/>
                        <a:cs typeface="Calibri" panose="020F0502020204030204" pitchFamily="34" charset="0"/>
                      </a:endParaRPr>
                    </a:p>
                  </a:txBody>
                  <a:tcPr anchor="ctr"/>
                </a:tc>
                <a:tc>
                  <a:txBody>
                    <a:bodyPr/>
                    <a:lstStyle/>
                    <a:p>
                      <a:pPr algn="ctr"/>
                      <a:r>
                        <a:rPr lang="en-US" sz="1400" dirty="0"/>
                        <a:t>1:2</a:t>
                      </a:r>
                      <a:endParaRPr lang="en-US" sz="1400" b="0" dirty="0">
                        <a:solidFill>
                          <a:srgbClr val="00B0F0"/>
                        </a:solidFill>
                        <a:latin typeface="Calibri" panose="020F0502020204030204" pitchFamily="34" charset="0"/>
                        <a:cs typeface="Calibri" panose="020F0502020204030204" pitchFamily="34" charset="0"/>
                      </a:endParaRPr>
                    </a:p>
                  </a:txBody>
                  <a:tcPr anchor="ctr"/>
                </a:tc>
                <a:tc>
                  <a:txBody>
                    <a:bodyPr/>
                    <a:lstStyle/>
                    <a:p>
                      <a:r>
                        <a:rPr lang="en-US" sz="1400" dirty="0"/>
                        <a:t>Great (95%)</a:t>
                      </a:r>
                      <a:endParaRPr lang="en-US" sz="1400" b="1" dirty="0">
                        <a:solidFill>
                          <a:srgbClr val="FFFF00"/>
                        </a:solidFill>
                        <a:latin typeface="Calibri" panose="020F0502020204030204" pitchFamily="34" charset="0"/>
                        <a:cs typeface="Calibri" panose="020F0502020204030204" pitchFamily="34" charset="0"/>
                      </a:endParaRPr>
                    </a:p>
                  </a:txBody>
                  <a:tcPr anchor="ctr"/>
                </a:tc>
                <a:tc>
                  <a:txBody>
                    <a:bodyPr/>
                    <a:lstStyle/>
                    <a:p>
                      <a:pPr>
                        <a:spcBef>
                          <a:spcPts val="600"/>
                        </a:spcBef>
                      </a:pPr>
                      <a:r>
                        <a:rPr lang="en-US" sz="1400" dirty="0">
                          <a:solidFill>
                            <a:srgbClr val="FFFF00"/>
                          </a:solidFill>
                        </a:rPr>
                        <a:t>50% discount for</a:t>
                      </a:r>
                      <a:r>
                        <a:rPr lang="en-US" sz="1400" baseline="0" dirty="0">
                          <a:solidFill>
                            <a:srgbClr val="FFFF00"/>
                          </a:solidFill>
                        </a:rPr>
                        <a:t> only</a:t>
                      </a:r>
                      <a:r>
                        <a:rPr lang="en-US" sz="1400" dirty="0">
                          <a:solidFill>
                            <a:srgbClr val="FFFF00"/>
                          </a:solidFill>
                        </a:rPr>
                        <a:t> 5% penalty</a:t>
                      </a:r>
                      <a:r>
                        <a:rPr lang="en-US" sz="1400" dirty="0"/>
                        <a:t>. Suitable for most Production workload. </a:t>
                      </a:r>
                      <a:endParaRPr lang="en-US" sz="14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753385596"/>
                  </a:ext>
                </a:extLst>
              </a:tr>
            </a:tbl>
          </a:graphicData>
        </a:graphic>
      </p:graphicFrame>
      <p:graphicFrame>
        <p:nvGraphicFramePr>
          <p:cNvPr id="9" name="Table 8">
            <a:extLst>
              <a:ext uri="{FF2B5EF4-FFF2-40B4-BE49-F238E27FC236}">
                <a16:creationId xmlns:a16="http://schemas.microsoft.com/office/drawing/2014/main" id="{37A8EE49-B5C2-4DED-ABD9-50B9A7D13567}"/>
              </a:ext>
            </a:extLst>
          </p:cNvPr>
          <p:cNvGraphicFramePr>
            <a:graphicFrameLocks noGrp="1"/>
          </p:cNvGraphicFramePr>
          <p:nvPr/>
        </p:nvGraphicFramePr>
        <p:xfrm>
          <a:off x="594455" y="4010117"/>
          <a:ext cx="11265725" cy="1563287"/>
        </p:xfrm>
        <a:graphic>
          <a:graphicData uri="http://schemas.openxmlformats.org/drawingml/2006/table">
            <a:tbl>
              <a:tblPr bandRow="1">
                <a:tableStyleId>{125E5076-3810-47DD-B79F-674D7AD40C01}</a:tableStyleId>
              </a:tblPr>
              <a:tblGrid>
                <a:gridCol w="1304025">
                  <a:extLst>
                    <a:ext uri="{9D8B030D-6E8A-4147-A177-3AD203B41FA5}">
                      <a16:colId xmlns:a16="http://schemas.microsoft.com/office/drawing/2014/main" val="2366787122"/>
                    </a:ext>
                  </a:extLst>
                </a:gridCol>
                <a:gridCol w="2159000">
                  <a:extLst>
                    <a:ext uri="{9D8B030D-6E8A-4147-A177-3AD203B41FA5}">
                      <a16:colId xmlns:a16="http://schemas.microsoft.com/office/drawing/2014/main" val="1352954258"/>
                    </a:ext>
                  </a:extLst>
                </a:gridCol>
                <a:gridCol w="1786466">
                  <a:extLst>
                    <a:ext uri="{9D8B030D-6E8A-4147-A177-3AD203B41FA5}">
                      <a16:colId xmlns:a16="http://schemas.microsoft.com/office/drawing/2014/main" val="4271562992"/>
                    </a:ext>
                  </a:extLst>
                </a:gridCol>
                <a:gridCol w="2006600">
                  <a:extLst>
                    <a:ext uri="{9D8B030D-6E8A-4147-A177-3AD203B41FA5}">
                      <a16:colId xmlns:a16="http://schemas.microsoft.com/office/drawing/2014/main" val="110743437"/>
                    </a:ext>
                  </a:extLst>
                </a:gridCol>
                <a:gridCol w="4009634">
                  <a:extLst>
                    <a:ext uri="{9D8B030D-6E8A-4147-A177-3AD203B41FA5}">
                      <a16:colId xmlns:a16="http://schemas.microsoft.com/office/drawing/2014/main" val="3389637471"/>
                    </a:ext>
                  </a:extLst>
                </a:gridCol>
              </a:tblGrid>
              <a:tr h="834243">
                <a:tc>
                  <a:txBody>
                    <a:bodyPr/>
                    <a:lstStyle/>
                    <a:p>
                      <a:r>
                        <a:rPr lang="en-US" sz="1400" dirty="0"/>
                        <a:t>Bronze</a:t>
                      </a:r>
                      <a:endParaRPr lang="en-US" sz="1400" b="0" dirty="0">
                        <a:latin typeface="Calibri" panose="020F0502020204030204" pitchFamily="34" charset="0"/>
                        <a:cs typeface="Calibri" panose="020F0502020204030204" pitchFamily="34" charset="0"/>
                      </a:endParaRPr>
                    </a:p>
                  </a:txBody>
                  <a:tcPr anchor="ctr"/>
                </a:tc>
                <a:tc>
                  <a:txBody>
                    <a:bodyPr/>
                    <a:lstStyle/>
                    <a:p>
                      <a:r>
                        <a:rPr lang="en-US" sz="1400" dirty="0"/>
                        <a:t>Low </a:t>
                      </a:r>
                      <a:br>
                        <a:rPr lang="en-US" sz="1400" dirty="0"/>
                      </a:br>
                      <a:r>
                        <a:rPr lang="en-US" sz="1400" dirty="0"/>
                        <a:t>(25%</a:t>
                      </a:r>
                      <a:r>
                        <a:rPr lang="en-US" sz="1400" baseline="0" dirty="0"/>
                        <a:t> of Gold)</a:t>
                      </a:r>
                      <a:endParaRPr lang="en-US" sz="1400" b="0" dirty="0">
                        <a:latin typeface="Calibri" panose="020F0502020204030204" pitchFamily="34" charset="0"/>
                        <a:cs typeface="Calibri" panose="020F0502020204030204" pitchFamily="34" charset="0"/>
                      </a:endParaRPr>
                    </a:p>
                  </a:txBody>
                  <a:tcPr anchor="ctr"/>
                </a:tc>
                <a:tc>
                  <a:txBody>
                    <a:bodyPr/>
                    <a:lstStyle/>
                    <a:p>
                      <a:pPr algn="ctr"/>
                      <a:r>
                        <a:rPr lang="en-US" sz="1400" dirty="0"/>
                        <a:t>1:4</a:t>
                      </a:r>
                      <a:endParaRPr lang="en-US" sz="1400" b="0" dirty="0">
                        <a:latin typeface="Calibri" panose="020F0502020204030204" pitchFamily="34" charset="0"/>
                        <a:cs typeface="Calibri" panose="020F0502020204030204" pitchFamily="34" charset="0"/>
                      </a:endParaRPr>
                    </a:p>
                  </a:txBody>
                  <a:tcPr anchor="ctr"/>
                </a:tc>
                <a:tc>
                  <a:txBody>
                    <a:bodyPr/>
                    <a:lstStyle/>
                    <a:p>
                      <a:r>
                        <a:rPr lang="en-US" sz="1400" dirty="0"/>
                        <a:t>Good (90%)</a:t>
                      </a:r>
                      <a:endParaRPr lang="en-US" sz="1400" b="1" dirty="0">
                        <a:solidFill>
                          <a:srgbClr val="FFC000"/>
                        </a:solidFill>
                        <a:latin typeface="Calibri" panose="020F0502020204030204" pitchFamily="34" charset="0"/>
                        <a:cs typeface="Calibri" panose="020F0502020204030204" pitchFamily="34" charset="0"/>
                      </a:endParaRPr>
                    </a:p>
                  </a:txBody>
                  <a:tcPr anchor="ctr"/>
                </a:tc>
                <a:tc>
                  <a:txBody>
                    <a:bodyPr/>
                    <a:lstStyle/>
                    <a:p>
                      <a:pPr>
                        <a:spcBef>
                          <a:spcPts val="600"/>
                        </a:spcBef>
                      </a:pPr>
                      <a:r>
                        <a:rPr lang="en-US" sz="1400"/>
                        <a:t>75% discount for only 10% penalty. Suitable for Test &amp; Dev workload. </a:t>
                      </a:r>
                      <a:endParaRPr lang="en-US" sz="140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53780549"/>
                  </a:ext>
                </a:extLst>
              </a:tr>
              <a:tr h="729044">
                <a:tc>
                  <a:txBody>
                    <a:bodyPr/>
                    <a:lstStyle/>
                    <a:p>
                      <a:r>
                        <a:rPr lang="en-US" sz="1400" dirty="0"/>
                        <a:t>Free</a:t>
                      </a:r>
                      <a:endParaRPr lang="en-US" sz="1400" b="0" dirty="0">
                        <a:latin typeface="Calibri" panose="020F0502020204030204" pitchFamily="34" charset="0"/>
                        <a:cs typeface="Calibri" panose="020F0502020204030204" pitchFamily="34" charset="0"/>
                      </a:endParaRPr>
                    </a:p>
                  </a:txBody>
                  <a:tcPr anchor="ctr"/>
                </a:tc>
                <a:tc>
                  <a:txBody>
                    <a:bodyPr/>
                    <a:lstStyle/>
                    <a:p>
                      <a:r>
                        <a:rPr lang="en-US" sz="1400" dirty="0"/>
                        <a:t>Free!</a:t>
                      </a:r>
                    </a:p>
                    <a:p>
                      <a:r>
                        <a:rPr lang="en-US" sz="1200" dirty="0"/>
                        <a:t>(funded by higher tiers</a:t>
                      </a:r>
                      <a:r>
                        <a:rPr lang="en-US" sz="1200" baseline="0" dirty="0"/>
                        <a:t>)</a:t>
                      </a:r>
                      <a:endParaRPr lang="en-US" sz="1200" b="0" dirty="0">
                        <a:solidFill>
                          <a:srgbClr val="00B050"/>
                        </a:solidFill>
                        <a:latin typeface="Calibri" panose="020F0502020204030204" pitchFamily="34" charset="0"/>
                        <a:cs typeface="Calibri" panose="020F0502020204030204" pitchFamily="34" charset="0"/>
                      </a:endParaRPr>
                    </a:p>
                  </a:txBody>
                  <a:tcPr anchor="ctr"/>
                </a:tc>
                <a:tc>
                  <a:txBody>
                    <a:bodyPr/>
                    <a:lstStyle/>
                    <a:p>
                      <a:pPr algn="ctr"/>
                      <a:r>
                        <a:rPr lang="en-US" sz="1400"/>
                        <a:t>95% Utilization</a:t>
                      </a:r>
                      <a:endParaRPr lang="en-US" sz="1400" b="0">
                        <a:latin typeface="Calibri" panose="020F0502020204030204" pitchFamily="34" charset="0"/>
                        <a:cs typeface="Calibri" panose="020F0502020204030204" pitchFamily="34" charset="0"/>
                      </a:endParaRPr>
                    </a:p>
                  </a:txBody>
                  <a:tcPr anchor="ctr"/>
                </a:tc>
                <a:tc>
                  <a:txBody>
                    <a:bodyPr/>
                    <a:lstStyle/>
                    <a:p>
                      <a:r>
                        <a:rPr lang="en-US" sz="1400" dirty="0"/>
                        <a:t>Best Effort (85%)</a:t>
                      </a:r>
                      <a:endParaRPr lang="en-US" sz="1400" b="1" dirty="0">
                        <a:solidFill>
                          <a:srgbClr val="FF0000"/>
                        </a:solidFill>
                        <a:latin typeface="Calibri" panose="020F0502020204030204" pitchFamily="34" charset="0"/>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400" dirty="0"/>
                        <a:t>Suitable for temporary project. </a:t>
                      </a:r>
                    </a:p>
                    <a:p>
                      <a:pPr marL="0" marR="0" lvl="0" indent="0" algn="l" defTabSz="914400" rtl="0" eaLnBrk="1" fontAlgn="auto" latinLnBrk="0" hangingPunct="1">
                        <a:lnSpc>
                          <a:spcPct val="100000"/>
                        </a:lnSpc>
                        <a:spcBef>
                          <a:spcPts val="600"/>
                        </a:spcBef>
                        <a:spcAft>
                          <a:spcPts val="0"/>
                        </a:spcAft>
                        <a:buClrTx/>
                        <a:buSzTx/>
                        <a:buFontTx/>
                        <a:buNone/>
                        <a:tabLst/>
                        <a:defRPr/>
                      </a:pPr>
                      <a:r>
                        <a:rPr lang="en-US" sz="1400" dirty="0"/>
                        <a:t>No Availability</a:t>
                      </a:r>
                      <a:r>
                        <a:rPr lang="en-US" sz="1400" baseline="0" dirty="0"/>
                        <a:t> SLA, no Performance SLA</a:t>
                      </a:r>
                      <a:endParaRPr lang="en-US" sz="14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690330912"/>
                  </a:ext>
                </a:extLst>
              </a:tr>
            </a:tbl>
          </a:graphicData>
        </a:graphic>
      </p:graphicFrame>
    </p:spTree>
    <p:extLst>
      <p:ext uri="{BB962C8B-B14F-4D97-AF65-F5344CB8AC3E}">
        <p14:creationId xmlns:p14="http://schemas.microsoft.com/office/powerpoint/2010/main" val="65641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Example: Class of Service</a:t>
            </a:r>
          </a:p>
        </p:txBody>
      </p:sp>
      <p:graphicFrame>
        <p:nvGraphicFramePr>
          <p:cNvPr id="7" name="Table 6"/>
          <p:cNvGraphicFramePr>
            <a:graphicFrameLocks noGrp="1"/>
          </p:cNvGraphicFramePr>
          <p:nvPr>
            <p:extLst>
              <p:ext uri="{D42A27DB-BD31-4B8C-83A1-F6EECF244321}">
                <p14:modId xmlns:p14="http://schemas.microsoft.com/office/powerpoint/2010/main" val="700840294"/>
              </p:ext>
            </p:extLst>
          </p:nvPr>
        </p:nvGraphicFramePr>
        <p:xfrm>
          <a:off x="611031" y="2099083"/>
          <a:ext cx="11279674" cy="3439887"/>
        </p:xfrm>
        <a:graphic>
          <a:graphicData uri="http://schemas.openxmlformats.org/drawingml/2006/table">
            <a:tbl>
              <a:tblPr firstRow="1" bandRow="1">
                <a:tableStyleId>{5940675A-B579-460E-94D1-54222C63F5DA}</a:tableStyleId>
              </a:tblPr>
              <a:tblGrid>
                <a:gridCol w="1107029">
                  <a:extLst>
                    <a:ext uri="{9D8B030D-6E8A-4147-A177-3AD203B41FA5}">
                      <a16:colId xmlns:a16="http://schemas.microsoft.com/office/drawing/2014/main" val="2366787122"/>
                    </a:ext>
                  </a:extLst>
                </a:gridCol>
                <a:gridCol w="1441700">
                  <a:extLst>
                    <a:ext uri="{9D8B030D-6E8A-4147-A177-3AD203B41FA5}">
                      <a16:colId xmlns:a16="http://schemas.microsoft.com/office/drawing/2014/main" val="1352954258"/>
                    </a:ext>
                  </a:extLst>
                </a:gridCol>
                <a:gridCol w="1216049">
                  <a:extLst>
                    <a:ext uri="{9D8B030D-6E8A-4147-A177-3AD203B41FA5}">
                      <a16:colId xmlns:a16="http://schemas.microsoft.com/office/drawing/2014/main" val="4271562992"/>
                    </a:ext>
                  </a:extLst>
                </a:gridCol>
                <a:gridCol w="1170152">
                  <a:extLst>
                    <a:ext uri="{9D8B030D-6E8A-4147-A177-3AD203B41FA5}">
                      <a16:colId xmlns:a16="http://schemas.microsoft.com/office/drawing/2014/main" val="1832970663"/>
                    </a:ext>
                  </a:extLst>
                </a:gridCol>
                <a:gridCol w="1436413">
                  <a:extLst>
                    <a:ext uri="{9D8B030D-6E8A-4147-A177-3AD203B41FA5}">
                      <a16:colId xmlns:a16="http://schemas.microsoft.com/office/drawing/2014/main" val="110743437"/>
                    </a:ext>
                  </a:extLst>
                </a:gridCol>
                <a:gridCol w="4908331">
                  <a:extLst>
                    <a:ext uri="{9D8B030D-6E8A-4147-A177-3AD203B41FA5}">
                      <a16:colId xmlns:a16="http://schemas.microsoft.com/office/drawing/2014/main" val="3389637471"/>
                    </a:ext>
                  </a:extLst>
                </a:gridCol>
              </a:tblGrid>
              <a:tr h="313579">
                <a:tc>
                  <a:txBody>
                    <a:bodyPr/>
                    <a:lstStyle/>
                    <a:p>
                      <a:pPr algn="ctr"/>
                      <a:r>
                        <a:rPr lang="en-US" sz="1400" b="1" dirty="0">
                          <a:solidFill>
                            <a:schemeClr val="tx2"/>
                          </a:solidFill>
                        </a:rPr>
                        <a:t>Tier</a:t>
                      </a:r>
                      <a:endParaRPr lang="en-US" sz="1400" b="1" dirty="0">
                        <a:solidFill>
                          <a:schemeClr val="tx2"/>
                        </a:solidFill>
                        <a:latin typeface="Calibri" panose="020F0502020204030204" pitchFamily="34" charset="0"/>
                        <a:cs typeface="Calibri" panose="020F0502020204030204" pitchFamily="34" charset="0"/>
                      </a:endParaRPr>
                    </a:p>
                  </a:txBody>
                  <a:tcPr anchor="ctr">
                    <a:gradFill flip="none" rotWithShape="1">
                      <a:gsLst>
                        <a:gs pos="0">
                          <a:srgbClr val="92D050"/>
                        </a:gs>
                        <a:gs pos="59000">
                          <a:schemeClr val="accent4">
                            <a:lumMod val="20000"/>
                            <a:lumOff val="80000"/>
                          </a:schemeClr>
                        </a:gs>
                        <a:gs pos="100000">
                          <a:srgbClr val="92D050"/>
                        </a:gs>
                      </a:gsLst>
                      <a:lin ang="5400000" scaled="1"/>
                      <a:tileRect/>
                    </a:gradFill>
                  </a:tcPr>
                </a:tc>
                <a:tc>
                  <a:txBody>
                    <a:bodyPr/>
                    <a:lstStyle/>
                    <a:p>
                      <a:pPr algn="ctr"/>
                      <a:r>
                        <a:rPr lang="en-US" sz="1400" b="1" dirty="0">
                          <a:solidFill>
                            <a:schemeClr val="tx2"/>
                          </a:solidFill>
                        </a:rPr>
                        <a:t>Price</a:t>
                      </a:r>
                      <a:endParaRPr lang="en-US" sz="1400" b="1" dirty="0">
                        <a:solidFill>
                          <a:schemeClr val="tx2"/>
                        </a:solidFill>
                        <a:latin typeface="Calibri" panose="020F0502020204030204" pitchFamily="34" charset="0"/>
                        <a:cs typeface="Calibri" panose="020F0502020204030204" pitchFamily="34" charset="0"/>
                      </a:endParaRPr>
                    </a:p>
                  </a:txBody>
                  <a:tcPr anchor="ctr">
                    <a:gradFill flip="none" rotWithShape="1">
                      <a:gsLst>
                        <a:gs pos="0">
                          <a:srgbClr val="92D050"/>
                        </a:gs>
                        <a:gs pos="59000">
                          <a:schemeClr val="accent4">
                            <a:lumMod val="20000"/>
                            <a:lumOff val="80000"/>
                          </a:schemeClr>
                        </a:gs>
                        <a:gs pos="100000">
                          <a:srgbClr val="92D050"/>
                        </a:gs>
                      </a:gsLst>
                      <a:lin ang="5400000" scaled="1"/>
                      <a:tileRect/>
                    </a:gradFill>
                  </a:tcPr>
                </a:tc>
                <a:tc>
                  <a:txBody>
                    <a:bodyPr/>
                    <a:lstStyle/>
                    <a:p>
                      <a:pPr algn="ctr"/>
                      <a:r>
                        <a:rPr lang="en-US" sz="1400" b="1" dirty="0">
                          <a:solidFill>
                            <a:schemeClr val="tx2"/>
                          </a:solidFill>
                        </a:rPr>
                        <a:t>Compute</a:t>
                      </a:r>
                      <a:endParaRPr lang="en-US" sz="1400" b="1" dirty="0">
                        <a:solidFill>
                          <a:schemeClr val="tx2"/>
                        </a:solidFill>
                        <a:latin typeface="Calibri" panose="020F0502020204030204" pitchFamily="34" charset="0"/>
                        <a:cs typeface="Calibri" panose="020F0502020204030204" pitchFamily="34" charset="0"/>
                      </a:endParaRPr>
                    </a:p>
                  </a:txBody>
                  <a:tcPr anchor="ctr">
                    <a:gradFill flip="none" rotWithShape="1">
                      <a:gsLst>
                        <a:gs pos="0">
                          <a:srgbClr val="92D050"/>
                        </a:gs>
                        <a:gs pos="59000">
                          <a:schemeClr val="accent4">
                            <a:lumMod val="20000"/>
                            <a:lumOff val="80000"/>
                          </a:schemeClr>
                        </a:gs>
                        <a:gs pos="100000">
                          <a:srgbClr val="92D050"/>
                        </a:gs>
                      </a:gsLst>
                      <a:lin ang="5400000" scaled="1"/>
                      <a:tileRect/>
                    </a:gradFill>
                  </a:tcPr>
                </a:tc>
                <a:tc>
                  <a:txBody>
                    <a:bodyPr/>
                    <a:lstStyle/>
                    <a:p>
                      <a:pPr algn="ctr"/>
                      <a:r>
                        <a:rPr lang="en-US" sz="1400" b="1" dirty="0">
                          <a:solidFill>
                            <a:schemeClr val="tx2"/>
                          </a:solidFill>
                        </a:rPr>
                        <a:t>Storage</a:t>
                      </a:r>
                      <a:endParaRPr lang="en-US" sz="1400" b="1" dirty="0">
                        <a:solidFill>
                          <a:schemeClr val="tx2"/>
                        </a:solidFill>
                        <a:latin typeface="Calibri" panose="020F0502020204030204" pitchFamily="34" charset="0"/>
                        <a:cs typeface="Calibri" panose="020F0502020204030204" pitchFamily="34" charset="0"/>
                      </a:endParaRPr>
                    </a:p>
                  </a:txBody>
                  <a:tcPr anchor="ctr">
                    <a:gradFill flip="none" rotWithShape="1">
                      <a:gsLst>
                        <a:gs pos="0">
                          <a:srgbClr val="92D050"/>
                        </a:gs>
                        <a:gs pos="59000">
                          <a:schemeClr val="accent4">
                            <a:lumMod val="20000"/>
                            <a:lumOff val="80000"/>
                          </a:schemeClr>
                        </a:gs>
                        <a:gs pos="100000">
                          <a:srgbClr val="92D050"/>
                        </a:gs>
                      </a:gsLst>
                      <a:lin ang="5400000" scaled="1"/>
                      <a:tileRect/>
                    </a:gradFill>
                  </a:tcPr>
                </a:tc>
                <a:tc>
                  <a:txBody>
                    <a:bodyPr/>
                    <a:lstStyle/>
                    <a:p>
                      <a:pPr algn="ctr"/>
                      <a:r>
                        <a:rPr lang="en-US" sz="1400" b="1" dirty="0">
                          <a:solidFill>
                            <a:schemeClr val="tx2"/>
                          </a:solidFill>
                        </a:rPr>
                        <a:t>Performance</a:t>
                      </a:r>
                      <a:endParaRPr lang="en-US" sz="1400" b="1" dirty="0">
                        <a:solidFill>
                          <a:schemeClr val="tx2"/>
                        </a:solidFill>
                        <a:latin typeface="Calibri" panose="020F0502020204030204" pitchFamily="34" charset="0"/>
                        <a:cs typeface="Calibri" panose="020F0502020204030204" pitchFamily="34" charset="0"/>
                      </a:endParaRPr>
                    </a:p>
                  </a:txBody>
                  <a:tcPr anchor="ctr">
                    <a:gradFill flip="none" rotWithShape="1">
                      <a:gsLst>
                        <a:gs pos="0">
                          <a:srgbClr val="92D050"/>
                        </a:gs>
                        <a:gs pos="59000">
                          <a:schemeClr val="accent4">
                            <a:lumMod val="20000"/>
                            <a:lumOff val="80000"/>
                          </a:schemeClr>
                        </a:gs>
                        <a:gs pos="100000">
                          <a:srgbClr val="92D050"/>
                        </a:gs>
                      </a:gsLst>
                      <a:lin ang="5400000" scaled="1"/>
                      <a:tileRect/>
                    </a:gradFill>
                  </a:tcPr>
                </a:tc>
                <a:tc>
                  <a:txBody>
                    <a:bodyPr/>
                    <a:lstStyle/>
                    <a:p>
                      <a:pPr algn="ctr"/>
                      <a:r>
                        <a:rPr lang="en-US" sz="1400" b="1" dirty="0">
                          <a:solidFill>
                            <a:schemeClr val="tx2"/>
                          </a:solidFill>
                        </a:rPr>
                        <a:t>Remarks</a:t>
                      </a:r>
                      <a:endParaRPr lang="en-US" sz="1400" b="1" dirty="0">
                        <a:solidFill>
                          <a:schemeClr val="tx2"/>
                        </a:solidFill>
                        <a:latin typeface="Calibri" panose="020F0502020204030204" pitchFamily="34" charset="0"/>
                        <a:cs typeface="Calibri" panose="020F0502020204030204" pitchFamily="34" charset="0"/>
                      </a:endParaRPr>
                    </a:p>
                  </a:txBody>
                  <a:tcPr anchor="ctr">
                    <a:gradFill flip="none" rotWithShape="1">
                      <a:gsLst>
                        <a:gs pos="0">
                          <a:srgbClr val="92D050"/>
                        </a:gs>
                        <a:gs pos="59000">
                          <a:schemeClr val="accent4">
                            <a:lumMod val="20000"/>
                            <a:lumOff val="80000"/>
                          </a:schemeClr>
                        </a:gs>
                        <a:gs pos="100000">
                          <a:srgbClr val="92D050"/>
                        </a:gs>
                      </a:gsLst>
                      <a:lin ang="5400000" scaled="1"/>
                      <a:tileRect/>
                    </a:gradFill>
                  </a:tcPr>
                </a:tc>
                <a:extLst>
                  <a:ext uri="{0D108BD9-81ED-4DB2-BD59-A6C34878D82A}">
                    <a16:rowId xmlns:a16="http://schemas.microsoft.com/office/drawing/2014/main" val="4193475705"/>
                  </a:ext>
                </a:extLst>
              </a:tr>
              <a:tr h="496500">
                <a:tc>
                  <a:txBody>
                    <a:bodyPr/>
                    <a:lstStyle/>
                    <a:p>
                      <a:r>
                        <a:rPr lang="en-US" sz="1400" b="1" dirty="0">
                          <a:solidFill>
                            <a:schemeClr val="tx2"/>
                          </a:solidFill>
                        </a:rPr>
                        <a:t>1 (Platinum)</a:t>
                      </a:r>
                      <a:endParaRPr lang="en-US" sz="1400" b="1" dirty="0">
                        <a:solidFill>
                          <a:schemeClr val="tx2"/>
                        </a:solidFill>
                        <a:latin typeface="Calibri" panose="020F0502020204030204" pitchFamily="34" charset="0"/>
                        <a:cs typeface="Calibri" panose="020F0502020204030204" pitchFamily="34" charset="0"/>
                      </a:endParaRPr>
                    </a:p>
                  </a:txBody>
                  <a:tcPr anchor="ctr">
                    <a:gradFill flip="none" rotWithShape="1">
                      <a:gsLst>
                        <a:gs pos="0">
                          <a:schemeClr val="accent4">
                            <a:lumMod val="5000"/>
                            <a:lumOff val="95000"/>
                          </a:schemeClr>
                        </a:gs>
                        <a:gs pos="74000">
                          <a:schemeClr val="accent4">
                            <a:lumMod val="45000"/>
                            <a:lumOff val="55000"/>
                            <a:alpha val="50000"/>
                          </a:schemeClr>
                        </a:gs>
                        <a:gs pos="100000">
                          <a:schemeClr val="accent4">
                            <a:lumMod val="30000"/>
                            <a:lumOff val="70000"/>
                          </a:schemeClr>
                        </a:gs>
                      </a:gsLst>
                      <a:lin ang="5400000" scaled="1"/>
                      <a:tileRect/>
                    </a:gradFill>
                  </a:tcPr>
                </a:tc>
                <a:tc>
                  <a:txBody>
                    <a:bodyPr/>
                    <a:lstStyle/>
                    <a:p>
                      <a:r>
                        <a:rPr lang="en-US" sz="1400" b="1" dirty="0">
                          <a:solidFill>
                            <a:schemeClr val="tx2"/>
                          </a:solidFill>
                        </a:rPr>
                        <a:t>Highest</a:t>
                      </a:r>
                      <a:endParaRPr lang="en-US" sz="1400" b="1" dirty="0">
                        <a:solidFill>
                          <a:schemeClr val="tx2"/>
                        </a:solidFill>
                        <a:latin typeface="Calibri" panose="020F0502020204030204" pitchFamily="34" charset="0"/>
                        <a:cs typeface="Calibri" panose="020F0502020204030204" pitchFamily="34" charset="0"/>
                      </a:endParaRPr>
                    </a:p>
                  </a:txBody>
                  <a:tcPr anchor="ctr">
                    <a:gradFill flip="none" rotWithShape="1">
                      <a:gsLst>
                        <a:gs pos="0">
                          <a:schemeClr val="accent4">
                            <a:lumMod val="5000"/>
                            <a:lumOff val="95000"/>
                          </a:schemeClr>
                        </a:gs>
                        <a:gs pos="74000">
                          <a:schemeClr val="accent4">
                            <a:lumMod val="45000"/>
                            <a:lumOff val="55000"/>
                            <a:alpha val="50000"/>
                          </a:schemeClr>
                        </a:gs>
                        <a:gs pos="100000">
                          <a:schemeClr val="accent4">
                            <a:lumMod val="30000"/>
                            <a:lumOff val="70000"/>
                          </a:schemeClr>
                        </a:gs>
                      </a:gsLst>
                      <a:lin ang="5400000" scaled="1"/>
                      <a:tileRect/>
                    </a:gradFill>
                  </a:tcPr>
                </a:tc>
                <a:tc>
                  <a:txBody>
                    <a:bodyPr/>
                    <a:lstStyle/>
                    <a:p>
                      <a:pPr algn="ctr"/>
                      <a:r>
                        <a:rPr lang="en-US" sz="1400" b="1" dirty="0">
                          <a:solidFill>
                            <a:schemeClr val="tx2"/>
                          </a:solidFill>
                        </a:rPr>
                        <a:t>1:1</a:t>
                      </a:r>
                      <a:endParaRPr lang="en-US" sz="1400" b="1" dirty="0">
                        <a:solidFill>
                          <a:schemeClr val="tx2"/>
                        </a:solidFill>
                        <a:latin typeface="Calibri" panose="020F0502020204030204" pitchFamily="34" charset="0"/>
                        <a:cs typeface="Calibri" panose="020F0502020204030204" pitchFamily="34" charset="0"/>
                      </a:endParaRPr>
                    </a:p>
                  </a:txBody>
                  <a:tcPr anchor="ctr">
                    <a:gradFill flip="none" rotWithShape="1">
                      <a:gsLst>
                        <a:gs pos="0">
                          <a:schemeClr val="accent4">
                            <a:lumMod val="5000"/>
                            <a:lumOff val="95000"/>
                          </a:schemeClr>
                        </a:gs>
                        <a:gs pos="74000">
                          <a:schemeClr val="accent4">
                            <a:lumMod val="45000"/>
                            <a:lumOff val="55000"/>
                            <a:alpha val="50000"/>
                          </a:schemeClr>
                        </a:gs>
                        <a:gs pos="100000">
                          <a:schemeClr val="accent4">
                            <a:lumMod val="30000"/>
                            <a:lumOff val="70000"/>
                          </a:schemeClr>
                        </a:gs>
                      </a:gsLst>
                      <a:lin ang="5400000" scaled="1"/>
                      <a:tileRect/>
                    </a:gradFill>
                  </a:tcPr>
                </a:tc>
                <a:tc rowSpan="4">
                  <a:txBody>
                    <a:bodyPr/>
                    <a:lstStyle/>
                    <a:p>
                      <a:pPr algn="ctr"/>
                      <a:r>
                        <a:rPr lang="en-US" sz="1400" b="1" dirty="0">
                          <a:solidFill>
                            <a:schemeClr val="tx2"/>
                          </a:solidFill>
                          <a:latin typeface="+mn-lt"/>
                          <a:cs typeface="Calibri" panose="020F0502020204030204" pitchFamily="34" charset="0"/>
                        </a:rPr>
                        <a:t>N/A</a:t>
                      </a:r>
                    </a:p>
                    <a:p>
                      <a:pPr algn="ctr"/>
                      <a:endParaRPr lang="en-US" sz="1400" b="1" dirty="0">
                        <a:solidFill>
                          <a:schemeClr val="tx2"/>
                        </a:solidFill>
                        <a:latin typeface="+mn-lt"/>
                        <a:cs typeface="Calibri" panose="020F0502020204030204" pitchFamily="34" charset="0"/>
                      </a:endParaRPr>
                    </a:p>
                    <a:p>
                      <a:pPr algn="ctr"/>
                      <a:r>
                        <a:rPr lang="en-US" sz="1400" b="1" dirty="0">
                          <a:solidFill>
                            <a:schemeClr val="tx2"/>
                          </a:solidFill>
                          <a:latin typeface="+mn-lt"/>
                          <a:cs typeface="Calibri" panose="020F0502020204030204" pitchFamily="34" charset="0"/>
                        </a:rPr>
                        <a:t>(allocation is not applicable as it does not impact performance and carries capacity risk)</a:t>
                      </a:r>
                    </a:p>
                  </a:txBody>
                  <a:tcPr anchor="ctr">
                    <a:gradFill flip="none" rotWithShape="1">
                      <a:gsLst>
                        <a:gs pos="0">
                          <a:schemeClr val="accent4">
                            <a:lumMod val="5000"/>
                            <a:lumOff val="95000"/>
                          </a:schemeClr>
                        </a:gs>
                        <a:gs pos="74000">
                          <a:schemeClr val="accent4">
                            <a:lumMod val="45000"/>
                            <a:lumOff val="55000"/>
                            <a:alpha val="50000"/>
                          </a:schemeClr>
                        </a:gs>
                        <a:gs pos="100000">
                          <a:schemeClr val="accent4">
                            <a:lumMod val="30000"/>
                            <a:lumOff val="70000"/>
                          </a:schemeClr>
                        </a:gs>
                      </a:gsLst>
                      <a:lin ang="5400000" scaled="1"/>
                      <a:tileRect/>
                    </a:gradFill>
                  </a:tcPr>
                </a:tc>
                <a:tc>
                  <a:txBody>
                    <a:bodyPr/>
                    <a:lstStyle/>
                    <a:p>
                      <a:r>
                        <a:rPr lang="en-US" sz="1400" b="1">
                          <a:solidFill>
                            <a:schemeClr val="tx2"/>
                          </a:solidFill>
                        </a:rPr>
                        <a:t>Perfect (100%)</a:t>
                      </a:r>
                      <a:endParaRPr lang="en-US" sz="1400" b="1">
                        <a:solidFill>
                          <a:schemeClr val="tx2"/>
                        </a:solidFill>
                        <a:latin typeface="Calibri" panose="020F0502020204030204" pitchFamily="34" charset="0"/>
                        <a:cs typeface="Calibri" panose="020F0502020204030204" pitchFamily="34" charset="0"/>
                      </a:endParaRPr>
                    </a:p>
                  </a:txBody>
                  <a:tcPr anchor="ctr">
                    <a:gradFill flip="none" rotWithShape="1">
                      <a:gsLst>
                        <a:gs pos="0">
                          <a:schemeClr val="accent4">
                            <a:lumMod val="5000"/>
                            <a:lumOff val="95000"/>
                          </a:schemeClr>
                        </a:gs>
                        <a:gs pos="74000">
                          <a:schemeClr val="accent4">
                            <a:lumMod val="45000"/>
                            <a:lumOff val="55000"/>
                            <a:alpha val="50000"/>
                          </a:schemeClr>
                        </a:gs>
                        <a:gs pos="100000">
                          <a:schemeClr val="accent4">
                            <a:lumMod val="30000"/>
                            <a:lumOff val="70000"/>
                          </a:schemeClr>
                        </a:gs>
                      </a:gsLst>
                      <a:lin ang="5400000" scaled="1"/>
                      <a:tileRect/>
                    </a:gradFill>
                  </a:tcPr>
                </a:tc>
                <a:tc>
                  <a:txBody>
                    <a:bodyPr/>
                    <a:lstStyle/>
                    <a:p>
                      <a:pPr>
                        <a:spcBef>
                          <a:spcPts val="600"/>
                        </a:spcBef>
                      </a:pPr>
                      <a:r>
                        <a:rPr lang="en-US" sz="1200" b="1" baseline="0" dirty="0">
                          <a:solidFill>
                            <a:schemeClr val="tx2"/>
                          </a:solidFill>
                        </a:rPr>
                        <a:t>CIO decided not to offer, as no business wants to pay the price. They want it, but unable to justify the price</a:t>
                      </a:r>
                      <a:endParaRPr lang="en-US" sz="1200" b="1" baseline="0" dirty="0">
                        <a:solidFill>
                          <a:schemeClr val="tx2"/>
                        </a:solidFill>
                        <a:latin typeface="Calibri" panose="020F0502020204030204" pitchFamily="34" charset="0"/>
                        <a:cs typeface="Calibri" panose="020F0502020204030204" pitchFamily="34" charset="0"/>
                      </a:endParaRPr>
                    </a:p>
                  </a:txBody>
                  <a:tcPr anchor="ctr">
                    <a:gradFill flip="none" rotWithShape="1">
                      <a:gsLst>
                        <a:gs pos="0">
                          <a:schemeClr val="accent4">
                            <a:lumMod val="5000"/>
                            <a:lumOff val="95000"/>
                          </a:schemeClr>
                        </a:gs>
                        <a:gs pos="74000">
                          <a:schemeClr val="accent4">
                            <a:lumMod val="45000"/>
                            <a:lumOff val="55000"/>
                            <a:alpha val="50000"/>
                          </a:schemeClr>
                        </a:gs>
                        <a:gs pos="100000">
                          <a:schemeClr val="accent4">
                            <a:lumMod val="30000"/>
                            <a:lumOff val="70000"/>
                          </a:schemeClr>
                        </a:gs>
                      </a:gsLst>
                      <a:lin ang="5400000" scaled="1"/>
                      <a:tileRect/>
                    </a:gradFill>
                  </a:tcPr>
                </a:tc>
                <a:extLst>
                  <a:ext uri="{0D108BD9-81ED-4DB2-BD59-A6C34878D82A}">
                    <a16:rowId xmlns:a16="http://schemas.microsoft.com/office/drawing/2014/main" val="115820672"/>
                  </a:ext>
                </a:extLst>
              </a:tr>
              <a:tr h="923721">
                <a:tc>
                  <a:txBody>
                    <a:bodyPr/>
                    <a:lstStyle/>
                    <a:p>
                      <a:r>
                        <a:rPr lang="en-US" sz="1400" b="1" dirty="0">
                          <a:solidFill>
                            <a:schemeClr val="tx2"/>
                          </a:solidFill>
                        </a:rPr>
                        <a:t>2 (Gold)</a:t>
                      </a:r>
                      <a:endParaRPr lang="en-US" sz="1400" b="1" dirty="0">
                        <a:solidFill>
                          <a:schemeClr val="tx2"/>
                        </a:solidFill>
                        <a:latin typeface="Calibri" panose="020F0502020204030204" pitchFamily="34" charset="0"/>
                        <a:cs typeface="Calibri" panose="020F0502020204030204" pitchFamily="34" charset="0"/>
                      </a:endParaRPr>
                    </a:p>
                  </a:txBody>
                  <a:tcPr anchor="ctr">
                    <a:gradFill flip="none" rotWithShape="1">
                      <a:gsLst>
                        <a:gs pos="0">
                          <a:schemeClr val="accent4">
                            <a:lumMod val="5000"/>
                            <a:lumOff val="95000"/>
                          </a:schemeClr>
                        </a:gs>
                        <a:gs pos="74000">
                          <a:schemeClr val="accent4">
                            <a:lumMod val="45000"/>
                            <a:lumOff val="55000"/>
                            <a:alpha val="50000"/>
                          </a:schemeClr>
                        </a:gs>
                        <a:gs pos="100000">
                          <a:schemeClr val="accent4">
                            <a:lumMod val="30000"/>
                            <a:lumOff val="70000"/>
                          </a:schemeClr>
                        </a:gs>
                      </a:gsLst>
                      <a:lin ang="5400000" scaled="1"/>
                      <a:tileRect/>
                    </a:gradFill>
                  </a:tcPr>
                </a:tc>
                <a:tc>
                  <a:txBody>
                    <a:bodyPr/>
                    <a:lstStyle/>
                    <a:p>
                      <a:r>
                        <a:rPr lang="en-US" sz="1400" b="1" dirty="0">
                          <a:solidFill>
                            <a:schemeClr val="tx2"/>
                          </a:solidFill>
                        </a:rPr>
                        <a:t>Moderate </a:t>
                      </a:r>
                      <a:br>
                        <a:rPr lang="en-US" sz="1400" b="1" dirty="0">
                          <a:solidFill>
                            <a:schemeClr val="tx2"/>
                          </a:solidFill>
                        </a:rPr>
                      </a:br>
                      <a:r>
                        <a:rPr lang="en-US" sz="1400" b="1" dirty="0">
                          <a:solidFill>
                            <a:schemeClr val="tx2"/>
                          </a:solidFill>
                        </a:rPr>
                        <a:t>(33%</a:t>
                      </a:r>
                      <a:r>
                        <a:rPr lang="en-US" sz="1400" b="1" baseline="0" dirty="0">
                          <a:solidFill>
                            <a:schemeClr val="tx2"/>
                          </a:solidFill>
                        </a:rPr>
                        <a:t> of Gold)</a:t>
                      </a:r>
                      <a:endParaRPr lang="en-US" sz="1400" b="1" dirty="0">
                        <a:solidFill>
                          <a:schemeClr val="tx2"/>
                        </a:solidFill>
                        <a:latin typeface="Calibri" panose="020F0502020204030204" pitchFamily="34" charset="0"/>
                        <a:cs typeface="Calibri" panose="020F0502020204030204" pitchFamily="34" charset="0"/>
                      </a:endParaRPr>
                    </a:p>
                  </a:txBody>
                  <a:tcPr anchor="ctr">
                    <a:gradFill flip="none" rotWithShape="1">
                      <a:gsLst>
                        <a:gs pos="0">
                          <a:schemeClr val="accent4">
                            <a:lumMod val="5000"/>
                            <a:lumOff val="95000"/>
                          </a:schemeClr>
                        </a:gs>
                        <a:gs pos="74000">
                          <a:schemeClr val="accent4">
                            <a:lumMod val="45000"/>
                            <a:lumOff val="55000"/>
                            <a:alpha val="50000"/>
                          </a:schemeClr>
                        </a:gs>
                        <a:gs pos="100000">
                          <a:schemeClr val="accent4">
                            <a:lumMod val="30000"/>
                            <a:lumOff val="70000"/>
                          </a:schemeClr>
                        </a:gs>
                      </a:gsLst>
                      <a:lin ang="5400000" scaled="1"/>
                      <a:tileRect/>
                    </a:gradFill>
                  </a:tcPr>
                </a:tc>
                <a:tc>
                  <a:txBody>
                    <a:bodyPr/>
                    <a:lstStyle/>
                    <a:p>
                      <a:pPr algn="ctr"/>
                      <a:r>
                        <a:rPr lang="en-US" sz="1400" b="1" dirty="0">
                          <a:solidFill>
                            <a:schemeClr val="tx2"/>
                          </a:solidFill>
                        </a:rPr>
                        <a:t>CPU 1:3</a:t>
                      </a:r>
                    </a:p>
                    <a:p>
                      <a:pPr algn="ctr"/>
                      <a:r>
                        <a:rPr lang="en-US" sz="1400" b="1" dirty="0">
                          <a:solidFill>
                            <a:schemeClr val="tx2"/>
                          </a:solidFill>
                        </a:rPr>
                        <a:t>RAM 1:1</a:t>
                      </a:r>
                      <a:endParaRPr lang="en-US" sz="1400" b="1" dirty="0">
                        <a:solidFill>
                          <a:schemeClr val="tx2"/>
                        </a:solidFill>
                        <a:latin typeface="Calibri" panose="020F0502020204030204" pitchFamily="34" charset="0"/>
                      </a:endParaRPr>
                    </a:p>
                  </a:txBody>
                  <a:tcPr anchor="ctr">
                    <a:gradFill flip="none" rotWithShape="1">
                      <a:gsLst>
                        <a:gs pos="0">
                          <a:schemeClr val="accent4">
                            <a:lumMod val="5000"/>
                            <a:lumOff val="95000"/>
                          </a:schemeClr>
                        </a:gs>
                        <a:gs pos="74000">
                          <a:schemeClr val="accent4">
                            <a:lumMod val="45000"/>
                            <a:lumOff val="55000"/>
                            <a:alpha val="50000"/>
                          </a:schemeClr>
                        </a:gs>
                        <a:gs pos="100000">
                          <a:schemeClr val="accent4">
                            <a:lumMod val="30000"/>
                            <a:lumOff val="70000"/>
                          </a:schemeClr>
                        </a:gs>
                      </a:gsLst>
                      <a:lin ang="5400000" scaled="1"/>
                      <a:tileRect/>
                    </a:gradFill>
                  </a:tcPr>
                </a:tc>
                <a:tc vMerge="1">
                  <a:txBody>
                    <a:bodyPr/>
                    <a:lstStyle/>
                    <a:p>
                      <a:r>
                        <a:rPr lang="en-US" sz="1400" b="0" dirty="0">
                          <a:solidFill>
                            <a:schemeClr val="tx2"/>
                          </a:solidFill>
                          <a:latin typeface="Calibri" panose="020F0502020204030204" pitchFamily="34" charset="0"/>
                          <a:cs typeface="Calibri" panose="020F0502020204030204" pitchFamily="34" charset="0"/>
                        </a:rPr>
                        <a:t>All Flash</a:t>
                      </a:r>
                    </a:p>
                  </a:txBody>
                  <a:tcPr anchor="ctr">
                    <a:solidFill>
                      <a:schemeClr val="lt1">
                        <a:alpha val="60000"/>
                      </a:schemeClr>
                    </a:solidFill>
                  </a:tcPr>
                </a:tc>
                <a:tc>
                  <a:txBody>
                    <a:bodyPr/>
                    <a:lstStyle/>
                    <a:p>
                      <a:r>
                        <a:rPr lang="en-US" sz="1400" b="1" dirty="0">
                          <a:solidFill>
                            <a:schemeClr val="tx2"/>
                          </a:solidFill>
                        </a:rPr>
                        <a:t>Great (95%)</a:t>
                      </a:r>
                      <a:endParaRPr lang="en-US" sz="1400" b="1" dirty="0">
                        <a:solidFill>
                          <a:schemeClr val="tx2"/>
                        </a:solidFill>
                        <a:latin typeface="Calibri" panose="020F0502020204030204" pitchFamily="34" charset="0"/>
                        <a:cs typeface="Calibri" panose="020F0502020204030204" pitchFamily="34" charset="0"/>
                      </a:endParaRPr>
                    </a:p>
                  </a:txBody>
                  <a:tcPr anchor="ctr">
                    <a:gradFill flip="none" rotWithShape="1">
                      <a:gsLst>
                        <a:gs pos="0">
                          <a:schemeClr val="accent4">
                            <a:lumMod val="5000"/>
                            <a:lumOff val="95000"/>
                          </a:schemeClr>
                        </a:gs>
                        <a:gs pos="74000">
                          <a:schemeClr val="accent4">
                            <a:lumMod val="45000"/>
                            <a:lumOff val="55000"/>
                            <a:alpha val="50000"/>
                          </a:schemeClr>
                        </a:gs>
                        <a:gs pos="100000">
                          <a:schemeClr val="accent4">
                            <a:lumMod val="30000"/>
                            <a:lumOff val="70000"/>
                          </a:schemeClr>
                        </a:gs>
                      </a:gsLst>
                      <a:lin ang="5400000" scaled="1"/>
                      <a:tileRect/>
                    </a:gradFill>
                  </a:tcPr>
                </a:tc>
                <a:tc>
                  <a:txBody>
                    <a:bodyPr/>
                    <a:lstStyle/>
                    <a:p>
                      <a:pPr>
                        <a:spcBef>
                          <a:spcPts val="600"/>
                        </a:spcBef>
                      </a:pPr>
                      <a:r>
                        <a:rPr lang="en-US" sz="1200" b="1" dirty="0">
                          <a:solidFill>
                            <a:schemeClr val="tx2"/>
                          </a:solidFill>
                        </a:rPr>
                        <a:t>Based on 50/50 split between CPU &amp; RAM. 0% discount on PCU and 67% discount on RAM results in 33% overall discount</a:t>
                      </a:r>
                    </a:p>
                    <a:p>
                      <a:pPr>
                        <a:spcBef>
                          <a:spcPts val="600"/>
                        </a:spcBef>
                      </a:pPr>
                      <a:r>
                        <a:rPr lang="en-US" sz="1200" b="1" dirty="0">
                          <a:solidFill>
                            <a:schemeClr val="tx2"/>
                          </a:solidFill>
                        </a:rPr>
                        <a:t>Hardware sizing should maximize consumption.</a:t>
                      </a:r>
                    </a:p>
                    <a:p>
                      <a:pPr marL="171450" indent="-171450">
                        <a:spcBef>
                          <a:spcPts val="600"/>
                        </a:spcBef>
                        <a:buFont typeface="Arial" panose="020B0604020202020204" pitchFamily="34" charset="0"/>
                        <a:buChar char="•"/>
                      </a:pPr>
                      <a:r>
                        <a:rPr lang="en-US" sz="1200" b="1" dirty="0">
                          <a:solidFill>
                            <a:schemeClr val="tx2"/>
                          </a:solidFill>
                        </a:rPr>
                        <a:t>Based on 1 vCPU 4 GB RAM. Typical standard.</a:t>
                      </a:r>
                    </a:p>
                    <a:p>
                      <a:pPr marL="171450" indent="-171450">
                        <a:spcBef>
                          <a:spcPts val="600"/>
                        </a:spcBef>
                        <a:buFont typeface="Arial" panose="020B0604020202020204" pitchFamily="34" charset="0"/>
                        <a:buChar char="•"/>
                      </a:pPr>
                      <a:r>
                        <a:rPr lang="en-US" sz="1200" b="1" dirty="0">
                          <a:solidFill>
                            <a:schemeClr val="tx2"/>
                          </a:solidFill>
                        </a:rPr>
                        <a:t>40 core X 3x overcommit X 4 GB RAM per vCPU = 480 GB. </a:t>
                      </a:r>
                    </a:p>
                    <a:p>
                      <a:pPr marL="171450" indent="-171450">
                        <a:spcBef>
                          <a:spcPts val="600"/>
                        </a:spcBef>
                        <a:buFont typeface="Arial" panose="020B0604020202020204" pitchFamily="34" charset="0"/>
                        <a:buChar char="•"/>
                      </a:pPr>
                      <a:r>
                        <a:rPr lang="en-US" sz="1200" b="1" dirty="0">
                          <a:solidFill>
                            <a:schemeClr val="tx2"/>
                          </a:solidFill>
                        </a:rPr>
                        <a:t>Add additional CPU and RAM for vSAN and NSX as appropriate</a:t>
                      </a:r>
                      <a:endParaRPr lang="en-US" sz="1200" b="1" dirty="0">
                        <a:solidFill>
                          <a:schemeClr val="tx2"/>
                        </a:solidFill>
                        <a:latin typeface="Calibri" panose="020F0502020204030204" pitchFamily="34" charset="0"/>
                        <a:cs typeface="Calibri" panose="020F0502020204030204" pitchFamily="34" charset="0"/>
                      </a:endParaRPr>
                    </a:p>
                  </a:txBody>
                  <a:tcPr anchor="ctr">
                    <a:gradFill flip="none" rotWithShape="1">
                      <a:gsLst>
                        <a:gs pos="0">
                          <a:schemeClr val="accent4">
                            <a:lumMod val="5000"/>
                            <a:lumOff val="95000"/>
                          </a:schemeClr>
                        </a:gs>
                        <a:gs pos="74000">
                          <a:schemeClr val="accent4">
                            <a:lumMod val="45000"/>
                            <a:lumOff val="55000"/>
                            <a:alpha val="50000"/>
                          </a:schemeClr>
                        </a:gs>
                        <a:gs pos="100000">
                          <a:schemeClr val="accent4">
                            <a:lumMod val="30000"/>
                            <a:lumOff val="70000"/>
                          </a:schemeClr>
                        </a:gs>
                      </a:gsLst>
                      <a:lin ang="5400000" scaled="1"/>
                      <a:tileRect/>
                    </a:gradFill>
                  </a:tcPr>
                </a:tc>
                <a:extLst>
                  <a:ext uri="{0D108BD9-81ED-4DB2-BD59-A6C34878D82A}">
                    <a16:rowId xmlns:a16="http://schemas.microsoft.com/office/drawing/2014/main" val="753385596"/>
                  </a:ext>
                </a:extLst>
              </a:tr>
              <a:tr h="568144">
                <a:tc>
                  <a:txBody>
                    <a:bodyPr/>
                    <a:lstStyle/>
                    <a:p>
                      <a:r>
                        <a:rPr lang="en-US" sz="1400" b="1" dirty="0">
                          <a:solidFill>
                            <a:schemeClr val="tx2"/>
                          </a:solidFill>
                        </a:rPr>
                        <a:t>3 (Silver)</a:t>
                      </a:r>
                      <a:endParaRPr lang="en-US" sz="1400" b="1" dirty="0">
                        <a:solidFill>
                          <a:schemeClr val="tx2"/>
                        </a:solidFill>
                        <a:latin typeface="Calibri" panose="020F0502020204030204" pitchFamily="34" charset="0"/>
                        <a:cs typeface="Calibri" panose="020F0502020204030204" pitchFamily="34" charset="0"/>
                      </a:endParaRPr>
                    </a:p>
                  </a:txBody>
                  <a:tcPr anchor="ctr">
                    <a:gradFill flip="none" rotWithShape="1">
                      <a:gsLst>
                        <a:gs pos="0">
                          <a:schemeClr val="accent4">
                            <a:lumMod val="5000"/>
                            <a:lumOff val="95000"/>
                          </a:schemeClr>
                        </a:gs>
                        <a:gs pos="74000">
                          <a:schemeClr val="accent4">
                            <a:lumMod val="45000"/>
                            <a:lumOff val="55000"/>
                            <a:alpha val="50000"/>
                          </a:schemeClr>
                        </a:gs>
                        <a:gs pos="100000">
                          <a:schemeClr val="accent4">
                            <a:lumMod val="30000"/>
                            <a:lumOff val="70000"/>
                          </a:schemeClr>
                        </a:gs>
                      </a:gsLst>
                      <a:lin ang="5400000" scaled="1"/>
                      <a:tileRect/>
                    </a:gradFill>
                  </a:tcPr>
                </a:tc>
                <a:tc>
                  <a:txBody>
                    <a:bodyPr/>
                    <a:lstStyle/>
                    <a:p>
                      <a:r>
                        <a:rPr lang="en-US" sz="1400" b="1">
                          <a:solidFill>
                            <a:schemeClr val="tx2"/>
                          </a:solidFill>
                        </a:rPr>
                        <a:t>Low </a:t>
                      </a:r>
                      <a:br>
                        <a:rPr lang="en-US" sz="1400" b="1">
                          <a:solidFill>
                            <a:schemeClr val="tx2"/>
                          </a:solidFill>
                        </a:rPr>
                      </a:br>
                      <a:r>
                        <a:rPr lang="en-US" sz="1400" b="1">
                          <a:solidFill>
                            <a:schemeClr val="tx2"/>
                          </a:solidFill>
                        </a:rPr>
                        <a:t>(67%</a:t>
                      </a:r>
                      <a:r>
                        <a:rPr lang="en-US" sz="1400" b="1" baseline="0">
                          <a:solidFill>
                            <a:schemeClr val="tx2"/>
                          </a:solidFill>
                        </a:rPr>
                        <a:t> of Gold)</a:t>
                      </a:r>
                      <a:endParaRPr lang="en-US" sz="1400" b="1">
                        <a:solidFill>
                          <a:schemeClr val="tx2"/>
                        </a:solidFill>
                        <a:latin typeface="Calibri" panose="020F0502020204030204" pitchFamily="34" charset="0"/>
                        <a:cs typeface="Calibri" panose="020F0502020204030204" pitchFamily="34" charset="0"/>
                      </a:endParaRPr>
                    </a:p>
                  </a:txBody>
                  <a:tcPr anchor="ctr">
                    <a:gradFill flip="none" rotWithShape="1">
                      <a:gsLst>
                        <a:gs pos="0">
                          <a:schemeClr val="accent4">
                            <a:lumMod val="5000"/>
                            <a:lumOff val="95000"/>
                          </a:schemeClr>
                        </a:gs>
                        <a:gs pos="74000">
                          <a:schemeClr val="accent4">
                            <a:lumMod val="45000"/>
                            <a:lumOff val="55000"/>
                            <a:alpha val="50000"/>
                          </a:schemeClr>
                        </a:gs>
                        <a:gs pos="100000">
                          <a:schemeClr val="accent4">
                            <a:lumMod val="30000"/>
                            <a:lumOff val="70000"/>
                          </a:schemeClr>
                        </a:gs>
                      </a:gsLst>
                      <a:lin ang="5400000" scaled="1"/>
                      <a:tileRect/>
                    </a:gradFill>
                  </a:tcPr>
                </a:tc>
                <a:tc>
                  <a:txBody>
                    <a:bodyPr/>
                    <a:lstStyle/>
                    <a:p>
                      <a:pPr algn="ctr"/>
                      <a:r>
                        <a:rPr lang="en-US" sz="1400" b="1">
                          <a:solidFill>
                            <a:schemeClr val="tx2"/>
                          </a:solidFill>
                        </a:rPr>
                        <a:t>CPU 1:6</a:t>
                      </a:r>
                    </a:p>
                    <a:p>
                      <a:pPr algn="ctr"/>
                      <a:r>
                        <a:rPr lang="en-US" sz="1400" b="1">
                          <a:solidFill>
                            <a:schemeClr val="tx2"/>
                          </a:solidFill>
                        </a:rPr>
                        <a:t>RAM 1:2</a:t>
                      </a:r>
                      <a:endParaRPr lang="en-US" sz="1400" b="1">
                        <a:solidFill>
                          <a:schemeClr val="tx2"/>
                        </a:solidFill>
                        <a:latin typeface="Calibri" panose="020F0502020204030204" pitchFamily="34" charset="0"/>
                      </a:endParaRPr>
                    </a:p>
                  </a:txBody>
                  <a:tcPr anchor="ctr">
                    <a:gradFill flip="none" rotWithShape="1">
                      <a:gsLst>
                        <a:gs pos="0">
                          <a:schemeClr val="accent4">
                            <a:lumMod val="5000"/>
                            <a:lumOff val="95000"/>
                          </a:schemeClr>
                        </a:gs>
                        <a:gs pos="74000">
                          <a:schemeClr val="accent4">
                            <a:lumMod val="45000"/>
                            <a:lumOff val="55000"/>
                            <a:alpha val="50000"/>
                          </a:schemeClr>
                        </a:gs>
                        <a:gs pos="100000">
                          <a:schemeClr val="accent4">
                            <a:lumMod val="30000"/>
                            <a:lumOff val="70000"/>
                          </a:schemeClr>
                        </a:gs>
                      </a:gsLst>
                      <a:lin ang="5400000" scaled="1"/>
                      <a:tileRect/>
                    </a:gradFill>
                  </a:tcPr>
                </a:tc>
                <a:tc vMerge="1">
                  <a:txBody>
                    <a:bodyPr/>
                    <a:lstStyle/>
                    <a:p>
                      <a:r>
                        <a:rPr lang="en-US" sz="1400" b="0" dirty="0">
                          <a:solidFill>
                            <a:schemeClr val="tx2"/>
                          </a:solidFill>
                          <a:latin typeface="Calibri" panose="020F0502020204030204" pitchFamily="34" charset="0"/>
                          <a:cs typeface="Calibri" panose="020F0502020204030204" pitchFamily="34" charset="0"/>
                        </a:rPr>
                        <a:t>All Flash</a:t>
                      </a:r>
                    </a:p>
                  </a:txBody>
                  <a:tcPr anchor="ctr">
                    <a:solidFill>
                      <a:schemeClr val="dk1">
                        <a:tint val="20000"/>
                        <a:alpha val="60000"/>
                      </a:schemeClr>
                    </a:solidFill>
                  </a:tcPr>
                </a:tc>
                <a:tc>
                  <a:txBody>
                    <a:bodyPr/>
                    <a:lstStyle/>
                    <a:p>
                      <a:r>
                        <a:rPr lang="en-US" sz="1400" b="1" dirty="0">
                          <a:solidFill>
                            <a:schemeClr val="tx2"/>
                          </a:solidFill>
                        </a:rPr>
                        <a:t>Good (90%)</a:t>
                      </a:r>
                      <a:endParaRPr lang="en-US" sz="1400" b="1" dirty="0">
                        <a:solidFill>
                          <a:schemeClr val="tx2"/>
                        </a:solidFill>
                        <a:latin typeface="Calibri" panose="020F0502020204030204" pitchFamily="34" charset="0"/>
                        <a:cs typeface="Calibri" panose="020F0502020204030204" pitchFamily="34" charset="0"/>
                      </a:endParaRPr>
                    </a:p>
                  </a:txBody>
                  <a:tcPr anchor="ctr">
                    <a:gradFill flip="none" rotWithShape="1">
                      <a:gsLst>
                        <a:gs pos="0">
                          <a:schemeClr val="accent4">
                            <a:lumMod val="5000"/>
                            <a:lumOff val="95000"/>
                          </a:schemeClr>
                        </a:gs>
                        <a:gs pos="74000">
                          <a:schemeClr val="accent4">
                            <a:lumMod val="45000"/>
                            <a:lumOff val="55000"/>
                            <a:alpha val="50000"/>
                          </a:schemeClr>
                        </a:gs>
                        <a:gs pos="100000">
                          <a:schemeClr val="accent4">
                            <a:lumMod val="30000"/>
                            <a:lumOff val="70000"/>
                          </a:schemeClr>
                        </a:gs>
                      </a:gsLst>
                      <a:lin ang="5400000" scaled="1"/>
                      <a:tileRect/>
                    </a:gradFill>
                  </a:tcPr>
                </a:tc>
                <a:tc>
                  <a:txBody>
                    <a:bodyPr/>
                    <a:lstStyle/>
                    <a:p>
                      <a:pPr>
                        <a:spcBef>
                          <a:spcPts val="600"/>
                        </a:spcBef>
                      </a:pPr>
                      <a:r>
                        <a:rPr lang="en-US" sz="1200" b="1" dirty="0">
                          <a:solidFill>
                            <a:schemeClr val="tx2"/>
                          </a:solidFill>
                        </a:rPr>
                        <a:t>Gold SLA (99.95%) vs Silver SLA (99.9%)</a:t>
                      </a:r>
                    </a:p>
                    <a:p>
                      <a:pPr>
                        <a:spcBef>
                          <a:spcPts val="600"/>
                        </a:spcBef>
                      </a:pPr>
                      <a:r>
                        <a:rPr lang="en-US" sz="1200" b="1" dirty="0">
                          <a:solidFill>
                            <a:schemeClr val="tx2"/>
                          </a:solidFill>
                        </a:rPr>
                        <a:t>Viewing from 0.05% vs 0.10%, the Silver SLA is 2x lower. </a:t>
                      </a:r>
                      <a:endParaRPr lang="en-US" sz="1200" b="1" dirty="0">
                        <a:solidFill>
                          <a:schemeClr val="tx2"/>
                        </a:solidFill>
                        <a:latin typeface="Calibri" panose="020F0502020204030204" pitchFamily="34" charset="0"/>
                        <a:cs typeface="Calibri" panose="020F0502020204030204" pitchFamily="34" charset="0"/>
                      </a:endParaRPr>
                    </a:p>
                  </a:txBody>
                  <a:tcPr anchor="ctr">
                    <a:gradFill flip="none" rotWithShape="1">
                      <a:gsLst>
                        <a:gs pos="0">
                          <a:schemeClr val="accent4">
                            <a:lumMod val="5000"/>
                            <a:lumOff val="95000"/>
                          </a:schemeClr>
                        </a:gs>
                        <a:gs pos="74000">
                          <a:schemeClr val="accent4">
                            <a:lumMod val="45000"/>
                            <a:lumOff val="55000"/>
                            <a:alpha val="50000"/>
                          </a:schemeClr>
                        </a:gs>
                        <a:gs pos="100000">
                          <a:schemeClr val="accent4">
                            <a:lumMod val="30000"/>
                            <a:lumOff val="70000"/>
                          </a:schemeClr>
                        </a:gs>
                      </a:gsLst>
                      <a:lin ang="5400000" scaled="1"/>
                      <a:tileRect/>
                    </a:gradFill>
                  </a:tcPr>
                </a:tc>
                <a:extLst>
                  <a:ext uri="{0D108BD9-81ED-4DB2-BD59-A6C34878D82A}">
                    <a16:rowId xmlns:a16="http://schemas.microsoft.com/office/drawing/2014/main" val="353780549"/>
                  </a:ext>
                </a:extLst>
              </a:tr>
              <a:tr h="568144">
                <a:tc>
                  <a:txBody>
                    <a:bodyPr/>
                    <a:lstStyle/>
                    <a:p>
                      <a:r>
                        <a:rPr lang="en-US" sz="1400" b="1" dirty="0">
                          <a:solidFill>
                            <a:schemeClr val="tx2"/>
                          </a:solidFill>
                        </a:rPr>
                        <a:t>4 (Free)</a:t>
                      </a:r>
                      <a:endParaRPr lang="en-US" sz="1400" b="1" dirty="0">
                        <a:solidFill>
                          <a:schemeClr val="tx2"/>
                        </a:solidFill>
                        <a:latin typeface="Calibri" panose="020F0502020204030204" pitchFamily="34" charset="0"/>
                        <a:cs typeface="Calibri" panose="020F0502020204030204" pitchFamily="34" charset="0"/>
                      </a:endParaRPr>
                    </a:p>
                  </a:txBody>
                  <a:tcPr anchor="ctr">
                    <a:gradFill flip="none" rotWithShape="1">
                      <a:gsLst>
                        <a:gs pos="0">
                          <a:schemeClr val="accent4">
                            <a:lumMod val="5000"/>
                            <a:lumOff val="95000"/>
                          </a:schemeClr>
                        </a:gs>
                        <a:gs pos="74000">
                          <a:schemeClr val="accent4">
                            <a:lumMod val="45000"/>
                            <a:lumOff val="55000"/>
                            <a:alpha val="50000"/>
                          </a:schemeClr>
                        </a:gs>
                        <a:gs pos="100000">
                          <a:schemeClr val="accent4">
                            <a:lumMod val="30000"/>
                            <a:lumOff val="70000"/>
                          </a:schemeClr>
                        </a:gs>
                      </a:gsLst>
                      <a:lin ang="5400000" scaled="1"/>
                      <a:tileRect/>
                    </a:gradFill>
                  </a:tcPr>
                </a:tc>
                <a:tc>
                  <a:txBody>
                    <a:bodyPr/>
                    <a:lstStyle/>
                    <a:p>
                      <a:r>
                        <a:rPr lang="en-US" sz="1400" b="1">
                          <a:solidFill>
                            <a:schemeClr val="tx2"/>
                          </a:solidFill>
                        </a:rPr>
                        <a:t>Free</a:t>
                      </a:r>
                      <a:endParaRPr lang="en-US" sz="1400" b="1">
                        <a:solidFill>
                          <a:schemeClr val="tx2"/>
                        </a:solidFill>
                        <a:latin typeface="Calibri" panose="020F0502020204030204" pitchFamily="34" charset="0"/>
                        <a:cs typeface="Calibri" panose="020F0502020204030204" pitchFamily="34" charset="0"/>
                      </a:endParaRPr>
                    </a:p>
                  </a:txBody>
                  <a:tcPr anchor="ctr">
                    <a:gradFill flip="none" rotWithShape="1">
                      <a:gsLst>
                        <a:gs pos="0">
                          <a:schemeClr val="accent4">
                            <a:lumMod val="5000"/>
                            <a:lumOff val="95000"/>
                          </a:schemeClr>
                        </a:gs>
                        <a:gs pos="74000">
                          <a:schemeClr val="accent4">
                            <a:lumMod val="45000"/>
                            <a:lumOff val="55000"/>
                            <a:alpha val="50000"/>
                          </a:schemeClr>
                        </a:gs>
                        <a:gs pos="100000">
                          <a:schemeClr val="accent4">
                            <a:lumMod val="30000"/>
                            <a:lumOff val="70000"/>
                          </a:schemeClr>
                        </a:gs>
                      </a:gsLst>
                      <a:lin ang="5400000" scaled="1"/>
                      <a:tileRect/>
                    </a:gradFill>
                  </a:tcPr>
                </a:tc>
                <a:tc>
                  <a:txBody>
                    <a:bodyPr/>
                    <a:lstStyle/>
                    <a:p>
                      <a:pPr algn="ctr"/>
                      <a:r>
                        <a:rPr lang="en-US" sz="1400" b="1">
                          <a:solidFill>
                            <a:schemeClr val="tx2"/>
                          </a:solidFill>
                        </a:rPr>
                        <a:t>n/a</a:t>
                      </a:r>
                      <a:endParaRPr lang="en-US" sz="1400" b="1">
                        <a:solidFill>
                          <a:schemeClr val="tx2"/>
                        </a:solidFill>
                        <a:latin typeface="Calibri" panose="020F0502020204030204" pitchFamily="34" charset="0"/>
                      </a:endParaRPr>
                    </a:p>
                  </a:txBody>
                  <a:tcPr anchor="ctr">
                    <a:gradFill flip="none" rotWithShape="1">
                      <a:gsLst>
                        <a:gs pos="0">
                          <a:schemeClr val="accent4">
                            <a:lumMod val="5000"/>
                            <a:lumOff val="95000"/>
                          </a:schemeClr>
                        </a:gs>
                        <a:gs pos="74000">
                          <a:schemeClr val="accent4">
                            <a:lumMod val="45000"/>
                            <a:lumOff val="55000"/>
                            <a:alpha val="50000"/>
                          </a:schemeClr>
                        </a:gs>
                        <a:gs pos="100000">
                          <a:schemeClr val="accent4">
                            <a:lumMod val="30000"/>
                            <a:lumOff val="70000"/>
                          </a:schemeClr>
                        </a:gs>
                      </a:gsLst>
                      <a:lin ang="5400000" scaled="1"/>
                      <a:tileRect/>
                    </a:gradFill>
                  </a:tcPr>
                </a:tc>
                <a:tc vMerge="1">
                  <a:txBody>
                    <a:bodyPr/>
                    <a:lstStyle/>
                    <a:p>
                      <a:r>
                        <a:rPr lang="en-US" sz="1400" b="0" dirty="0">
                          <a:solidFill>
                            <a:schemeClr val="tx2"/>
                          </a:solidFill>
                          <a:latin typeface="Calibri" panose="020F0502020204030204" pitchFamily="34" charset="0"/>
                          <a:cs typeface="Calibri" panose="020F0502020204030204" pitchFamily="34" charset="0"/>
                        </a:rPr>
                        <a:t>Hybrid</a:t>
                      </a:r>
                    </a:p>
                  </a:txBody>
                  <a:tcPr anchor="ctr">
                    <a:solidFill>
                      <a:schemeClr val="dk1">
                        <a:tint val="20000"/>
                        <a:alpha val="60000"/>
                      </a:schemeClr>
                    </a:solidFill>
                  </a:tcPr>
                </a:tc>
                <a:tc>
                  <a:txBody>
                    <a:bodyPr/>
                    <a:lstStyle/>
                    <a:p>
                      <a:r>
                        <a:rPr lang="en-US" sz="1400" b="1" dirty="0">
                          <a:solidFill>
                            <a:schemeClr val="tx2"/>
                          </a:solidFill>
                        </a:rPr>
                        <a:t>n/a</a:t>
                      </a:r>
                      <a:endParaRPr lang="en-US" sz="1400" b="1" dirty="0">
                        <a:solidFill>
                          <a:schemeClr val="tx2"/>
                        </a:solidFill>
                        <a:latin typeface="Calibri" panose="020F0502020204030204" pitchFamily="34" charset="0"/>
                        <a:cs typeface="Calibri" panose="020F0502020204030204" pitchFamily="34" charset="0"/>
                      </a:endParaRPr>
                    </a:p>
                  </a:txBody>
                  <a:tcPr anchor="ctr">
                    <a:gradFill flip="none" rotWithShape="1">
                      <a:gsLst>
                        <a:gs pos="0">
                          <a:schemeClr val="accent4">
                            <a:lumMod val="5000"/>
                            <a:lumOff val="95000"/>
                          </a:schemeClr>
                        </a:gs>
                        <a:gs pos="74000">
                          <a:schemeClr val="accent4">
                            <a:lumMod val="45000"/>
                            <a:lumOff val="55000"/>
                            <a:alpha val="50000"/>
                          </a:schemeClr>
                        </a:gs>
                        <a:gs pos="100000">
                          <a:schemeClr val="accent4">
                            <a:lumMod val="30000"/>
                            <a:lumOff val="70000"/>
                          </a:schemeClr>
                        </a:gs>
                      </a:gsLst>
                      <a:lin ang="5400000" scaled="1"/>
                      <a:tileRect/>
                    </a:gradFill>
                  </a:tcPr>
                </a:tc>
                <a:tc>
                  <a:txBody>
                    <a:bodyPr/>
                    <a:lstStyle/>
                    <a:p>
                      <a:pPr>
                        <a:spcBef>
                          <a:spcPts val="600"/>
                        </a:spcBef>
                      </a:pPr>
                      <a:r>
                        <a:rPr lang="en-US" sz="1200" b="1" dirty="0">
                          <a:solidFill>
                            <a:schemeClr val="tx2"/>
                          </a:solidFill>
                        </a:rPr>
                        <a:t>VM size capped to 2 vCPU 8 GB RAM.</a:t>
                      </a:r>
                    </a:p>
                    <a:p>
                      <a:pPr>
                        <a:spcBef>
                          <a:spcPts val="600"/>
                        </a:spcBef>
                      </a:pPr>
                      <a:r>
                        <a:rPr lang="en-US" sz="1200" b="1" dirty="0">
                          <a:solidFill>
                            <a:schemeClr val="tx2"/>
                          </a:solidFill>
                        </a:rPr>
                        <a:t>No performance consideration. Drive utilization high.</a:t>
                      </a:r>
                      <a:endParaRPr lang="en-US" sz="1200" b="1" dirty="0">
                        <a:solidFill>
                          <a:schemeClr val="tx2"/>
                        </a:solidFill>
                        <a:latin typeface="Calibri" panose="020F0502020204030204" pitchFamily="34" charset="0"/>
                        <a:cs typeface="Calibri" panose="020F0502020204030204" pitchFamily="34" charset="0"/>
                      </a:endParaRPr>
                    </a:p>
                  </a:txBody>
                  <a:tcPr anchor="ctr">
                    <a:gradFill flip="none" rotWithShape="1">
                      <a:gsLst>
                        <a:gs pos="0">
                          <a:schemeClr val="accent4">
                            <a:lumMod val="5000"/>
                            <a:lumOff val="95000"/>
                          </a:schemeClr>
                        </a:gs>
                        <a:gs pos="74000">
                          <a:schemeClr val="accent4">
                            <a:lumMod val="45000"/>
                            <a:lumOff val="55000"/>
                            <a:alpha val="50000"/>
                          </a:schemeClr>
                        </a:gs>
                        <a:gs pos="100000">
                          <a:schemeClr val="accent4">
                            <a:lumMod val="30000"/>
                            <a:lumOff val="70000"/>
                          </a:schemeClr>
                        </a:gs>
                      </a:gsLst>
                      <a:lin ang="5400000" scaled="1"/>
                      <a:tileRect/>
                    </a:gradFill>
                  </a:tcPr>
                </a:tc>
                <a:extLst>
                  <a:ext uri="{0D108BD9-81ED-4DB2-BD59-A6C34878D82A}">
                    <a16:rowId xmlns:a16="http://schemas.microsoft.com/office/drawing/2014/main" val="246770331"/>
                  </a:ext>
                </a:extLst>
              </a:tr>
            </a:tbl>
          </a:graphicData>
        </a:graphic>
      </p:graphicFrame>
      <p:sp>
        <p:nvSpPr>
          <p:cNvPr id="5" name="Rectangle 4"/>
          <p:cNvSpPr/>
          <p:nvPr/>
        </p:nvSpPr>
        <p:spPr>
          <a:xfrm>
            <a:off x="611031" y="5964750"/>
            <a:ext cx="9613233" cy="69734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285750" indent="-285750">
              <a:buFont typeface="Arial" panose="020B0604020202020204" pitchFamily="34" charset="0"/>
              <a:buChar char="•"/>
            </a:pPr>
            <a:endParaRPr lang="en-US">
              <a:solidFill>
                <a:srgbClr val="FF0000"/>
              </a:solidFill>
            </a:endParaRPr>
          </a:p>
        </p:txBody>
      </p:sp>
      <p:sp>
        <p:nvSpPr>
          <p:cNvPr id="9" name="Rectangle 8">
            <a:extLst>
              <a:ext uri="{FF2B5EF4-FFF2-40B4-BE49-F238E27FC236}">
                <a16:creationId xmlns:a16="http://schemas.microsoft.com/office/drawing/2014/main" id="{11100C0C-C0D2-4422-AE8F-33325A0E5272}"/>
              </a:ext>
            </a:extLst>
          </p:cNvPr>
          <p:cNvSpPr/>
          <p:nvPr/>
        </p:nvSpPr>
        <p:spPr>
          <a:xfrm>
            <a:off x="531292" y="1143000"/>
            <a:ext cx="11359412" cy="646331"/>
          </a:xfrm>
          <a:prstGeom prst="rect">
            <a:avLst/>
          </a:prstGeom>
        </p:spPr>
        <p:txBody>
          <a:bodyPr wrap="square">
            <a:spAutoFit/>
          </a:bodyPr>
          <a:lstStyle/>
          <a:p>
            <a:r>
              <a:rPr lang="en-US" dirty="0">
                <a:solidFill>
                  <a:schemeClr val="tx2"/>
                </a:solidFill>
              </a:rPr>
              <a:t>Agree with CIO on the business model </a:t>
            </a:r>
            <a:r>
              <a:rPr lang="en-US" dirty="0">
                <a:solidFill>
                  <a:srgbClr val="FF0000"/>
                </a:solidFill>
              </a:rPr>
              <a:t>before</a:t>
            </a:r>
            <a:r>
              <a:rPr lang="en-US" dirty="0">
                <a:solidFill>
                  <a:schemeClr val="tx2"/>
                </a:solidFill>
              </a:rPr>
              <a:t> deciding on hardware. </a:t>
            </a:r>
            <a:r>
              <a:rPr lang="en-SG" dirty="0">
                <a:solidFill>
                  <a:schemeClr val="tx2"/>
                </a:solidFill>
              </a:rPr>
              <a:t>Quantify the Service, then choose the Hardware</a:t>
            </a:r>
            <a:endParaRPr lang="en-US" dirty="0">
              <a:solidFill>
                <a:schemeClr val="tx2"/>
              </a:solidFill>
            </a:endParaRPr>
          </a:p>
        </p:txBody>
      </p:sp>
      <p:sp>
        <p:nvSpPr>
          <p:cNvPr id="10" name="TextBox 9">
            <a:extLst>
              <a:ext uri="{FF2B5EF4-FFF2-40B4-BE49-F238E27FC236}">
                <a16:creationId xmlns:a16="http://schemas.microsoft.com/office/drawing/2014/main" id="{A88150B2-D899-89CD-4302-A67AC9D5C492}"/>
              </a:ext>
            </a:extLst>
          </p:cNvPr>
          <p:cNvSpPr txBox="1"/>
          <p:nvPr/>
        </p:nvSpPr>
        <p:spPr>
          <a:xfrm>
            <a:off x="0" y="5867318"/>
            <a:ext cx="12192000" cy="369332"/>
          </a:xfrm>
          <a:prstGeom prst="rect">
            <a:avLst/>
          </a:prstGeom>
          <a:solidFill>
            <a:schemeClr val="tx2"/>
          </a:solidFill>
        </p:spPr>
        <p:txBody>
          <a:bodyPr wrap="square">
            <a:spAutoFit/>
          </a:bodyPr>
          <a:lstStyle/>
          <a:p>
            <a:pPr algn="ctr"/>
            <a:r>
              <a:rPr lang="en-US" sz="1800" b="0" dirty="0">
                <a:solidFill>
                  <a:schemeClr val="bg1"/>
                </a:solidFill>
              </a:rPr>
              <a:t>Identical hardware &amp; infrastructure for ease of operations. Difference is in SLA, which is at VM level</a:t>
            </a:r>
            <a:endParaRPr lang="en-US" sz="1800" b="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16876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3BFF6F-F002-4EAA-B01F-CC311E4C679A}"/>
              </a:ext>
            </a:extLst>
          </p:cNvPr>
          <p:cNvSpPr>
            <a:spLocks noGrp="1"/>
          </p:cNvSpPr>
          <p:nvPr>
            <p:ph type="title"/>
          </p:nvPr>
        </p:nvSpPr>
        <p:spPr/>
        <p:txBody>
          <a:bodyPr/>
          <a:lstStyle/>
          <a:p>
            <a:r>
              <a:rPr lang="en-US" dirty="0"/>
              <a:t>IaaS Operations Maturity</a:t>
            </a:r>
          </a:p>
        </p:txBody>
      </p:sp>
      <p:sp>
        <p:nvSpPr>
          <p:cNvPr id="2" name="Subtitle 1">
            <a:extLst>
              <a:ext uri="{FF2B5EF4-FFF2-40B4-BE49-F238E27FC236}">
                <a16:creationId xmlns:a16="http://schemas.microsoft.com/office/drawing/2014/main" id="{0438ADF4-8504-46EE-AF3A-71485D844C55}"/>
              </a:ext>
            </a:extLst>
          </p:cNvPr>
          <p:cNvSpPr>
            <a:spLocks noGrp="1"/>
          </p:cNvSpPr>
          <p:nvPr>
            <p:ph type="subTitle" idx="10"/>
          </p:nvPr>
        </p:nvSpPr>
        <p:spPr/>
        <p:txBody>
          <a:bodyPr/>
          <a:lstStyle/>
          <a:p>
            <a:r>
              <a:rPr lang="en-SG" dirty="0"/>
              <a:t>What if you’re not ready for SLA?</a:t>
            </a:r>
          </a:p>
        </p:txBody>
      </p:sp>
      <p:sp>
        <p:nvSpPr>
          <p:cNvPr id="10" name="Rectangle 9">
            <a:extLst>
              <a:ext uri="{FF2B5EF4-FFF2-40B4-BE49-F238E27FC236}">
                <a16:creationId xmlns:a16="http://schemas.microsoft.com/office/drawing/2014/main" id="{426480A2-EEE2-49D0-9423-9C6E43FE7284}"/>
              </a:ext>
            </a:extLst>
          </p:cNvPr>
          <p:cNvSpPr/>
          <p:nvPr/>
        </p:nvSpPr>
        <p:spPr>
          <a:xfrm>
            <a:off x="1589" y="6103870"/>
            <a:ext cx="12188825" cy="419100"/>
          </a:xfrm>
          <a:prstGeom prst="rect">
            <a:avLst/>
          </a:prstGeom>
          <a:solidFill>
            <a:schemeClr val="tx2"/>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dirty="0">
                <a:solidFill>
                  <a:schemeClr val="bg1"/>
                </a:solidFill>
              </a:rPr>
              <a:t>You walk from where you stand. Adopt KPI, then SLI, then SLA.</a:t>
            </a:r>
          </a:p>
        </p:txBody>
      </p:sp>
      <p:grpSp>
        <p:nvGrpSpPr>
          <p:cNvPr id="11" name="Group 10">
            <a:extLst>
              <a:ext uri="{FF2B5EF4-FFF2-40B4-BE49-F238E27FC236}">
                <a16:creationId xmlns:a16="http://schemas.microsoft.com/office/drawing/2014/main" id="{6B8B21C3-9A68-6012-A6D0-095A48BE6F7B}"/>
              </a:ext>
            </a:extLst>
          </p:cNvPr>
          <p:cNvGrpSpPr/>
          <p:nvPr/>
        </p:nvGrpSpPr>
        <p:grpSpPr>
          <a:xfrm>
            <a:off x="579809" y="1216132"/>
            <a:ext cx="8390710" cy="4887042"/>
            <a:chOff x="792047" y="1240719"/>
            <a:chExt cx="10601441" cy="5417256"/>
          </a:xfrm>
        </p:grpSpPr>
        <p:graphicFrame>
          <p:nvGraphicFramePr>
            <p:cNvPr id="12" name="Diagram 11">
              <a:extLst>
                <a:ext uri="{FF2B5EF4-FFF2-40B4-BE49-F238E27FC236}">
                  <a16:creationId xmlns:a16="http://schemas.microsoft.com/office/drawing/2014/main" id="{03642A5C-E947-ACB4-F9AD-721B74E6C988}"/>
                </a:ext>
              </a:extLst>
            </p:cNvPr>
            <p:cNvGraphicFramePr/>
            <p:nvPr/>
          </p:nvGraphicFramePr>
          <p:xfrm>
            <a:off x="792047" y="1240719"/>
            <a:ext cx="10601441" cy="5417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angle 12">
              <a:extLst>
                <a:ext uri="{FF2B5EF4-FFF2-40B4-BE49-F238E27FC236}">
                  <a16:creationId xmlns:a16="http://schemas.microsoft.com/office/drawing/2014/main" id="{0028CCB0-C1C2-21E4-15D6-DA82D6DE29DF}"/>
                </a:ext>
              </a:extLst>
            </p:cNvPr>
            <p:cNvSpPr/>
            <p:nvPr/>
          </p:nvSpPr>
          <p:spPr>
            <a:xfrm>
              <a:off x="4885035" y="3428942"/>
              <a:ext cx="2800350" cy="3137943"/>
            </a:xfrm>
            <a:prstGeom prst="rect">
              <a:avLst/>
            </a:prstGeom>
            <a:solidFill>
              <a:schemeClr val="accent2">
                <a:lumMod val="20000"/>
                <a:lumOff val="80000"/>
                <a:alpha val="20000"/>
              </a:schemeClr>
            </a:solidFill>
            <a:ln>
              <a:noFill/>
            </a:ln>
          </p:spPr>
          <p:style>
            <a:lnRef idx="0">
              <a:scrgbClr r="0" g="0" b="0"/>
            </a:lnRef>
            <a:fillRef idx="0">
              <a:scrgbClr r="0" g="0" b="0"/>
            </a:fillRef>
            <a:effectRef idx="0">
              <a:scrgbClr r="0" g="0" b="0"/>
            </a:effectRef>
            <a:fontRef idx="minor">
              <a:schemeClr val="accent1"/>
            </a:fontRef>
          </p:style>
          <p:txBody>
            <a:bodyPr rtlCol="0" anchor="ctr"/>
            <a:lstStyle/>
            <a:p>
              <a:pPr>
                <a:spcBef>
                  <a:spcPts val="600"/>
                </a:spcBef>
              </a:pPr>
              <a:r>
                <a:rPr lang="en-US" sz="1200" dirty="0">
                  <a:solidFill>
                    <a:schemeClr val="tx2"/>
                  </a:solidFill>
                  <a:latin typeface="Calibri" panose="020F0502020204030204" pitchFamily="34" charset="0"/>
                  <a:cs typeface="Calibri" panose="020F0502020204030204" pitchFamily="34" charset="0"/>
                </a:rPr>
                <a:t>20-second average. </a:t>
              </a:r>
            </a:p>
            <a:p>
              <a:pPr>
                <a:spcBef>
                  <a:spcPts val="600"/>
                </a:spcBef>
              </a:pPr>
              <a:r>
                <a:rPr lang="en-US" sz="1200" dirty="0">
                  <a:solidFill>
                    <a:schemeClr val="tx2"/>
                  </a:solidFill>
                  <a:latin typeface="Calibri" panose="020F0502020204030204" pitchFamily="34" charset="0"/>
                  <a:cs typeface="Calibri" panose="020F0502020204030204" pitchFamily="34" charset="0"/>
                </a:rPr>
                <a:t>IaaS Performance is quantified &amp; measured.</a:t>
              </a:r>
            </a:p>
            <a:p>
              <a:pPr>
                <a:spcBef>
                  <a:spcPts val="600"/>
                </a:spcBef>
              </a:pPr>
              <a:r>
                <a:rPr lang="en-US" sz="1200" dirty="0">
                  <a:solidFill>
                    <a:schemeClr val="tx2"/>
                  </a:solidFill>
                  <a:latin typeface="Calibri" panose="020F0502020204030204" pitchFamily="34" charset="0"/>
                  <a:cs typeface="Calibri" panose="020F0502020204030204" pitchFamily="34" charset="0"/>
                </a:rPr>
                <a:t>KPI includes Guest OS, if IT owns VM sizing.</a:t>
              </a:r>
            </a:p>
            <a:p>
              <a:pPr>
                <a:spcBef>
                  <a:spcPts val="600"/>
                </a:spcBef>
              </a:pPr>
              <a:r>
                <a:rPr lang="en-US" sz="1200" dirty="0">
                  <a:solidFill>
                    <a:schemeClr val="tx2"/>
                  </a:solidFill>
                  <a:latin typeface="Calibri" panose="020F0502020204030204" pitchFamily="34" charset="0"/>
                  <a:cs typeface="Calibri" panose="020F0502020204030204" pitchFamily="34" charset="0"/>
                </a:rPr>
                <a:t>1 common policy for all. No formal class of service defined. Performance is based on production environment.</a:t>
              </a:r>
            </a:p>
            <a:p>
              <a:pPr>
                <a:spcBef>
                  <a:spcPts val="600"/>
                </a:spcBef>
              </a:pPr>
              <a:r>
                <a:rPr lang="en-US" sz="1200" dirty="0">
                  <a:solidFill>
                    <a:schemeClr val="tx2"/>
                  </a:solidFill>
                  <a:latin typeface="Calibri" panose="020F0502020204030204" pitchFamily="34" charset="0"/>
                  <a:cs typeface="Calibri" panose="020F0502020204030204" pitchFamily="34" charset="0"/>
                </a:rPr>
                <a:t>Insight based, with SOP.</a:t>
              </a:r>
            </a:p>
            <a:p>
              <a:pPr>
                <a:spcBef>
                  <a:spcPts val="600"/>
                </a:spcBef>
              </a:pPr>
              <a:r>
                <a:rPr lang="en-US" sz="1200" dirty="0">
                  <a:solidFill>
                    <a:schemeClr val="tx2"/>
                  </a:solidFill>
                  <a:latin typeface="Calibri" panose="020F0502020204030204" pitchFamily="34" charset="0"/>
                  <a:cs typeface="Calibri" panose="020F0502020204030204" pitchFamily="34" charset="0"/>
                </a:rPr>
                <a:t>RCA is closed with alerts set up</a:t>
              </a:r>
            </a:p>
          </p:txBody>
        </p:sp>
        <p:sp>
          <p:nvSpPr>
            <p:cNvPr id="14" name="Rectangle 13">
              <a:extLst>
                <a:ext uri="{FF2B5EF4-FFF2-40B4-BE49-F238E27FC236}">
                  <a16:creationId xmlns:a16="http://schemas.microsoft.com/office/drawing/2014/main" id="{F758ACE7-866A-25BA-99DA-B8B92B8AAAD5}"/>
                </a:ext>
              </a:extLst>
            </p:cNvPr>
            <p:cNvSpPr/>
            <p:nvPr/>
          </p:nvSpPr>
          <p:spPr>
            <a:xfrm>
              <a:off x="8526453" y="2655619"/>
              <a:ext cx="2800350" cy="3201945"/>
            </a:xfrm>
            <a:prstGeom prst="rect">
              <a:avLst/>
            </a:prstGeom>
            <a:solidFill>
              <a:schemeClr val="accent2">
                <a:lumMod val="20000"/>
                <a:lumOff val="80000"/>
                <a:alpha val="20000"/>
              </a:schemeClr>
            </a:solidFill>
            <a:ln>
              <a:noFill/>
            </a:ln>
          </p:spPr>
          <p:style>
            <a:lnRef idx="0">
              <a:scrgbClr r="0" g="0" b="0"/>
            </a:lnRef>
            <a:fillRef idx="0">
              <a:scrgbClr r="0" g="0" b="0"/>
            </a:fillRef>
            <a:effectRef idx="0">
              <a:scrgbClr r="0" g="0" b="0"/>
            </a:effectRef>
            <a:fontRef idx="minor">
              <a:schemeClr val="accent1"/>
            </a:fontRef>
          </p:style>
          <p:txBody>
            <a:bodyPr rtlCol="0" anchor="ctr"/>
            <a:lstStyle/>
            <a:p>
              <a:pPr>
                <a:spcBef>
                  <a:spcPts val="600"/>
                </a:spcBef>
              </a:pPr>
              <a:r>
                <a:rPr lang="en-US" sz="1200" dirty="0">
                  <a:solidFill>
                    <a:schemeClr val="tx2"/>
                  </a:solidFill>
                  <a:latin typeface="Calibri" panose="020F0502020204030204" pitchFamily="34" charset="0"/>
                  <a:cs typeface="Calibri" panose="020F0502020204030204" pitchFamily="34" charset="0"/>
                </a:rPr>
                <a:t>5-minute average. </a:t>
              </a:r>
            </a:p>
            <a:p>
              <a:pPr>
                <a:spcBef>
                  <a:spcPts val="600"/>
                </a:spcBef>
              </a:pPr>
              <a:r>
                <a:rPr lang="en-US" sz="1200" dirty="0">
                  <a:solidFill>
                    <a:schemeClr val="tx2"/>
                  </a:solidFill>
                  <a:latin typeface="Calibri" panose="020F0502020204030204" pitchFamily="34" charset="0"/>
                  <a:cs typeface="Calibri" panose="020F0502020204030204" pitchFamily="34" charset="0"/>
                </a:rPr>
                <a:t>SLA is part of business contract.</a:t>
              </a:r>
            </a:p>
            <a:p>
              <a:pPr>
                <a:spcBef>
                  <a:spcPts val="600"/>
                </a:spcBef>
              </a:pPr>
              <a:r>
                <a:rPr lang="en-US" sz="1200" dirty="0">
                  <a:solidFill>
                    <a:schemeClr val="tx2"/>
                  </a:solidFill>
                  <a:latin typeface="Calibri" panose="020F0502020204030204" pitchFamily="34" charset="0"/>
                  <a:cs typeface="Calibri" panose="020F0502020204030204" pitchFamily="34" charset="0"/>
                </a:rPr>
                <a:t>Customers can track the SLA via self-service portal.</a:t>
              </a:r>
            </a:p>
            <a:p>
              <a:pPr>
                <a:spcBef>
                  <a:spcPts val="600"/>
                </a:spcBef>
              </a:pPr>
              <a:r>
                <a:rPr lang="en-US" sz="1200" dirty="0">
                  <a:solidFill>
                    <a:schemeClr val="tx2"/>
                  </a:solidFill>
                  <a:latin typeface="Calibri" panose="020F0502020204030204" pitchFamily="34" charset="0"/>
                  <a:cs typeface="Calibri" panose="020F0502020204030204" pitchFamily="34" charset="0"/>
                </a:rPr>
                <a:t>1 policy for each Class of Service. </a:t>
              </a:r>
            </a:p>
            <a:p>
              <a:pPr>
                <a:spcBef>
                  <a:spcPts val="600"/>
                </a:spcBef>
              </a:pPr>
              <a:r>
                <a:rPr lang="en-US" sz="1200" dirty="0">
                  <a:solidFill>
                    <a:schemeClr val="tx2"/>
                  </a:solidFill>
                  <a:latin typeface="Calibri" panose="020F0502020204030204" pitchFamily="34" charset="0"/>
                  <a:cs typeface="Calibri" panose="020F0502020204030204" pitchFamily="34" charset="0"/>
                </a:rPr>
                <a:t>Pricing &amp; QoS are used to differentiate each class. </a:t>
              </a:r>
            </a:p>
            <a:p>
              <a:pPr>
                <a:spcBef>
                  <a:spcPts val="600"/>
                </a:spcBef>
              </a:pPr>
              <a:r>
                <a:rPr lang="en-US" sz="1200" dirty="0">
                  <a:solidFill>
                    <a:schemeClr val="tx2"/>
                  </a:solidFill>
                  <a:latin typeface="Calibri" panose="020F0502020204030204" pitchFamily="34" charset="0"/>
                  <a:cs typeface="Calibri" panose="020F0502020204030204" pitchFamily="34" charset="0"/>
                </a:rPr>
                <a:t>SLA = 1 month average of SLI</a:t>
              </a:r>
            </a:p>
            <a:p>
              <a:pPr>
                <a:spcBef>
                  <a:spcPts val="600"/>
                </a:spcBef>
              </a:pPr>
              <a:r>
                <a:rPr lang="en-US" sz="1200" dirty="0">
                  <a:solidFill>
                    <a:schemeClr val="tx2"/>
                  </a:solidFill>
                  <a:latin typeface="Calibri" panose="020F0502020204030204" pitchFamily="34" charset="0"/>
                  <a:cs typeface="Calibri" panose="020F0502020204030204" pitchFamily="34" charset="0"/>
                </a:rPr>
                <a:t>KPI used to support SLA for proactive remediation</a:t>
              </a:r>
            </a:p>
          </p:txBody>
        </p:sp>
        <p:sp>
          <p:nvSpPr>
            <p:cNvPr id="15" name="Rectangle 14">
              <a:extLst>
                <a:ext uri="{FF2B5EF4-FFF2-40B4-BE49-F238E27FC236}">
                  <a16:creationId xmlns:a16="http://schemas.microsoft.com/office/drawing/2014/main" id="{AB0A033F-3778-97CA-91C4-32DD168EB0A9}"/>
                </a:ext>
              </a:extLst>
            </p:cNvPr>
            <p:cNvSpPr/>
            <p:nvPr/>
          </p:nvSpPr>
          <p:spPr>
            <a:xfrm>
              <a:off x="1247560" y="4242649"/>
              <a:ext cx="2800350" cy="1808341"/>
            </a:xfrm>
            <a:prstGeom prst="rect">
              <a:avLst/>
            </a:prstGeom>
            <a:solidFill>
              <a:schemeClr val="accent2">
                <a:lumMod val="20000"/>
                <a:lumOff val="80000"/>
                <a:alpha val="20000"/>
              </a:schemeClr>
            </a:solidFill>
            <a:ln>
              <a:noFill/>
            </a:ln>
          </p:spPr>
          <p:style>
            <a:lnRef idx="0">
              <a:scrgbClr r="0" g="0" b="0"/>
            </a:lnRef>
            <a:fillRef idx="0">
              <a:scrgbClr r="0" g="0" b="0"/>
            </a:fillRef>
            <a:effectRef idx="0">
              <a:scrgbClr r="0" g="0" b="0"/>
            </a:effectRef>
            <a:fontRef idx="minor">
              <a:schemeClr val="accent1"/>
            </a:fontRef>
          </p:style>
          <p:txBody>
            <a:bodyPr rtlCol="0" anchor="ctr"/>
            <a:lstStyle/>
            <a:p>
              <a:pPr>
                <a:spcBef>
                  <a:spcPts val="600"/>
                </a:spcBef>
              </a:pPr>
              <a:r>
                <a:rPr lang="en-US" sz="1200" dirty="0">
                  <a:solidFill>
                    <a:schemeClr val="tx2"/>
                  </a:solidFill>
                  <a:latin typeface="Calibri" panose="020F0502020204030204" pitchFamily="34" charset="0"/>
                  <a:cs typeface="Calibri" panose="020F0502020204030204" pitchFamily="34" charset="0"/>
                </a:rPr>
                <a:t>Complaint-based Operations. Metrics based on user complains</a:t>
              </a:r>
            </a:p>
            <a:p>
              <a:pPr>
                <a:spcBef>
                  <a:spcPts val="600"/>
                </a:spcBef>
              </a:pPr>
              <a:r>
                <a:rPr lang="en-US" sz="1200" dirty="0">
                  <a:solidFill>
                    <a:schemeClr val="tx2"/>
                  </a:solidFill>
                  <a:latin typeface="Calibri" panose="020F0502020204030204" pitchFamily="34" charset="0"/>
                  <a:cs typeface="Calibri" panose="020F0502020204030204" pitchFamily="34" charset="0"/>
                </a:rPr>
                <a:t>Blamestorming among team. Politics come into play.</a:t>
              </a:r>
            </a:p>
            <a:p>
              <a:pPr>
                <a:spcBef>
                  <a:spcPts val="600"/>
                </a:spcBef>
              </a:pPr>
              <a:r>
                <a:rPr lang="en-US" sz="1200" dirty="0">
                  <a:solidFill>
                    <a:schemeClr val="tx2"/>
                  </a:solidFill>
                  <a:latin typeface="Calibri" panose="020F0502020204030204" pitchFamily="34" charset="0"/>
                  <a:cs typeface="Calibri" panose="020F0502020204030204" pitchFamily="34" charset="0"/>
                </a:rPr>
                <a:t>Alerts-driven, not insight driven. Reactive and firefighting.</a:t>
              </a:r>
            </a:p>
          </p:txBody>
        </p:sp>
      </p:grpSp>
      <p:cxnSp>
        <p:nvCxnSpPr>
          <p:cNvPr id="16" name="Straight Connector 15">
            <a:extLst>
              <a:ext uri="{FF2B5EF4-FFF2-40B4-BE49-F238E27FC236}">
                <a16:creationId xmlns:a16="http://schemas.microsoft.com/office/drawing/2014/main" id="{B29B136A-11D3-06D9-E105-5E6CF239DAE5}"/>
              </a:ext>
            </a:extLst>
          </p:cNvPr>
          <p:cNvCxnSpPr/>
          <p:nvPr/>
        </p:nvCxnSpPr>
        <p:spPr bwMode="gray">
          <a:xfrm>
            <a:off x="9203312" y="1166478"/>
            <a:ext cx="0" cy="4804307"/>
          </a:xfrm>
          <a:prstGeom prst="line">
            <a:avLst/>
          </a:prstGeom>
          <a:ln w="12700">
            <a:solidFill>
              <a:schemeClr val="tx1">
                <a:lumMod val="20000"/>
                <a:lumOff val="80000"/>
              </a:schemeClr>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4228F25-FC25-8DC6-E460-747D1BC759D7}"/>
              </a:ext>
            </a:extLst>
          </p:cNvPr>
          <p:cNvSpPr/>
          <p:nvPr/>
        </p:nvSpPr>
        <p:spPr>
          <a:xfrm>
            <a:off x="9331043" y="793751"/>
            <a:ext cx="2732730" cy="5177034"/>
          </a:xfrm>
          <a:prstGeom prst="rect">
            <a:avLst/>
          </a:prstGeom>
          <a:gradFill flip="none" rotWithShape="1">
            <a:gsLst>
              <a:gs pos="0">
                <a:schemeClr val="accent4">
                  <a:lumMod val="5000"/>
                  <a:lumOff val="95000"/>
                </a:schemeClr>
              </a:gs>
              <a:gs pos="100000">
                <a:schemeClr val="accent4">
                  <a:lumMod val="30000"/>
                  <a:lumOff val="7000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US" sz="1600" b="1" dirty="0">
                <a:solidFill>
                  <a:schemeClr val="tx2"/>
                </a:solidFill>
                <a:latin typeface="Calibri" panose="020F0502020204030204" pitchFamily="34" charset="0"/>
                <a:ea typeface="Calibri" panose="020F0502020204030204" pitchFamily="34" charset="0"/>
                <a:cs typeface="Calibri" panose="020F0502020204030204" pitchFamily="34" charset="0"/>
              </a:rPr>
              <a:t>How KPI complements SLA</a:t>
            </a:r>
          </a:p>
          <a:p>
            <a:pPr>
              <a:spcAft>
                <a:spcPts val="600"/>
              </a:spcAft>
            </a:pPr>
            <a:r>
              <a:rPr lang="en-US" sz="1600" dirty="0">
                <a:solidFill>
                  <a:schemeClr val="tx2"/>
                </a:solidFill>
                <a:latin typeface="Calibri" panose="020F0502020204030204" pitchFamily="34" charset="0"/>
                <a:ea typeface="Calibri" panose="020F0502020204030204" pitchFamily="34" charset="0"/>
                <a:cs typeface="Calibri" panose="020F0502020204030204" pitchFamily="34" charset="0"/>
              </a:rPr>
              <a:t>KPI is leading indicator. SLA is lagging indicator. KPI gives insight into what could happen. SLA simply reports what already happened.</a:t>
            </a:r>
          </a:p>
          <a:p>
            <a:pPr>
              <a:spcAft>
                <a:spcPts val="600"/>
              </a:spcAft>
            </a:pPr>
            <a:r>
              <a:rPr lang="en-US" sz="1600" dirty="0">
                <a:solidFill>
                  <a:schemeClr val="tx2"/>
                </a:solidFill>
                <a:latin typeface="Calibri" panose="020F0502020204030204" pitchFamily="34" charset="0"/>
                <a:ea typeface="Calibri" panose="020F0502020204030204" pitchFamily="34" charset="0"/>
                <a:cs typeface="Calibri" panose="020F0502020204030204" pitchFamily="34" charset="0"/>
              </a:rPr>
              <a:t>KPI is easier to implement. It does not require class of service. It tracks absolute (facts), not relative to promise. </a:t>
            </a:r>
          </a:p>
          <a:p>
            <a:pPr>
              <a:spcAft>
                <a:spcPts val="600"/>
              </a:spcAft>
            </a:pPr>
            <a:r>
              <a:rPr lang="en-US" sz="1600" dirty="0">
                <a:solidFill>
                  <a:schemeClr val="tx2"/>
                </a:solidFill>
                <a:latin typeface="Calibri" panose="020F0502020204030204" pitchFamily="34" charset="0"/>
                <a:ea typeface="Calibri" panose="020F0502020204030204" pitchFamily="34" charset="0"/>
                <a:cs typeface="Calibri" panose="020F0502020204030204" pitchFamily="34" charset="0"/>
              </a:rPr>
              <a:t>E.g. it reports disk latency of 11 </a:t>
            </a:r>
            <a:r>
              <a:rPr lang="en-US" sz="1600" dirty="0" err="1">
                <a:solidFill>
                  <a:schemeClr val="tx2"/>
                </a:solidFill>
                <a:latin typeface="Calibri" panose="020F0502020204030204" pitchFamily="34" charset="0"/>
                <a:ea typeface="Calibri" panose="020F0502020204030204" pitchFamily="34" charset="0"/>
                <a:cs typeface="Calibri" panose="020F0502020204030204" pitchFamily="34" charset="0"/>
              </a:rPr>
              <a:t>ms.</a:t>
            </a:r>
            <a:r>
              <a:rPr lang="en-US" sz="1600" dirty="0">
                <a:solidFill>
                  <a:schemeClr val="tx2"/>
                </a:solidFill>
                <a:latin typeface="Calibri" panose="020F0502020204030204" pitchFamily="34" charset="0"/>
                <a:ea typeface="Calibri" panose="020F0502020204030204" pitchFamily="34" charset="0"/>
                <a:cs typeface="Calibri" panose="020F0502020204030204" pitchFamily="34" charset="0"/>
              </a:rPr>
              <a:t> Whether that meets SLA or not depends on the class of service. </a:t>
            </a:r>
          </a:p>
          <a:p>
            <a:pPr>
              <a:spcAft>
                <a:spcPts val="600"/>
              </a:spcAft>
            </a:pPr>
            <a:r>
              <a:rPr lang="en-US" sz="1600" dirty="0">
                <a:solidFill>
                  <a:schemeClr val="tx2"/>
                </a:solidFill>
                <a:latin typeface="Calibri" panose="020F0502020204030204" pitchFamily="34" charset="0"/>
                <a:ea typeface="Calibri" panose="020F0502020204030204" pitchFamily="34" charset="0"/>
                <a:cs typeface="Calibri" panose="020F0502020204030204" pitchFamily="34" charset="0"/>
              </a:rPr>
              <a:t>KPI looks at </a:t>
            </a:r>
            <a:r>
              <a:rPr lang="en-US" sz="1600" b="1" dirty="0">
                <a:solidFill>
                  <a:srgbClr val="0070C0"/>
                </a:solidFill>
                <a:latin typeface="Calibri" panose="020F0502020204030204" pitchFamily="34" charset="0"/>
                <a:ea typeface="Calibri" panose="020F0502020204030204" pitchFamily="34" charset="0"/>
                <a:cs typeface="Calibri" panose="020F0502020204030204" pitchFamily="34" charset="0"/>
              </a:rPr>
              <a:t>more</a:t>
            </a:r>
            <a:r>
              <a:rPr lang="en-US" sz="1600" dirty="0">
                <a:solidFill>
                  <a:schemeClr val="tx2"/>
                </a:solidFill>
                <a:latin typeface="Calibri" panose="020F0502020204030204" pitchFamily="34" charset="0"/>
                <a:ea typeface="Calibri" panose="020F0502020204030204" pitchFamily="34" charset="0"/>
                <a:cs typeface="Calibri" panose="020F0502020204030204" pitchFamily="34" charset="0"/>
              </a:rPr>
              <a:t> counters. SLA is limited to what you’re comfortable putting on the business contract (hint: keep it to 1 counter per service)</a:t>
            </a:r>
          </a:p>
        </p:txBody>
      </p:sp>
    </p:spTree>
    <p:extLst>
      <p:ext uri="{BB962C8B-B14F-4D97-AF65-F5344CB8AC3E}">
        <p14:creationId xmlns:p14="http://schemas.microsoft.com/office/powerpoint/2010/main" val="264397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D8DE38-C017-473A-B792-B53511140906}"/>
              </a:ext>
            </a:extLst>
          </p:cNvPr>
          <p:cNvSpPr/>
          <p:nvPr/>
        </p:nvSpPr>
        <p:spPr>
          <a:xfrm>
            <a:off x="420889" y="4992494"/>
            <a:ext cx="1192955" cy="707886"/>
          </a:xfrm>
          <a:prstGeom prst="rect">
            <a:avLst/>
          </a:prstGeom>
          <a:noFill/>
        </p:spPr>
        <p:txBody>
          <a:bodyPr wrap="none" lIns="91440" tIns="45720" rIns="91440" bIns="45720">
            <a:spAutoFit/>
          </a:bodyPr>
          <a:lstStyle/>
          <a:p>
            <a:r>
              <a:rPr lang="en-US" sz="4000" b="1" cap="none" spc="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SLA</a:t>
            </a:r>
          </a:p>
        </p:txBody>
      </p:sp>
      <p:sp>
        <p:nvSpPr>
          <p:cNvPr id="6" name="Rectangle 5">
            <a:extLst>
              <a:ext uri="{FF2B5EF4-FFF2-40B4-BE49-F238E27FC236}">
                <a16:creationId xmlns:a16="http://schemas.microsoft.com/office/drawing/2014/main" id="{50E3E97B-BB0E-496E-867B-173E8C650046}"/>
              </a:ext>
            </a:extLst>
          </p:cNvPr>
          <p:cNvSpPr/>
          <p:nvPr/>
        </p:nvSpPr>
        <p:spPr>
          <a:xfrm>
            <a:off x="420889" y="3344059"/>
            <a:ext cx="955711" cy="707886"/>
          </a:xfrm>
          <a:prstGeom prst="rect">
            <a:avLst/>
          </a:prstGeom>
          <a:noFill/>
        </p:spPr>
        <p:txBody>
          <a:bodyPr wrap="none" lIns="91440" tIns="45720" rIns="91440" bIns="45720">
            <a:spAutoFit/>
          </a:bodyPr>
          <a:lstStyle/>
          <a:p>
            <a:r>
              <a:rPr lang="en-US" sz="4000" b="1" cap="none" spc="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SLI</a:t>
            </a:r>
          </a:p>
        </p:txBody>
      </p:sp>
      <p:sp>
        <p:nvSpPr>
          <p:cNvPr id="8" name="Rectangle 7">
            <a:extLst>
              <a:ext uri="{FF2B5EF4-FFF2-40B4-BE49-F238E27FC236}">
                <a16:creationId xmlns:a16="http://schemas.microsoft.com/office/drawing/2014/main" id="{777BD02D-6756-4B23-9889-13AA6DE601CB}"/>
              </a:ext>
            </a:extLst>
          </p:cNvPr>
          <p:cNvSpPr/>
          <p:nvPr/>
        </p:nvSpPr>
        <p:spPr>
          <a:xfrm>
            <a:off x="420889" y="1397561"/>
            <a:ext cx="1029448" cy="707886"/>
          </a:xfrm>
          <a:prstGeom prst="rect">
            <a:avLst/>
          </a:prstGeom>
          <a:noFill/>
        </p:spPr>
        <p:txBody>
          <a:bodyPr wrap="none" lIns="91440" tIns="45720" rIns="91440" bIns="45720">
            <a:spAutoFit/>
          </a:bodyPr>
          <a:lstStyle/>
          <a:p>
            <a:r>
              <a:rPr lang="en-US" sz="4000" b="1" cap="none" spc="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KPI</a:t>
            </a:r>
          </a:p>
        </p:txBody>
      </p:sp>
      <p:sp>
        <p:nvSpPr>
          <p:cNvPr id="7" name="Subtitle 6">
            <a:extLst>
              <a:ext uri="{FF2B5EF4-FFF2-40B4-BE49-F238E27FC236}">
                <a16:creationId xmlns:a16="http://schemas.microsoft.com/office/drawing/2014/main" id="{6F155568-C821-46D0-B1C3-37B25C914374}"/>
              </a:ext>
            </a:extLst>
          </p:cNvPr>
          <p:cNvSpPr>
            <a:spLocks noGrp="1"/>
          </p:cNvSpPr>
          <p:nvPr>
            <p:ph type="subTitle" idx="10"/>
          </p:nvPr>
        </p:nvSpPr>
        <p:spPr/>
        <p:txBody>
          <a:bodyPr/>
          <a:lstStyle/>
          <a:p>
            <a:r>
              <a:rPr lang="en-SG"/>
              <a:t>How they work together. Consumer and Provider. 6 metrics</a:t>
            </a:r>
          </a:p>
        </p:txBody>
      </p:sp>
      <p:sp>
        <p:nvSpPr>
          <p:cNvPr id="5" name="Title 4">
            <a:extLst>
              <a:ext uri="{FF2B5EF4-FFF2-40B4-BE49-F238E27FC236}">
                <a16:creationId xmlns:a16="http://schemas.microsoft.com/office/drawing/2014/main" id="{A6A61D12-39B9-4851-A01B-633DD34C9B30}"/>
              </a:ext>
            </a:extLst>
          </p:cNvPr>
          <p:cNvSpPr>
            <a:spLocks noGrp="1"/>
          </p:cNvSpPr>
          <p:nvPr>
            <p:ph type="title"/>
          </p:nvPr>
        </p:nvSpPr>
        <p:spPr/>
        <p:txBody>
          <a:bodyPr/>
          <a:lstStyle/>
          <a:p>
            <a:r>
              <a:rPr lang="en-SG"/>
              <a:t>KPI </a:t>
            </a:r>
            <a:r>
              <a:rPr lang="en-SG">
                <a:sym typeface="Wingdings" panose="05000000000000000000" pitchFamily="2" charset="2"/>
              </a:rPr>
              <a:t> SLI  </a:t>
            </a:r>
            <a:r>
              <a:rPr lang="en-SG"/>
              <a:t>SLA</a:t>
            </a:r>
          </a:p>
        </p:txBody>
      </p:sp>
      <p:sp>
        <p:nvSpPr>
          <p:cNvPr id="9" name="TextBox 8">
            <a:extLst>
              <a:ext uri="{FF2B5EF4-FFF2-40B4-BE49-F238E27FC236}">
                <a16:creationId xmlns:a16="http://schemas.microsoft.com/office/drawing/2014/main" id="{4ED902FB-E941-4AA5-8DB5-FA19F10054CA}"/>
              </a:ext>
            </a:extLst>
          </p:cNvPr>
          <p:cNvSpPr txBox="1"/>
          <p:nvPr/>
        </p:nvSpPr>
        <p:spPr>
          <a:xfrm>
            <a:off x="1641296" y="1549545"/>
            <a:ext cx="3854153" cy="1661993"/>
          </a:xfrm>
          <a:prstGeom prst="rect">
            <a:avLst/>
          </a:prstGeom>
        </p:spPr>
        <p:txBody>
          <a:bodyPr wrap="square" lIns="0" tIns="0" rIns="0" bIns="0" rtlCol="0">
            <a:spAutoFit/>
          </a:bodyPr>
          <a:lstStyle/>
          <a:p>
            <a:pPr algn="l">
              <a:spcAft>
                <a:spcPts val="600"/>
              </a:spcAft>
            </a:pPr>
            <a:r>
              <a:rPr lang="en-SG" sz="800">
                <a:solidFill>
                  <a:schemeClr val="bg2">
                    <a:lumMod val="10000"/>
                  </a:schemeClr>
                </a:solidFill>
                <a:latin typeface="Calibri" panose="020F0502020204030204" pitchFamily="34" charset="0"/>
                <a:cs typeface="Calibri" panose="020F0502020204030204" pitchFamily="34" charset="0"/>
              </a:rPr>
              <a:t>Start with this. If you don’t have KPI, promising SLI will result in even more complaint. You need to back up your SLI with actual ability to monitor and troubleshoot. KPI goes wider and deeper than SLI.</a:t>
            </a:r>
          </a:p>
          <a:p>
            <a:pPr>
              <a:spcAft>
                <a:spcPts val="600"/>
              </a:spcAft>
            </a:pPr>
            <a:r>
              <a:rPr lang="en-SG" sz="800">
                <a:solidFill>
                  <a:schemeClr val="bg2">
                    <a:lumMod val="10000"/>
                  </a:schemeClr>
                </a:solidFill>
                <a:latin typeface="Calibri" panose="020F0502020204030204" pitchFamily="34" charset="0"/>
                <a:cs typeface="Calibri" panose="020F0502020204030204" pitchFamily="34" charset="0"/>
              </a:rPr>
              <a:t>It measures absolute performance (fact, reality), not relative (against promised threshold). If </a:t>
            </a:r>
            <a:r>
              <a:rPr lang="en-SG" sz="800">
                <a:solidFill>
                  <a:srgbClr val="0070C0"/>
                </a:solidFill>
                <a:latin typeface="Calibri" panose="020F0502020204030204" pitchFamily="34" charset="0"/>
                <a:cs typeface="Calibri" panose="020F0502020204030204" pitchFamily="34" charset="0"/>
              </a:rPr>
              <a:t>Gold is better than Bronze, you need to be able to prove it. </a:t>
            </a:r>
            <a:r>
              <a:rPr lang="en-SG" sz="800">
                <a:solidFill>
                  <a:schemeClr val="bg2">
                    <a:lumMod val="10000"/>
                  </a:schemeClr>
                </a:solidFill>
                <a:latin typeface="Calibri" panose="020F0502020204030204" pitchFamily="34" charset="0"/>
                <a:cs typeface="Calibri" panose="020F0502020204030204" pitchFamily="34" charset="0"/>
              </a:rPr>
              <a:t>KP applies the same Green-Yellow-Orange-Red range for all, regardless of class of service. KPI is not related to contract.</a:t>
            </a:r>
          </a:p>
          <a:p>
            <a:pPr algn="l">
              <a:spcAft>
                <a:spcPts val="600"/>
              </a:spcAft>
            </a:pPr>
            <a:r>
              <a:rPr lang="en-SG" sz="800" b="1">
                <a:solidFill>
                  <a:srgbClr val="00B050"/>
                </a:solidFill>
                <a:latin typeface="Calibri" panose="020F0502020204030204" pitchFamily="34" charset="0"/>
                <a:cs typeface="Calibri" panose="020F0502020204030204" pitchFamily="34" charset="0"/>
              </a:rPr>
              <a:t>VM KPI includes VM, Guest OS, and Apps metrics. </a:t>
            </a:r>
          </a:p>
          <a:p>
            <a:pPr algn="l">
              <a:spcAft>
                <a:spcPts val="600"/>
              </a:spcAft>
            </a:pPr>
            <a:r>
              <a:rPr lang="en-SG" sz="800" b="1">
                <a:solidFill>
                  <a:srgbClr val="00B050"/>
                </a:solidFill>
                <a:latin typeface="Calibri" panose="020F0502020204030204" pitchFamily="34" charset="0"/>
                <a:cs typeface="Calibri" panose="020F0502020204030204" pitchFamily="34" charset="0"/>
              </a:rPr>
              <a:t>Cluster KPI &gt;&lt; average of its VM KPI. </a:t>
            </a:r>
          </a:p>
          <a:p>
            <a:pPr>
              <a:spcAft>
                <a:spcPts val="600"/>
              </a:spcAft>
            </a:pPr>
            <a:r>
              <a:rPr lang="en-SG" sz="800">
                <a:solidFill>
                  <a:schemeClr val="bg2">
                    <a:lumMod val="10000"/>
                  </a:schemeClr>
                </a:solidFill>
                <a:latin typeface="Calibri" panose="020F0502020204030204" pitchFamily="34" charset="0"/>
                <a:cs typeface="Calibri" panose="020F0502020204030204" pitchFamily="34" charset="0"/>
              </a:rPr>
              <a:t>Infra KPIs are internal to provider, while VM KPI is for each VM owner. They measure different things. This is KPI, not SLI, so the 2 layers are not related. VM KPI has Guest OS metrics, which is irrelevant to Infra. Cluster KPI has ESXi metrics.</a:t>
            </a:r>
          </a:p>
        </p:txBody>
      </p:sp>
      <p:sp>
        <p:nvSpPr>
          <p:cNvPr id="11" name="TextBox 10">
            <a:extLst>
              <a:ext uri="{FF2B5EF4-FFF2-40B4-BE49-F238E27FC236}">
                <a16:creationId xmlns:a16="http://schemas.microsoft.com/office/drawing/2014/main" id="{C67DD15E-7F9C-4EB0-AA3D-8D30317D7C8D}"/>
              </a:ext>
            </a:extLst>
          </p:cNvPr>
          <p:cNvSpPr txBox="1"/>
          <p:nvPr/>
        </p:nvSpPr>
        <p:spPr>
          <a:xfrm>
            <a:off x="1641295" y="3379428"/>
            <a:ext cx="3854154" cy="1538883"/>
          </a:xfrm>
          <a:prstGeom prst="rect">
            <a:avLst/>
          </a:prstGeom>
        </p:spPr>
        <p:txBody>
          <a:bodyPr wrap="square" lIns="0" tIns="0" rIns="0" bIns="0" rtlCol="0">
            <a:spAutoFit/>
          </a:bodyPr>
          <a:lstStyle/>
          <a:p>
            <a:pPr>
              <a:spcAft>
                <a:spcPts val="600"/>
              </a:spcAft>
            </a:pPr>
            <a:r>
              <a:rPr lang="en-SG" sz="800">
                <a:solidFill>
                  <a:schemeClr val="bg2">
                    <a:lumMod val="10000"/>
                  </a:schemeClr>
                </a:solidFill>
                <a:latin typeface="Calibri" panose="020F0502020204030204" pitchFamily="34" charset="0"/>
                <a:cs typeface="Calibri" panose="020F0502020204030204" pitchFamily="34" charset="0"/>
              </a:rPr>
              <a:t>KPI can’t explain why Gold can be better than Bronze yet Gold fails SLA while Bronze pass SLA. This is where SLI comes in. Notice the name Service Level. SLI is a small subset of the KPI metrics. Only the ones listed in the business contract. </a:t>
            </a:r>
          </a:p>
          <a:p>
            <a:pPr>
              <a:spcAft>
                <a:spcPts val="600"/>
              </a:spcAft>
            </a:pPr>
            <a:r>
              <a:rPr lang="en-SG" sz="800">
                <a:solidFill>
                  <a:schemeClr val="bg2">
                    <a:lumMod val="10000"/>
                  </a:schemeClr>
                </a:solidFill>
                <a:latin typeface="Calibri" panose="020F0502020204030204" pitchFamily="34" charset="0"/>
                <a:cs typeface="Calibri" panose="020F0502020204030204" pitchFamily="34" charset="0"/>
              </a:rPr>
              <a:t>KPI is absolute, SLI is relative. </a:t>
            </a:r>
          </a:p>
          <a:p>
            <a:pPr algn="l">
              <a:spcAft>
                <a:spcPts val="600"/>
              </a:spcAft>
            </a:pPr>
            <a:r>
              <a:rPr lang="en-SG" sz="800" b="1">
                <a:solidFill>
                  <a:srgbClr val="00B050"/>
                </a:solidFill>
                <a:latin typeface="Calibri" panose="020F0502020204030204" pitchFamily="34" charset="0"/>
                <a:cs typeface="Calibri" panose="020F0502020204030204" pitchFamily="34" charset="0"/>
              </a:rPr>
              <a:t>VM SLI = Average of 4 SLI (CPU, RAM, Disk, Network)</a:t>
            </a:r>
            <a:br>
              <a:rPr lang="en-SG" sz="800" b="1">
                <a:solidFill>
                  <a:srgbClr val="00B050"/>
                </a:solidFill>
                <a:latin typeface="Calibri" panose="020F0502020204030204" pitchFamily="34" charset="0"/>
                <a:cs typeface="Calibri" panose="020F0502020204030204" pitchFamily="34" charset="0"/>
              </a:rPr>
            </a:br>
            <a:r>
              <a:rPr lang="en-SG" sz="800">
                <a:solidFill>
                  <a:schemeClr val="bg2">
                    <a:lumMod val="10000"/>
                  </a:schemeClr>
                </a:solidFill>
                <a:latin typeface="Calibri" panose="020F0502020204030204" pitchFamily="34" charset="0"/>
                <a:cs typeface="Calibri" panose="020F0502020204030204" pitchFamily="34" charset="0"/>
              </a:rPr>
              <a:t>1 standard for all class of service. So expects Bronze to fail more, which is what it should be.</a:t>
            </a:r>
          </a:p>
          <a:p>
            <a:pPr algn="l">
              <a:spcAft>
                <a:spcPts val="600"/>
              </a:spcAft>
            </a:pPr>
            <a:r>
              <a:rPr lang="en-SG" sz="800">
                <a:solidFill>
                  <a:schemeClr val="bg2">
                    <a:lumMod val="10000"/>
                  </a:schemeClr>
                </a:solidFill>
                <a:latin typeface="Calibri" panose="020F0502020204030204" pitchFamily="34" charset="0"/>
                <a:cs typeface="Calibri" panose="020F0502020204030204" pitchFamily="34" charset="0"/>
              </a:rPr>
              <a:t>Cluster SLI &gt;&lt; Average of its VM SLI</a:t>
            </a:r>
            <a:br>
              <a:rPr lang="en-SG" sz="800">
                <a:solidFill>
                  <a:schemeClr val="bg2">
                    <a:lumMod val="10000"/>
                  </a:schemeClr>
                </a:solidFill>
                <a:latin typeface="Calibri" panose="020F0502020204030204" pitchFamily="34" charset="0"/>
                <a:cs typeface="Calibri" panose="020F0502020204030204" pitchFamily="34" charset="0"/>
              </a:rPr>
            </a:br>
            <a:r>
              <a:rPr lang="en-SG" sz="800">
                <a:solidFill>
                  <a:schemeClr val="bg2">
                    <a:lumMod val="10000"/>
                  </a:schemeClr>
                </a:solidFill>
                <a:latin typeface="Calibri" panose="020F0502020204030204" pitchFamily="34" charset="0"/>
                <a:cs typeface="Calibri" panose="020F0502020204030204" pitchFamily="34" charset="0"/>
              </a:rPr>
              <a:t>Cluster SLI = Count of VM that fails SLA.</a:t>
            </a:r>
          </a:p>
          <a:p>
            <a:pPr>
              <a:spcAft>
                <a:spcPts val="600"/>
              </a:spcAft>
            </a:pPr>
            <a:r>
              <a:rPr lang="en-SG" sz="800">
                <a:solidFill>
                  <a:schemeClr val="bg2">
                    <a:lumMod val="10000"/>
                  </a:schemeClr>
                </a:solidFill>
                <a:latin typeface="Calibri" panose="020F0502020204030204" pitchFamily="34" charset="0"/>
                <a:cs typeface="Calibri" panose="020F0502020204030204" pitchFamily="34" charset="0"/>
              </a:rPr>
              <a:t>SLI is a 5-minute counter, so can’t be used yet as the business contract is defined in 30-days. SLA is required for that. Both use the same metric.</a:t>
            </a:r>
          </a:p>
        </p:txBody>
      </p:sp>
      <p:sp>
        <p:nvSpPr>
          <p:cNvPr id="13" name="TextBox 12">
            <a:extLst>
              <a:ext uri="{FF2B5EF4-FFF2-40B4-BE49-F238E27FC236}">
                <a16:creationId xmlns:a16="http://schemas.microsoft.com/office/drawing/2014/main" id="{BE625201-D961-4175-8558-16A3387E088A}"/>
              </a:ext>
            </a:extLst>
          </p:cNvPr>
          <p:cNvSpPr txBox="1"/>
          <p:nvPr/>
        </p:nvSpPr>
        <p:spPr>
          <a:xfrm>
            <a:off x="1628304" y="5134412"/>
            <a:ext cx="3966883" cy="1461939"/>
          </a:xfrm>
          <a:prstGeom prst="rect">
            <a:avLst/>
          </a:prstGeom>
        </p:spPr>
        <p:txBody>
          <a:bodyPr wrap="square" lIns="0" tIns="0" rIns="0" bIns="0" rtlCol="0">
            <a:spAutoFit/>
          </a:bodyPr>
          <a:lstStyle/>
          <a:p>
            <a:pPr algn="l">
              <a:spcAft>
                <a:spcPts val="600"/>
              </a:spcAft>
            </a:pPr>
            <a:r>
              <a:rPr lang="en-SG" sz="800" b="1">
                <a:solidFill>
                  <a:schemeClr val="bg2">
                    <a:lumMod val="10000"/>
                  </a:schemeClr>
                </a:solidFill>
                <a:latin typeface="Calibri" panose="020F0502020204030204" pitchFamily="34" charset="0"/>
                <a:cs typeface="Calibri" panose="020F0502020204030204" pitchFamily="34" charset="0"/>
              </a:rPr>
              <a:t>VM SLA = 30-day average of VM SLI. </a:t>
            </a:r>
            <a:br>
              <a:rPr lang="en-SG" sz="800" b="1">
                <a:solidFill>
                  <a:schemeClr val="bg2">
                    <a:lumMod val="10000"/>
                  </a:schemeClr>
                </a:solidFill>
                <a:latin typeface="Calibri" panose="020F0502020204030204" pitchFamily="34" charset="0"/>
                <a:cs typeface="Calibri" panose="020F0502020204030204" pitchFamily="34" charset="0"/>
              </a:rPr>
            </a:br>
            <a:r>
              <a:rPr lang="en-SG" sz="800">
                <a:solidFill>
                  <a:schemeClr val="bg2">
                    <a:lumMod val="10000"/>
                  </a:schemeClr>
                </a:solidFill>
                <a:latin typeface="Calibri" panose="020F0502020204030204" pitchFamily="34" charset="0"/>
                <a:cs typeface="Calibri" panose="020F0502020204030204" pitchFamily="34" charset="0"/>
              </a:rPr>
              <a:t>Yes, a simple average over the SLA measurement period. </a:t>
            </a:r>
            <a:br>
              <a:rPr lang="en-SG" sz="800">
                <a:solidFill>
                  <a:schemeClr val="bg2">
                    <a:lumMod val="10000"/>
                  </a:schemeClr>
                </a:solidFill>
                <a:latin typeface="Calibri" panose="020F0502020204030204" pitchFamily="34" charset="0"/>
                <a:cs typeface="Calibri" panose="020F0502020204030204" pitchFamily="34" charset="0"/>
              </a:rPr>
            </a:br>
            <a:r>
              <a:rPr lang="en-SG" sz="800">
                <a:solidFill>
                  <a:srgbClr val="FF0000"/>
                </a:solidFill>
                <a:latin typeface="Calibri" panose="020F0502020204030204" pitchFamily="34" charset="0"/>
                <a:cs typeface="Calibri" panose="020F0502020204030204" pitchFamily="34" charset="0"/>
              </a:rPr>
              <a:t>Warning: </a:t>
            </a:r>
            <a:r>
              <a:rPr lang="en-SG" sz="800">
                <a:solidFill>
                  <a:schemeClr val="bg2">
                    <a:lumMod val="10000"/>
                  </a:schemeClr>
                </a:solidFill>
                <a:latin typeface="Calibri" panose="020F0502020204030204" pitchFamily="34" charset="0"/>
                <a:cs typeface="Calibri" panose="020F0502020204030204" pitchFamily="34" charset="0"/>
              </a:rPr>
              <a:t>It can take up to 30-days to “forget” the failure in the past because the counter is average of last 30 days. It does not care about the future</a:t>
            </a:r>
          </a:p>
          <a:p>
            <a:pPr algn="l">
              <a:spcAft>
                <a:spcPts val="600"/>
              </a:spcAft>
            </a:pPr>
            <a:r>
              <a:rPr lang="en-SG" sz="800" b="1">
                <a:solidFill>
                  <a:schemeClr val="bg2">
                    <a:lumMod val="10000"/>
                  </a:schemeClr>
                </a:solidFill>
                <a:latin typeface="Calibri" panose="020F0502020204030204" pitchFamily="34" charset="0"/>
                <a:cs typeface="Calibri" panose="020F0502020204030204" pitchFamily="34" charset="0"/>
              </a:rPr>
              <a:t>Cluster SLA &gt;&lt; 30-day average of Cluster SLI</a:t>
            </a:r>
            <a:r>
              <a:rPr lang="en-SG" sz="800">
                <a:solidFill>
                  <a:schemeClr val="bg2">
                    <a:lumMod val="10000"/>
                  </a:schemeClr>
                </a:solidFill>
                <a:latin typeface="Calibri" panose="020F0502020204030204" pitchFamily="34" charset="0"/>
                <a:cs typeface="Calibri" panose="020F0502020204030204" pitchFamily="34" charset="0"/>
              </a:rPr>
              <a:t>. </a:t>
            </a:r>
            <a:br>
              <a:rPr lang="en-SG" sz="800">
                <a:solidFill>
                  <a:schemeClr val="bg2">
                    <a:lumMod val="10000"/>
                  </a:schemeClr>
                </a:solidFill>
                <a:latin typeface="Calibri" panose="020F0502020204030204" pitchFamily="34" charset="0"/>
                <a:cs typeface="Calibri" panose="020F0502020204030204" pitchFamily="34" charset="0"/>
              </a:rPr>
            </a:br>
            <a:r>
              <a:rPr lang="en-SG" sz="800" b="1">
                <a:solidFill>
                  <a:schemeClr val="bg2">
                    <a:lumMod val="10000"/>
                  </a:schemeClr>
                </a:solidFill>
                <a:latin typeface="Calibri" panose="020F0502020204030204" pitchFamily="34" charset="0"/>
                <a:cs typeface="Calibri" panose="020F0502020204030204" pitchFamily="34" charset="0"/>
              </a:rPr>
              <a:t>Cluster SLA &gt;&lt; Average of its VM SLA</a:t>
            </a:r>
            <a:br>
              <a:rPr lang="en-SG" sz="800">
                <a:solidFill>
                  <a:schemeClr val="bg2">
                    <a:lumMod val="10000"/>
                  </a:schemeClr>
                </a:solidFill>
                <a:latin typeface="Calibri" panose="020F0502020204030204" pitchFamily="34" charset="0"/>
                <a:cs typeface="Calibri" panose="020F0502020204030204" pitchFamily="34" charset="0"/>
              </a:rPr>
            </a:br>
            <a:r>
              <a:rPr lang="en-SG" sz="800">
                <a:solidFill>
                  <a:schemeClr val="bg2">
                    <a:lumMod val="10000"/>
                  </a:schemeClr>
                </a:solidFill>
                <a:latin typeface="Calibri" panose="020F0502020204030204" pitchFamily="34" charset="0"/>
                <a:cs typeface="Calibri" panose="020F0502020204030204" pitchFamily="34" charset="0"/>
              </a:rPr>
              <a:t>It is % of VM who fails SLA. </a:t>
            </a:r>
          </a:p>
          <a:p>
            <a:pPr algn="l">
              <a:spcAft>
                <a:spcPts val="600"/>
              </a:spcAft>
            </a:pPr>
            <a:r>
              <a:rPr lang="en-SG" sz="800">
                <a:solidFill>
                  <a:schemeClr val="bg2">
                    <a:lumMod val="10000"/>
                  </a:schemeClr>
                </a:solidFill>
                <a:latin typeface="Calibri" panose="020F0502020204030204" pitchFamily="34" charset="0"/>
                <a:cs typeface="Calibri" panose="020F0502020204030204" pitchFamily="34" charset="0"/>
              </a:rPr>
              <a:t>SLA is compared against guarantee. It’s typically near 100% but never 100%. E.g. Gold is 99.99% while Bronze is 99.97%</a:t>
            </a:r>
          </a:p>
          <a:p>
            <a:pPr algn="l">
              <a:spcAft>
                <a:spcPts val="600"/>
              </a:spcAft>
            </a:pPr>
            <a:r>
              <a:rPr lang="en-SG" sz="800">
                <a:solidFill>
                  <a:schemeClr val="bg2">
                    <a:lumMod val="10000"/>
                  </a:schemeClr>
                </a:solidFill>
                <a:latin typeface="Calibri" panose="020F0502020204030204" pitchFamily="34" charset="0"/>
                <a:cs typeface="Calibri" panose="020F0502020204030204" pitchFamily="34" charset="0"/>
              </a:rPr>
              <a:t>It is both the goal and the reality. No such thing as internal SLA as that’s just SLA + Buffer.</a:t>
            </a:r>
          </a:p>
        </p:txBody>
      </p:sp>
      <p:grpSp>
        <p:nvGrpSpPr>
          <p:cNvPr id="79" name="Group 78">
            <a:extLst>
              <a:ext uri="{FF2B5EF4-FFF2-40B4-BE49-F238E27FC236}">
                <a16:creationId xmlns:a16="http://schemas.microsoft.com/office/drawing/2014/main" id="{4C53077B-B8DE-4424-947A-473746C2DF69}"/>
              </a:ext>
            </a:extLst>
          </p:cNvPr>
          <p:cNvGrpSpPr/>
          <p:nvPr/>
        </p:nvGrpSpPr>
        <p:grpSpPr>
          <a:xfrm>
            <a:off x="287039" y="3293990"/>
            <a:ext cx="10498906" cy="1649166"/>
            <a:chOff x="826442" y="3046399"/>
            <a:chExt cx="9371462" cy="1649166"/>
          </a:xfrm>
        </p:grpSpPr>
        <p:cxnSp>
          <p:nvCxnSpPr>
            <p:cNvPr id="15" name="Straight Connector 14">
              <a:extLst>
                <a:ext uri="{FF2B5EF4-FFF2-40B4-BE49-F238E27FC236}">
                  <a16:creationId xmlns:a16="http://schemas.microsoft.com/office/drawing/2014/main" id="{AF9C9B67-B269-4EE0-86BD-DF7F3FB5AFFE}"/>
                </a:ext>
              </a:extLst>
            </p:cNvPr>
            <p:cNvCxnSpPr>
              <a:cxnSpLocks/>
            </p:cNvCxnSpPr>
            <p:nvPr/>
          </p:nvCxnSpPr>
          <p:spPr bwMode="gray">
            <a:xfrm>
              <a:off x="826442" y="3046399"/>
              <a:ext cx="9371462" cy="0"/>
            </a:xfrm>
            <a:prstGeom prst="line">
              <a:avLst/>
            </a:prstGeom>
            <a:ln w="15875">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shape">
                  <a:fillToRect l="50000" t="50000" r="50000" b="50000"/>
                </a:path>
                <a:tileRect/>
              </a:gra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9CCE0B1-BF62-4B32-900D-B44578D353DC}"/>
                </a:ext>
              </a:extLst>
            </p:cNvPr>
            <p:cNvCxnSpPr>
              <a:cxnSpLocks/>
            </p:cNvCxnSpPr>
            <p:nvPr/>
          </p:nvCxnSpPr>
          <p:spPr bwMode="gray">
            <a:xfrm>
              <a:off x="826442" y="4695565"/>
              <a:ext cx="9371462" cy="0"/>
            </a:xfrm>
            <a:prstGeom prst="line">
              <a:avLst/>
            </a:prstGeom>
            <a:ln w="15875">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shape">
                  <a:fillToRect l="50000" t="50000" r="50000" b="50000"/>
                </a:path>
                <a:tileRect/>
              </a:gradFill>
              <a:miter lim="800000"/>
              <a:tailEnd type="none"/>
            </a:ln>
          </p:spPr>
          <p:style>
            <a:lnRef idx="1">
              <a:schemeClr val="accent1"/>
            </a:lnRef>
            <a:fillRef idx="0">
              <a:schemeClr val="accent1"/>
            </a:fillRef>
            <a:effectRef idx="0">
              <a:schemeClr val="accent1"/>
            </a:effectRef>
            <a:fontRef idx="minor">
              <a:schemeClr val="tx1"/>
            </a:fontRef>
          </p:style>
        </p:cxnSp>
      </p:grpSp>
      <p:sp>
        <p:nvSpPr>
          <p:cNvPr id="20" name="Rectangle 19">
            <a:extLst>
              <a:ext uri="{FF2B5EF4-FFF2-40B4-BE49-F238E27FC236}">
                <a16:creationId xmlns:a16="http://schemas.microsoft.com/office/drawing/2014/main" id="{418455C4-0217-445B-B157-2DF43DDB35AD}"/>
              </a:ext>
            </a:extLst>
          </p:cNvPr>
          <p:cNvSpPr/>
          <p:nvPr/>
        </p:nvSpPr>
        <p:spPr>
          <a:xfrm>
            <a:off x="5762310" y="1261545"/>
            <a:ext cx="6120473" cy="200055"/>
          </a:xfrm>
          <a:prstGeom prst="rect">
            <a:avLst/>
          </a:prstGeom>
          <a:gradFill flip="none" rotWithShape="1">
            <a:gsLst>
              <a:gs pos="0">
                <a:schemeClr val="bg1"/>
              </a:gs>
              <a:gs pos="100000">
                <a:schemeClr val="tx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SG" sz="1400" b="1">
                <a:solidFill>
                  <a:schemeClr val="bg2">
                    <a:lumMod val="10000"/>
                  </a:schemeClr>
                </a:solidFill>
                <a:latin typeface="Calibri" panose="020F0502020204030204" pitchFamily="34" charset="0"/>
                <a:cs typeface="Calibri" panose="020F0502020204030204" pitchFamily="34" charset="0"/>
              </a:rPr>
              <a:t>Example</a:t>
            </a:r>
            <a:endParaRPr lang="en-SG" sz="900">
              <a:solidFill>
                <a:schemeClr val="bg2">
                  <a:lumMod val="10000"/>
                </a:schemeClr>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324465A3-0957-4497-A8FE-708F0738A183}"/>
              </a:ext>
            </a:extLst>
          </p:cNvPr>
          <p:cNvSpPr/>
          <p:nvPr/>
        </p:nvSpPr>
        <p:spPr>
          <a:xfrm>
            <a:off x="5759686" y="2224019"/>
            <a:ext cx="982105" cy="246456"/>
          </a:xfrm>
          <a:prstGeom prst="rect">
            <a:avLst/>
          </a:prstGeom>
          <a:gradFill flip="none" rotWithShape="1">
            <a:gsLst>
              <a:gs pos="0">
                <a:schemeClr val="bg1"/>
              </a:gs>
              <a:gs pos="100000">
                <a:schemeClr val="tx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800">
                <a:solidFill>
                  <a:schemeClr val="bg2">
                    <a:lumMod val="10000"/>
                  </a:schemeClr>
                </a:solidFill>
                <a:latin typeface="Calibri" panose="020F0502020204030204" pitchFamily="34" charset="0"/>
                <a:cs typeface="Calibri" panose="020F0502020204030204" pitchFamily="34" charset="0"/>
              </a:rPr>
              <a:t>Gold VM 001</a:t>
            </a:r>
          </a:p>
        </p:txBody>
      </p:sp>
      <p:sp>
        <p:nvSpPr>
          <p:cNvPr id="3" name="Rectangle 2">
            <a:extLst>
              <a:ext uri="{FF2B5EF4-FFF2-40B4-BE49-F238E27FC236}">
                <a16:creationId xmlns:a16="http://schemas.microsoft.com/office/drawing/2014/main" id="{CB6BB787-A607-4966-8991-9B71B4F8DC4B}"/>
              </a:ext>
            </a:extLst>
          </p:cNvPr>
          <p:cNvSpPr/>
          <p:nvPr/>
        </p:nvSpPr>
        <p:spPr>
          <a:xfrm>
            <a:off x="5759686" y="1920708"/>
            <a:ext cx="3838701" cy="246456"/>
          </a:xfrm>
          <a:prstGeom prst="rect">
            <a:avLst/>
          </a:prstGeom>
          <a:gradFill flip="none" rotWithShape="1">
            <a:gsLst>
              <a:gs pos="0">
                <a:schemeClr val="bg1"/>
              </a:gs>
              <a:gs pos="100000">
                <a:schemeClr val="tx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SG" sz="900">
                <a:solidFill>
                  <a:schemeClr val="bg2">
                    <a:lumMod val="10000"/>
                  </a:schemeClr>
                </a:solidFill>
                <a:latin typeface="Calibri" panose="020F0502020204030204" pitchFamily="34" charset="0"/>
                <a:cs typeface="Calibri" panose="020F0502020204030204" pitchFamily="34" charset="0"/>
              </a:rPr>
              <a:t>KPI (last 5 minutes)</a:t>
            </a:r>
          </a:p>
        </p:txBody>
      </p:sp>
      <p:sp>
        <p:nvSpPr>
          <p:cNvPr id="10" name="Rectangle 9">
            <a:extLst>
              <a:ext uri="{FF2B5EF4-FFF2-40B4-BE49-F238E27FC236}">
                <a16:creationId xmlns:a16="http://schemas.microsoft.com/office/drawing/2014/main" id="{8BE1664D-223C-4005-938F-7B7E9C28C60D}"/>
              </a:ext>
            </a:extLst>
          </p:cNvPr>
          <p:cNvSpPr/>
          <p:nvPr/>
        </p:nvSpPr>
        <p:spPr>
          <a:xfrm>
            <a:off x="6759368" y="2527330"/>
            <a:ext cx="467020" cy="246456"/>
          </a:xfrm>
          <a:prstGeom prst="rect">
            <a:avLst/>
          </a:prstGeom>
          <a:gradFill flip="none" rotWithShape="1">
            <a:gsLst>
              <a:gs pos="0">
                <a:schemeClr val="bg1"/>
              </a:gs>
              <a:gs pos="100000">
                <a:schemeClr val="tx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SG" sz="800">
                <a:solidFill>
                  <a:schemeClr val="bg2">
                    <a:lumMod val="10000"/>
                  </a:schemeClr>
                </a:solidFill>
                <a:latin typeface="Calibri" panose="020F0502020204030204" pitchFamily="34" charset="0"/>
                <a:cs typeface="Calibri" panose="020F0502020204030204" pitchFamily="34" charset="0"/>
              </a:rPr>
              <a:t>88.8%</a:t>
            </a:r>
          </a:p>
        </p:txBody>
      </p:sp>
      <p:sp>
        <p:nvSpPr>
          <p:cNvPr id="12" name="Rectangle 11">
            <a:extLst>
              <a:ext uri="{FF2B5EF4-FFF2-40B4-BE49-F238E27FC236}">
                <a16:creationId xmlns:a16="http://schemas.microsoft.com/office/drawing/2014/main" id="{23450248-897F-4D04-B2B8-16AEC8B7BFC3}"/>
              </a:ext>
            </a:extLst>
          </p:cNvPr>
          <p:cNvSpPr/>
          <p:nvPr/>
        </p:nvSpPr>
        <p:spPr>
          <a:xfrm>
            <a:off x="5759686" y="2527330"/>
            <a:ext cx="982105" cy="246456"/>
          </a:xfrm>
          <a:prstGeom prst="rect">
            <a:avLst/>
          </a:prstGeom>
          <a:gradFill flip="none" rotWithShape="1">
            <a:gsLst>
              <a:gs pos="0">
                <a:schemeClr val="bg1"/>
              </a:gs>
              <a:gs pos="100000">
                <a:schemeClr val="tx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800">
                <a:solidFill>
                  <a:schemeClr val="bg2">
                    <a:lumMod val="10000"/>
                  </a:schemeClr>
                </a:solidFill>
                <a:latin typeface="Calibri" panose="020F0502020204030204" pitchFamily="34" charset="0"/>
                <a:cs typeface="Calibri" panose="020F0502020204030204" pitchFamily="34" charset="0"/>
              </a:rPr>
              <a:t>Bronze VM 001</a:t>
            </a:r>
          </a:p>
        </p:txBody>
      </p:sp>
      <p:sp>
        <p:nvSpPr>
          <p:cNvPr id="26" name="Rectangle 25">
            <a:extLst>
              <a:ext uri="{FF2B5EF4-FFF2-40B4-BE49-F238E27FC236}">
                <a16:creationId xmlns:a16="http://schemas.microsoft.com/office/drawing/2014/main" id="{EB916AF8-16E5-4644-8A2C-18E90AEF39C3}"/>
              </a:ext>
            </a:extLst>
          </p:cNvPr>
          <p:cNvSpPr/>
          <p:nvPr/>
        </p:nvSpPr>
        <p:spPr>
          <a:xfrm>
            <a:off x="6759368" y="2224019"/>
            <a:ext cx="467020" cy="246456"/>
          </a:xfrm>
          <a:prstGeom prst="rect">
            <a:avLst/>
          </a:prstGeom>
          <a:gradFill flip="none" rotWithShape="1">
            <a:gsLst>
              <a:gs pos="0">
                <a:schemeClr val="bg1"/>
              </a:gs>
              <a:gs pos="100000">
                <a:schemeClr val="tx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SG" sz="800">
                <a:solidFill>
                  <a:schemeClr val="bg2">
                    <a:lumMod val="10000"/>
                  </a:schemeClr>
                </a:solidFill>
                <a:latin typeface="Calibri" panose="020F0502020204030204" pitchFamily="34" charset="0"/>
                <a:cs typeface="Calibri" panose="020F0502020204030204" pitchFamily="34" charset="0"/>
              </a:rPr>
              <a:t>99.3%</a:t>
            </a:r>
          </a:p>
        </p:txBody>
      </p:sp>
      <p:sp>
        <p:nvSpPr>
          <p:cNvPr id="28" name="Rectangle 27">
            <a:extLst>
              <a:ext uri="{FF2B5EF4-FFF2-40B4-BE49-F238E27FC236}">
                <a16:creationId xmlns:a16="http://schemas.microsoft.com/office/drawing/2014/main" id="{660384A6-4942-48C7-892D-81E614649A0E}"/>
              </a:ext>
            </a:extLst>
          </p:cNvPr>
          <p:cNvSpPr/>
          <p:nvPr/>
        </p:nvSpPr>
        <p:spPr>
          <a:xfrm>
            <a:off x="7413203" y="2223627"/>
            <a:ext cx="1654494" cy="246456"/>
          </a:xfrm>
          <a:prstGeom prst="rect">
            <a:avLst/>
          </a:prstGeom>
          <a:gradFill flip="none" rotWithShape="1">
            <a:gsLst>
              <a:gs pos="0">
                <a:schemeClr val="bg1"/>
              </a:gs>
              <a:gs pos="100000">
                <a:schemeClr val="tx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800">
                <a:solidFill>
                  <a:schemeClr val="bg2">
                    <a:lumMod val="10000"/>
                  </a:schemeClr>
                </a:solidFill>
                <a:latin typeface="Calibri" panose="020F0502020204030204" pitchFamily="34" charset="0"/>
                <a:cs typeface="Calibri" panose="020F0502020204030204" pitchFamily="34" charset="0"/>
              </a:rPr>
              <a:t>Gold Cluster 01</a:t>
            </a:r>
          </a:p>
        </p:txBody>
      </p:sp>
      <p:sp>
        <p:nvSpPr>
          <p:cNvPr id="30" name="Rectangle 29">
            <a:extLst>
              <a:ext uri="{FF2B5EF4-FFF2-40B4-BE49-F238E27FC236}">
                <a16:creationId xmlns:a16="http://schemas.microsoft.com/office/drawing/2014/main" id="{E062481C-3C6E-4902-A3E0-D5748B58AFC8}"/>
              </a:ext>
            </a:extLst>
          </p:cNvPr>
          <p:cNvSpPr/>
          <p:nvPr/>
        </p:nvSpPr>
        <p:spPr>
          <a:xfrm>
            <a:off x="9080290" y="2526938"/>
            <a:ext cx="518097" cy="246456"/>
          </a:xfrm>
          <a:prstGeom prst="rect">
            <a:avLst/>
          </a:prstGeom>
          <a:gradFill flip="none" rotWithShape="1">
            <a:gsLst>
              <a:gs pos="0">
                <a:schemeClr val="bg1"/>
              </a:gs>
              <a:gs pos="100000">
                <a:schemeClr val="tx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SG" sz="800">
                <a:solidFill>
                  <a:schemeClr val="bg2">
                    <a:lumMod val="10000"/>
                  </a:schemeClr>
                </a:solidFill>
                <a:latin typeface="Calibri" panose="020F0502020204030204" pitchFamily="34" charset="0"/>
                <a:cs typeface="Calibri" panose="020F0502020204030204" pitchFamily="34" charset="0"/>
              </a:rPr>
              <a:t>93.1%</a:t>
            </a:r>
          </a:p>
        </p:txBody>
      </p:sp>
      <p:sp>
        <p:nvSpPr>
          <p:cNvPr id="32" name="Rectangle 31">
            <a:extLst>
              <a:ext uri="{FF2B5EF4-FFF2-40B4-BE49-F238E27FC236}">
                <a16:creationId xmlns:a16="http://schemas.microsoft.com/office/drawing/2014/main" id="{9BE0E4F6-2E65-494D-869C-CE1FAF57C370}"/>
              </a:ext>
            </a:extLst>
          </p:cNvPr>
          <p:cNvSpPr/>
          <p:nvPr/>
        </p:nvSpPr>
        <p:spPr>
          <a:xfrm>
            <a:off x="7413202" y="2526938"/>
            <a:ext cx="1654493" cy="246456"/>
          </a:xfrm>
          <a:prstGeom prst="rect">
            <a:avLst/>
          </a:prstGeom>
          <a:gradFill flip="none" rotWithShape="1">
            <a:gsLst>
              <a:gs pos="0">
                <a:schemeClr val="bg1"/>
              </a:gs>
              <a:gs pos="100000">
                <a:schemeClr val="tx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800">
                <a:solidFill>
                  <a:schemeClr val="bg2">
                    <a:lumMod val="10000"/>
                  </a:schemeClr>
                </a:solidFill>
                <a:latin typeface="Calibri" panose="020F0502020204030204" pitchFamily="34" charset="0"/>
                <a:cs typeface="Calibri" panose="020F0502020204030204" pitchFamily="34" charset="0"/>
              </a:rPr>
              <a:t>Bronze Cluster 01</a:t>
            </a:r>
          </a:p>
        </p:txBody>
      </p:sp>
      <p:sp>
        <p:nvSpPr>
          <p:cNvPr id="34" name="Rectangle 33">
            <a:extLst>
              <a:ext uri="{FF2B5EF4-FFF2-40B4-BE49-F238E27FC236}">
                <a16:creationId xmlns:a16="http://schemas.microsoft.com/office/drawing/2014/main" id="{19FDD286-E226-4475-B4EC-A00878146C21}"/>
              </a:ext>
            </a:extLst>
          </p:cNvPr>
          <p:cNvSpPr/>
          <p:nvPr/>
        </p:nvSpPr>
        <p:spPr>
          <a:xfrm>
            <a:off x="9080290" y="2223627"/>
            <a:ext cx="518097" cy="246456"/>
          </a:xfrm>
          <a:prstGeom prst="rect">
            <a:avLst/>
          </a:prstGeom>
          <a:gradFill flip="none" rotWithShape="1">
            <a:gsLst>
              <a:gs pos="0">
                <a:schemeClr val="bg1"/>
              </a:gs>
              <a:gs pos="100000">
                <a:schemeClr val="tx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SG" sz="800">
                <a:solidFill>
                  <a:schemeClr val="bg2">
                    <a:lumMod val="10000"/>
                  </a:schemeClr>
                </a:solidFill>
                <a:latin typeface="Calibri" panose="020F0502020204030204" pitchFamily="34" charset="0"/>
                <a:cs typeface="Calibri" panose="020F0502020204030204" pitchFamily="34" charset="0"/>
              </a:rPr>
              <a:t>99.6%</a:t>
            </a:r>
          </a:p>
        </p:txBody>
      </p:sp>
      <p:sp>
        <p:nvSpPr>
          <p:cNvPr id="36" name="Rectangle 35">
            <a:extLst>
              <a:ext uri="{FF2B5EF4-FFF2-40B4-BE49-F238E27FC236}">
                <a16:creationId xmlns:a16="http://schemas.microsoft.com/office/drawing/2014/main" id="{038F023B-CD68-4521-B6FA-FE8E8B5066D1}"/>
              </a:ext>
            </a:extLst>
          </p:cNvPr>
          <p:cNvSpPr/>
          <p:nvPr/>
        </p:nvSpPr>
        <p:spPr>
          <a:xfrm>
            <a:off x="5762311" y="3884540"/>
            <a:ext cx="982105" cy="246456"/>
          </a:xfrm>
          <a:prstGeom prst="rect">
            <a:avLst/>
          </a:prstGeom>
          <a:gradFill flip="none" rotWithShape="1">
            <a:gsLst>
              <a:gs pos="0">
                <a:schemeClr val="bg1"/>
              </a:gs>
              <a:gs pos="100000">
                <a:schemeClr val="tx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800">
                <a:solidFill>
                  <a:schemeClr val="bg2">
                    <a:lumMod val="10000"/>
                  </a:schemeClr>
                </a:solidFill>
                <a:latin typeface="Calibri" panose="020F0502020204030204" pitchFamily="34" charset="0"/>
                <a:cs typeface="Calibri" panose="020F0502020204030204" pitchFamily="34" charset="0"/>
              </a:rPr>
              <a:t>Gold VM 001</a:t>
            </a:r>
          </a:p>
        </p:txBody>
      </p:sp>
      <p:sp>
        <p:nvSpPr>
          <p:cNvPr id="38" name="Rectangle 37">
            <a:extLst>
              <a:ext uri="{FF2B5EF4-FFF2-40B4-BE49-F238E27FC236}">
                <a16:creationId xmlns:a16="http://schemas.microsoft.com/office/drawing/2014/main" id="{9954103E-B791-4352-9B44-4833F688DE68}"/>
              </a:ext>
            </a:extLst>
          </p:cNvPr>
          <p:cNvSpPr/>
          <p:nvPr/>
        </p:nvSpPr>
        <p:spPr>
          <a:xfrm>
            <a:off x="5759687" y="3581229"/>
            <a:ext cx="3822317" cy="246456"/>
          </a:xfrm>
          <a:prstGeom prst="rect">
            <a:avLst/>
          </a:prstGeom>
          <a:gradFill flip="none" rotWithShape="1">
            <a:gsLst>
              <a:gs pos="0">
                <a:schemeClr val="bg1"/>
              </a:gs>
              <a:gs pos="100000">
                <a:schemeClr val="tx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SG" sz="900">
                <a:solidFill>
                  <a:schemeClr val="bg2">
                    <a:lumMod val="10000"/>
                  </a:schemeClr>
                </a:solidFill>
                <a:latin typeface="Calibri" panose="020F0502020204030204" pitchFamily="34" charset="0"/>
                <a:cs typeface="Calibri" panose="020F0502020204030204" pitchFamily="34" charset="0"/>
              </a:rPr>
              <a:t>SLI (last 5 minutes)</a:t>
            </a:r>
          </a:p>
        </p:txBody>
      </p:sp>
      <p:sp>
        <p:nvSpPr>
          <p:cNvPr id="40" name="Rectangle 39">
            <a:extLst>
              <a:ext uri="{FF2B5EF4-FFF2-40B4-BE49-F238E27FC236}">
                <a16:creationId xmlns:a16="http://schemas.microsoft.com/office/drawing/2014/main" id="{8A10A320-7F57-4588-B07A-993AFA13950F}"/>
              </a:ext>
            </a:extLst>
          </p:cNvPr>
          <p:cNvSpPr/>
          <p:nvPr/>
        </p:nvSpPr>
        <p:spPr>
          <a:xfrm>
            <a:off x="6761993" y="4187851"/>
            <a:ext cx="467020" cy="246456"/>
          </a:xfrm>
          <a:prstGeom prst="rect">
            <a:avLst/>
          </a:prstGeom>
          <a:gradFill flip="none" rotWithShape="1">
            <a:gsLst>
              <a:gs pos="0">
                <a:schemeClr val="bg1"/>
              </a:gs>
              <a:gs pos="100000">
                <a:srgbClr val="00B050"/>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SG" sz="800">
                <a:solidFill>
                  <a:schemeClr val="bg2">
                    <a:lumMod val="10000"/>
                  </a:schemeClr>
                </a:solidFill>
                <a:latin typeface="Calibri" panose="020F0502020204030204" pitchFamily="34" charset="0"/>
                <a:cs typeface="Calibri" panose="020F0502020204030204" pitchFamily="34" charset="0"/>
              </a:rPr>
              <a:t>100%</a:t>
            </a:r>
          </a:p>
        </p:txBody>
      </p:sp>
      <p:sp>
        <p:nvSpPr>
          <p:cNvPr id="42" name="Rectangle 41">
            <a:extLst>
              <a:ext uri="{FF2B5EF4-FFF2-40B4-BE49-F238E27FC236}">
                <a16:creationId xmlns:a16="http://schemas.microsoft.com/office/drawing/2014/main" id="{A1D06D7A-8FE9-433C-8AA5-D7C7DE099B12}"/>
              </a:ext>
            </a:extLst>
          </p:cNvPr>
          <p:cNvSpPr/>
          <p:nvPr/>
        </p:nvSpPr>
        <p:spPr>
          <a:xfrm>
            <a:off x="5762311" y="4187851"/>
            <a:ext cx="982105" cy="246456"/>
          </a:xfrm>
          <a:prstGeom prst="rect">
            <a:avLst/>
          </a:prstGeom>
          <a:gradFill flip="none" rotWithShape="1">
            <a:gsLst>
              <a:gs pos="0">
                <a:schemeClr val="bg1"/>
              </a:gs>
              <a:gs pos="100000">
                <a:schemeClr val="tx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800">
                <a:solidFill>
                  <a:schemeClr val="bg2">
                    <a:lumMod val="10000"/>
                  </a:schemeClr>
                </a:solidFill>
                <a:latin typeface="Calibri" panose="020F0502020204030204" pitchFamily="34" charset="0"/>
                <a:cs typeface="Calibri" panose="020F0502020204030204" pitchFamily="34" charset="0"/>
              </a:rPr>
              <a:t>Bronze VM 001</a:t>
            </a:r>
          </a:p>
        </p:txBody>
      </p:sp>
      <p:sp>
        <p:nvSpPr>
          <p:cNvPr id="44" name="Rectangle 43">
            <a:extLst>
              <a:ext uri="{FF2B5EF4-FFF2-40B4-BE49-F238E27FC236}">
                <a16:creationId xmlns:a16="http://schemas.microsoft.com/office/drawing/2014/main" id="{A0FD8AFB-126F-4FA1-AB11-22D1E3F28181}"/>
              </a:ext>
            </a:extLst>
          </p:cNvPr>
          <p:cNvSpPr/>
          <p:nvPr/>
        </p:nvSpPr>
        <p:spPr>
          <a:xfrm>
            <a:off x="6761993" y="3884540"/>
            <a:ext cx="467020" cy="246456"/>
          </a:xfrm>
          <a:prstGeom prst="rect">
            <a:avLst/>
          </a:prstGeom>
          <a:gradFill flip="none" rotWithShape="1">
            <a:gsLst>
              <a:gs pos="0">
                <a:schemeClr val="bg1"/>
              </a:gs>
              <a:gs pos="100000">
                <a:srgbClr val="FF0000"/>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SG" sz="800">
                <a:solidFill>
                  <a:schemeClr val="bg2">
                    <a:lumMod val="10000"/>
                  </a:schemeClr>
                </a:solidFill>
                <a:latin typeface="Calibri" panose="020F0502020204030204" pitchFamily="34" charset="0"/>
                <a:cs typeface="Calibri" panose="020F0502020204030204" pitchFamily="34" charset="0"/>
              </a:rPr>
              <a:t>75%</a:t>
            </a:r>
          </a:p>
        </p:txBody>
      </p:sp>
      <p:sp>
        <p:nvSpPr>
          <p:cNvPr id="46" name="Rectangle 45">
            <a:extLst>
              <a:ext uri="{FF2B5EF4-FFF2-40B4-BE49-F238E27FC236}">
                <a16:creationId xmlns:a16="http://schemas.microsoft.com/office/drawing/2014/main" id="{A831BBFF-2733-4B55-B98A-3A6521D9125B}"/>
              </a:ext>
            </a:extLst>
          </p:cNvPr>
          <p:cNvSpPr/>
          <p:nvPr/>
        </p:nvSpPr>
        <p:spPr>
          <a:xfrm>
            <a:off x="7415828" y="3884148"/>
            <a:ext cx="932251" cy="246456"/>
          </a:xfrm>
          <a:prstGeom prst="rect">
            <a:avLst/>
          </a:prstGeom>
          <a:gradFill flip="none" rotWithShape="1">
            <a:gsLst>
              <a:gs pos="0">
                <a:schemeClr val="bg1"/>
              </a:gs>
              <a:gs pos="100000">
                <a:schemeClr val="tx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800">
                <a:solidFill>
                  <a:schemeClr val="bg2">
                    <a:lumMod val="10000"/>
                  </a:schemeClr>
                </a:solidFill>
                <a:latin typeface="Calibri" panose="020F0502020204030204" pitchFamily="34" charset="0"/>
                <a:cs typeface="Calibri" panose="020F0502020204030204" pitchFamily="34" charset="0"/>
              </a:rPr>
              <a:t>Gold Cluster 01</a:t>
            </a:r>
          </a:p>
        </p:txBody>
      </p:sp>
      <p:sp>
        <p:nvSpPr>
          <p:cNvPr id="48" name="Rectangle 47">
            <a:extLst>
              <a:ext uri="{FF2B5EF4-FFF2-40B4-BE49-F238E27FC236}">
                <a16:creationId xmlns:a16="http://schemas.microsoft.com/office/drawing/2014/main" id="{BF77C44C-86CB-4CFF-9C36-F0350C517697}"/>
              </a:ext>
            </a:extLst>
          </p:cNvPr>
          <p:cNvSpPr/>
          <p:nvPr/>
        </p:nvSpPr>
        <p:spPr>
          <a:xfrm>
            <a:off x="8364534" y="4187459"/>
            <a:ext cx="705788" cy="246456"/>
          </a:xfrm>
          <a:prstGeom prst="rect">
            <a:avLst/>
          </a:prstGeom>
          <a:gradFill flip="none" rotWithShape="1">
            <a:gsLst>
              <a:gs pos="0">
                <a:schemeClr val="bg1"/>
              </a:gs>
              <a:gs pos="100000">
                <a:srgbClr val="00B050"/>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SG" sz="800">
                <a:solidFill>
                  <a:schemeClr val="bg2">
                    <a:lumMod val="10000"/>
                  </a:schemeClr>
                </a:solidFill>
                <a:latin typeface="Calibri" panose="020F0502020204030204" pitchFamily="34" charset="0"/>
                <a:cs typeface="Calibri" panose="020F0502020204030204" pitchFamily="34" charset="0"/>
              </a:rPr>
              <a:t>0 / 200 VM</a:t>
            </a:r>
          </a:p>
        </p:txBody>
      </p:sp>
      <p:sp>
        <p:nvSpPr>
          <p:cNvPr id="50" name="Rectangle 49">
            <a:extLst>
              <a:ext uri="{FF2B5EF4-FFF2-40B4-BE49-F238E27FC236}">
                <a16:creationId xmlns:a16="http://schemas.microsoft.com/office/drawing/2014/main" id="{05CB180E-77AF-4354-ACA4-53AFFB28AC01}"/>
              </a:ext>
            </a:extLst>
          </p:cNvPr>
          <p:cNvSpPr/>
          <p:nvPr/>
        </p:nvSpPr>
        <p:spPr>
          <a:xfrm>
            <a:off x="7415828" y="4187459"/>
            <a:ext cx="932251" cy="246456"/>
          </a:xfrm>
          <a:prstGeom prst="rect">
            <a:avLst/>
          </a:prstGeom>
          <a:gradFill flip="none" rotWithShape="1">
            <a:gsLst>
              <a:gs pos="0">
                <a:schemeClr val="bg1"/>
              </a:gs>
              <a:gs pos="100000">
                <a:schemeClr val="tx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800">
                <a:solidFill>
                  <a:schemeClr val="bg2">
                    <a:lumMod val="10000"/>
                  </a:schemeClr>
                </a:solidFill>
                <a:latin typeface="Calibri" panose="020F0502020204030204" pitchFamily="34" charset="0"/>
                <a:cs typeface="Calibri" panose="020F0502020204030204" pitchFamily="34" charset="0"/>
              </a:rPr>
              <a:t>Bronze Cluster 01</a:t>
            </a:r>
          </a:p>
        </p:txBody>
      </p:sp>
      <p:sp>
        <p:nvSpPr>
          <p:cNvPr id="52" name="Rectangle 51">
            <a:extLst>
              <a:ext uri="{FF2B5EF4-FFF2-40B4-BE49-F238E27FC236}">
                <a16:creationId xmlns:a16="http://schemas.microsoft.com/office/drawing/2014/main" id="{D28B7700-DEC2-49CC-BE92-FD8BB7570348}"/>
              </a:ext>
            </a:extLst>
          </p:cNvPr>
          <p:cNvSpPr/>
          <p:nvPr/>
        </p:nvSpPr>
        <p:spPr>
          <a:xfrm>
            <a:off x="8364534" y="3884148"/>
            <a:ext cx="705788" cy="246456"/>
          </a:xfrm>
          <a:prstGeom prst="rect">
            <a:avLst/>
          </a:prstGeom>
          <a:gradFill flip="none" rotWithShape="1">
            <a:gsLst>
              <a:gs pos="0">
                <a:schemeClr val="bg1"/>
              </a:gs>
              <a:gs pos="100000">
                <a:srgbClr val="FF0000"/>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SG" sz="800">
                <a:solidFill>
                  <a:schemeClr val="bg2">
                    <a:lumMod val="10000"/>
                  </a:schemeClr>
                </a:solidFill>
                <a:latin typeface="Calibri" panose="020F0502020204030204" pitchFamily="34" charset="0"/>
                <a:cs typeface="Calibri" panose="020F0502020204030204" pitchFamily="34" charset="0"/>
              </a:rPr>
              <a:t>2 / 100 VM</a:t>
            </a:r>
          </a:p>
        </p:txBody>
      </p:sp>
      <p:sp>
        <p:nvSpPr>
          <p:cNvPr id="54" name="Rectangle 53">
            <a:extLst>
              <a:ext uri="{FF2B5EF4-FFF2-40B4-BE49-F238E27FC236}">
                <a16:creationId xmlns:a16="http://schemas.microsoft.com/office/drawing/2014/main" id="{C0106CEC-546A-4DD6-B9C0-E17975CA9E4D}"/>
              </a:ext>
            </a:extLst>
          </p:cNvPr>
          <p:cNvSpPr/>
          <p:nvPr/>
        </p:nvSpPr>
        <p:spPr>
          <a:xfrm>
            <a:off x="9082915" y="3887404"/>
            <a:ext cx="499090" cy="246456"/>
          </a:xfrm>
          <a:prstGeom prst="rect">
            <a:avLst/>
          </a:prstGeom>
          <a:gradFill flip="none" rotWithShape="1">
            <a:gsLst>
              <a:gs pos="0">
                <a:schemeClr val="bg1"/>
              </a:gs>
              <a:gs pos="100000">
                <a:srgbClr val="FF0000"/>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SG" sz="800">
                <a:solidFill>
                  <a:schemeClr val="bg2">
                    <a:lumMod val="10000"/>
                  </a:schemeClr>
                </a:solidFill>
                <a:latin typeface="Calibri" panose="020F0502020204030204" pitchFamily="34" charset="0"/>
                <a:cs typeface="Calibri" panose="020F0502020204030204" pitchFamily="34" charset="0"/>
              </a:rPr>
              <a:t>98%</a:t>
            </a:r>
          </a:p>
        </p:txBody>
      </p:sp>
      <p:sp>
        <p:nvSpPr>
          <p:cNvPr id="56" name="Rectangle 55">
            <a:extLst>
              <a:ext uri="{FF2B5EF4-FFF2-40B4-BE49-F238E27FC236}">
                <a16:creationId xmlns:a16="http://schemas.microsoft.com/office/drawing/2014/main" id="{04EBBDEA-544F-402D-92DD-9570FDE6DC30}"/>
              </a:ext>
            </a:extLst>
          </p:cNvPr>
          <p:cNvSpPr/>
          <p:nvPr/>
        </p:nvSpPr>
        <p:spPr>
          <a:xfrm>
            <a:off x="9082915" y="4187459"/>
            <a:ext cx="499090" cy="246456"/>
          </a:xfrm>
          <a:prstGeom prst="rect">
            <a:avLst/>
          </a:prstGeom>
          <a:gradFill flip="none" rotWithShape="1">
            <a:gsLst>
              <a:gs pos="0">
                <a:schemeClr val="bg1"/>
              </a:gs>
              <a:gs pos="100000">
                <a:srgbClr val="00B050"/>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SG" sz="800">
                <a:solidFill>
                  <a:schemeClr val="bg2">
                    <a:lumMod val="10000"/>
                  </a:schemeClr>
                </a:solidFill>
                <a:latin typeface="Calibri" panose="020F0502020204030204" pitchFamily="34" charset="0"/>
                <a:cs typeface="Calibri" panose="020F0502020204030204" pitchFamily="34" charset="0"/>
              </a:rPr>
              <a:t>100%</a:t>
            </a:r>
          </a:p>
        </p:txBody>
      </p:sp>
      <p:sp>
        <p:nvSpPr>
          <p:cNvPr id="58" name="Rectangle 57">
            <a:extLst>
              <a:ext uri="{FF2B5EF4-FFF2-40B4-BE49-F238E27FC236}">
                <a16:creationId xmlns:a16="http://schemas.microsoft.com/office/drawing/2014/main" id="{9EEE9A3C-42F9-4018-AB52-BDB793063D1E}"/>
              </a:ext>
            </a:extLst>
          </p:cNvPr>
          <p:cNvSpPr/>
          <p:nvPr/>
        </p:nvSpPr>
        <p:spPr>
          <a:xfrm>
            <a:off x="5762310" y="5607625"/>
            <a:ext cx="982105" cy="246456"/>
          </a:xfrm>
          <a:prstGeom prst="rect">
            <a:avLst/>
          </a:prstGeom>
          <a:gradFill flip="none" rotWithShape="1">
            <a:gsLst>
              <a:gs pos="0">
                <a:schemeClr val="bg1"/>
              </a:gs>
              <a:gs pos="100000">
                <a:schemeClr val="tx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800">
                <a:solidFill>
                  <a:schemeClr val="bg2">
                    <a:lumMod val="10000"/>
                  </a:schemeClr>
                </a:solidFill>
                <a:latin typeface="Calibri" panose="020F0502020204030204" pitchFamily="34" charset="0"/>
                <a:cs typeface="Calibri" panose="020F0502020204030204" pitchFamily="34" charset="0"/>
              </a:rPr>
              <a:t>Gold VM 001</a:t>
            </a:r>
          </a:p>
        </p:txBody>
      </p:sp>
      <p:sp>
        <p:nvSpPr>
          <p:cNvPr id="60" name="Rectangle 59">
            <a:extLst>
              <a:ext uri="{FF2B5EF4-FFF2-40B4-BE49-F238E27FC236}">
                <a16:creationId xmlns:a16="http://schemas.microsoft.com/office/drawing/2014/main" id="{136CDE9D-B90A-4B7F-90AA-15615CF44EAB}"/>
              </a:ext>
            </a:extLst>
          </p:cNvPr>
          <p:cNvSpPr/>
          <p:nvPr/>
        </p:nvSpPr>
        <p:spPr>
          <a:xfrm>
            <a:off x="5759686" y="5304314"/>
            <a:ext cx="3822317" cy="246456"/>
          </a:xfrm>
          <a:prstGeom prst="rect">
            <a:avLst/>
          </a:prstGeom>
          <a:gradFill flip="none" rotWithShape="1">
            <a:gsLst>
              <a:gs pos="0">
                <a:schemeClr val="bg1"/>
              </a:gs>
              <a:gs pos="100000">
                <a:schemeClr val="tx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SG" sz="900">
                <a:solidFill>
                  <a:schemeClr val="bg2">
                    <a:lumMod val="10000"/>
                  </a:schemeClr>
                </a:solidFill>
                <a:latin typeface="Calibri" panose="020F0502020204030204" pitchFamily="34" charset="0"/>
                <a:cs typeface="Calibri" panose="020F0502020204030204" pitchFamily="34" charset="0"/>
              </a:rPr>
              <a:t>SLA (last 30 days)</a:t>
            </a:r>
          </a:p>
        </p:txBody>
      </p:sp>
      <p:sp>
        <p:nvSpPr>
          <p:cNvPr id="62" name="Rectangle 61">
            <a:extLst>
              <a:ext uri="{FF2B5EF4-FFF2-40B4-BE49-F238E27FC236}">
                <a16:creationId xmlns:a16="http://schemas.microsoft.com/office/drawing/2014/main" id="{A9CB1F63-3897-4846-84F4-181589A358C2}"/>
              </a:ext>
            </a:extLst>
          </p:cNvPr>
          <p:cNvSpPr/>
          <p:nvPr/>
        </p:nvSpPr>
        <p:spPr>
          <a:xfrm>
            <a:off x="6761993" y="5607625"/>
            <a:ext cx="467020" cy="246456"/>
          </a:xfrm>
          <a:prstGeom prst="rect">
            <a:avLst/>
          </a:prstGeom>
          <a:gradFill flip="none" rotWithShape="1">
            <a:gsLst>
              <a:gs pos="0">
                <a:schemeClr val="bg1"/>
              </a:gs>
              <a:gs pos="100000">
                <a:srgbClr val="00B050"/>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SG" sz="800">
                <a:solidFill>
                  <a:schemeClr val="bg2">
                    <a:lumMod val="10000"/>
                  </a:schemeClr>
                </a:solidFill>
                <a:latin typeface="Calibri" panose="020F0502020204030204" pitchFamily="34" charset="0"/>
                <a:cs typeface="Calibri" panose="020F0502020204030204" pitchFamily="34" charset="0"/>
              </a:rPr>
              <a:t>Pass</a:t>
            </a:r>
          </a:p>
        </p:txBody>
      </p:sp>
      <p:sp>
        <p:nvSpPr>
          <p:cNvPr id="64" name="Rectangle 63">
            <a:extLst>
              <a:ext uri="{FF2B5EF4-FFF2-40B4-BE49-F238E27FC236}">
                <a16:creationId xmlns:a16="http://schemas.microsoft.com/office/drawing/2014/main" id="{A57925C9-1F15-459A-8BFB-501848EFF627}"/>
              </a:ext>
            </a:extLst>
          </p:cNvPr>
          <p:cNvSpPr/>
          <p:nvPr/>
        </p:nvSpPr>
        <p:spPr>
          <a:xfrm>
            <a:off x="5762310" y="5926224"/>
            <a:ext cx="982105" cy="246456"/>
          </a:xfrm>
          <a:prstGeom prst="rect">
            <a:avLst/>
          </a:prstGeom>
          <a:gradFill flip="none" rotWithShape="1">
            <a:gsLst>
              <a:gs pos="0">
                <a:schemeClr val="bg1"/>
              </a:gs>
              <a:gs pos="100000">
                <a:schemeClr val="tx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800">
                <a:solidFill>
                  <a:schemeClr val="bg2">
                    <a:lumMod val="10000"/>
                  </a:schemeClr>
                </a:solidFill>
                <a:latin typeface="Calibri" panose="020F0502020204030204" pitchFamily="34" charset="0"/>
                <a:cs typeface="Calibri" panose="020F0502020204030204" pitchFamily="34" charset="0"/>
              </a:rPr>
              <a:t>Bronze VM 001</a:t>
            </a:r>
          </a:p>
        </p:txBody>
      </p:sp>
      <p:sp>
        <p:nvSpPr>
          <p:cNvPr id="66" name="Rectangle 65">
            <a:extLst>
              <a:ext uri="{FF2B5EF4-FFF2-40B4-BE49-F238E27FC236}">
                <a16:creationId xmlns:a16="http://schemas.microsoft.com/office/drawing/2014/main" id="{56AAFAB1-44E3-48C8-8C04-375D64CD60B2}"/>
              </a:ext>
            </a:extLst>
          </p:cNvPr>
          <p:cNvSpPr/>
          <p:nvPr/>
        </p:nvSpPr>
        <p:spPr>
          <a:xfrm>
            <a:off x="6761993" y="5926224"/>
            <a:ext cx="467020" cy="246456"/>
          </a:xfrm>
          <a:prstGeom prst="rect">
            <a:avLst/>
          </a:prstGeom>
          <a:gradFill flip="none" rotWithShape="1">
            <a:gsLst>
              <a:gs pos="0">
                <a:schemeClr val="bg1"/>
              </a:gs>
              <a:gs pos="100000">
                <a:srgbClr val="FF0000"/>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SG" sz="800">
                <a:solidFill>
                  <a:schemeClr val="bg2">
                    <a:lumMod val="10000"/>
                  </a:schemeClr>
                </a:solidFill>
                <a:latin typeface="Calibri" panose="020F0502020204030204" pitchFamily="34" charset="0"/>
                <a:cs typeface="Calibri" panose="020F0502020204030204" pitchFamily="34" charset="0"/>
              </a:rPr>
              <a:t>Fail</a:t>
            </a:r>
          </a:p>
        </p:txBody>
      </p:sp>
      <p:sp>
        <p:nvSpPr>
          <p:cNvPr id="68" name="Rectangle 67">
            <a:extLst>
              <a:ext uri="{FF2B5EF4-FFF2-40B4-BE49-F238E27FC236}">
                <a16:creationId xmlns:a16="http://schemas.microsoft.com/office/drawing/2014/main" id="{E9ED8E75-7E2A-4FF5-B2EB-5F046A004137}"/>
              </a:ext>
            </a:extLst>
          </p:cNvPr>
          <p:cNvSpPr/>
          <p:nvPr/>
        </p:nvSpPr>
        <p:spPr>
          <a:xfrm>
            <a:off x="7415827" y="5607625"/>
            <a:ext cx="932251" cy="246456"/>
          </a:xfrm>
          <a:prstGeom prst="rect">
            <a:avLst/>
          </a:prstGeom>
          <a:gradFill flip="none" rotWithShape="1">
            <a:gsLst>
              <a:gs pos="0">
                <a:schemeClr val="bg1"/>
              </a:gs>
              <a:gs pos="100000">
                <a:schemeClr val="tx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800">
                <a:solidFill>
                  <a:schemeClr val="bg2">
                    <a:lumMod val="10000"/>
                  </a:schemeClr>
                </a:solidFill>
                <a:latin typeface="Calibri" panose="020F0502020204030204" pitchFamily="34" charset="0"/>
                <a:cs typeface="Calibri" panose="020F0502020204030204" pitchFamily="34" charset="0"/>
              </a:rPr>
              <a:t>Gold Cluster 01</a:t>
            </a:r>
          </a:p>
        </p:txBody>
      </p:sp>
      <p:sp>
        <p:nvSpPr>
          <p:cNvPr id="70" name="Rectangle 69">
            <a:extLst>
              <a:ext uri="{FF2B5EF4-FFF2-40B4-BE49-F238E27FC236}">
                <a16:creationId xmlns:a16="http://schemas.microsoft.com/office/drawing/2014/main" id="{76C810E3-79D0-4830-A512-7FBE2EB4E4EE}"/>
              </a:ext>
            </a:extLst>
          </p:cNvPr>
          <p:cNvSpPr/>
          <p:nvPr/>
        </p:nvSpPr>
        <p:spPr>
          <a:xfrm>
            <a:off x="8364534" y="5607625"/>
            <a:ext cx="705788" cy="246456"/>
          </a:xfrm>
          <a:prstGeom prst="rect">
            <a:avLst/>
          </a:prstGeom>
          <a:gradFill flip="none" rotWithShape="1">
            <a:gsLst>
              <a:gs pos="0">
                <a:schemeClr val="bg1"/>
              </a:gs>
              <a:gs pos="100000">
                <a:srgbClr val="00B050"/>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SG" sz="800">
                <a:solidFill>
                  <a:schemeClr val="bg2">
                    <a:lumMod val="10000"/>
                  </a:schemeClr>
                </a:solidFill>
                <a:latin typeface="Calibri" panose="020F0502020204030204" pitchFamily="34" charset="0"/>
                <a:cs typeface="Calibri" panose="020F0502020204030204" pitchFamily="34" charset="0"/>
              </a:rPr>
              <a:t>0 / 100 VM</a:t>
            </a:r>
          </a:p>
        </p:txBody>
      </p:sp>
      <p:sp>
        <p:nvSpPr>
          <p:cNvPr id="72" name="Rectangle 71">
            <a:extLst>
              <a:ext uri="{FF2B5EF4-FFF2-40B4-BE49-F238E27FC236}">
                <a16:creationId xmlns:a16="http://schemas.microsoft.com/office/drawing/2014/main" id="{1EAFA760-DEDB-45BD-AA00-417C4BCBD72D}"/>
              </a:ext>
            </a:extLst>
          </p:cNvPr>
          <p:cNvSpPr/>
          <p:nvPr/>
        </p:nvSpPr>
        <p:spPr>
          <a:xfrm>
            <a:off x="7415827" y="5926224"/>
            <a:ext cx="932251" cy="246456"/>
          </a:xfrm>
          <a:prstGeom prst="rect">
            <a:avLst/>
          </a:prstGeom>
          <a:gradFill flip="none" rotWithShape="1">
            <a:gsLst>
              <a:gs pos="0">
                <a:schemeClr val="bg1"/>
              </a:gs>
              <a:gs pos="100000">
                <a:schemeClr val="tx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800">
                <a:solidFill>
                  <a:schemeClr val="bg2">
                    <a:lumMod val="10000"/>
                  </a:schemeClr>
                </a:solidFill>
                <a:latin typeface="Calibri" panose="020F0502020204030204" pitchFamily="34" charset="0"/>
                <a:cs typeface="Calibri" panose="020F0502020204030204" pitchFamily="34" charset="0"/>
              </a:rPr>
              <a:t>Bronze Cluster 01</a:t>
            </a:r>
          </a:p>
        </p:txBody>
      </p:sp>
      <p:sp>
        <p:nvSpPr>
          <p:cNvPr id="74" name="Rectangle 73">
            <a:extLst>
              <a:ext uri="{FF2B5EF4-FFF2-40B4-BE49-F238E27FC236}">
                <a16:creationId xmlns:a16="http://schemas.microsoft.com/office/drawing/2014/main" id="{7E1883B0-B362-447D-AB47-4FCAA05E7200}"/>
              </a:ext>
            </a:extLst>
          </p:cNvPr>
          <p:cNvSpPr/>
          <p:nvPr/>
        </p:nvSpPr>
        <p:spPr>
          <a:xfrm>
            <a:off x="8364534" y="5926224"/>
            <a:ext cx="705788" cy="246456"/>
          </a:xfrm>
          <a:prstGeom prst="rect">
            <a:avLst/>
          </a:prstGeom>
          <a:gradFill flip="none" rotWithShape="1">
            <a:gsLst>
              <a:gs pos="0">
                <a:schemeClr val="bg1"/>
              </a:gs>
              <a:gs pos="100000">
                <a:srgbClr val="FF0000"/>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SG" sz="800">
                <a:solidFill>
                  <a:schemeClr val="bg2">
                    <a:lumMod val="10000"/>
                  </a:schemeClr>
                </a:solidFill>
                <a:latin typeface="Calibri" panose="020F0502020204030204" pitchFamily="34" charset="0"/>
                <a:cs typeface="Calibri" panose="020F0502020204030204" pitchFamily="34" charset="0"/>
              </a:rPr>
              <a:t>2 / 200 VM</a:t>
            </a:r>
          </a:p>
        </p:txBody>
      </p:sp>
      <p:sp>
        <p:nvSpPr>
          <p:cNvPr id="76" name="Rectangle 75">
            <a:extLst>
              <a:ext uri="{FF2B5EF4-FFF2-40B4-BE49-F238E27FC236}">
                <a16:creationId xmlns:a16="http://schemas.microsoft.com/office/drawing/2014/main" id="{680B2CD2-88A7-4D39-99A3-A116FF8204EB}"/>
              </a:ext>
            </a:extLst>
          </p:cNvPr>
          <p:cNvSpPr/>
          <p:nvPr/>
        </p:nvSpPr>
        <p:spPr>
          <a:xfrm>
            <a:off x="9082915" y="5926224"/>
            <a:ext cx="499090" cy="246456"/>
          </a:xfrm>
          <a:prstGeom prst="rect">
            <a:avLst/>
          </a:prstGeom>
          <a:gradFill flip="none" rotWithShape="1">
            <a:gsLst>
              <a:gs pos="0">
                <a:schemeClr val="bg1"/>
              </a:gs>
              <a:gs pos="100000">
                <a:srgbClr val="FF0000"/>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SG" sz="800">
                <a:solidFill>
                  <a:schemeClr val="bg2">
                    <a:lumMod val="10000"/>
                  </a:schemeClr>
                </a:solidFill>
                <a:latin typeface="Calibri" panose="020F0502020204030204" pitchFamily="34" charset="0"/>
                <a:cs typeface="Calibri" panose="020F0502020204030204" pitchFamily="34" charset="0"/>
              </a:rPr>
              <a:t>99%</a:t>
            </a:r>
          </a:p>
        </p:txBody>
      </p:sp>
      <p:sp>
        <p:nvSpPr>
          <p:cNvPr id="78" name="Rectangle 77">
            <a:extLst>
              <a:ext uri="{FF2B5EF4-FFF2-40B4-BE49-F238E27FC236}">
                <a16:creationId xmlns:a16="http://schemas.microsoft.com/office/drawing/2014/main" id="{B7BF69EF-85A0-4B2F-8C60-EC9B7F12376E}"/>
              </a:ext>
            </a:extLst>
          </p:cNvPr>
          <p:cNvSpPr/>
          <p:nvPr/>
        </p:nvSpPr>
        <p:spPr>
          <a:xfrm>
            <a:off x="9082915" y="5607625"/>
            <a:ext cx="499090" cy="246456"/>
          </a:xfrm>
          <a:prstGeom prst="rect">
            <a:avLst/>
          </a:prstGeom>
          <a:gradFill flip="none" rotWithShape="1">
            <a:gsLst>
              <a:gs pos="0">
                <a:schemeClr val="bg1"/>
              </a:gs>
              <a:gs pos="100000">
                <a:srgbClr val="00B050"/>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SG" sz="800">
                <a:solidFill>
                  <a:schemeClr val="bg2">
                    <a:lumMod val="10000"/>
                  </a:schemeClr>
                </a:solidFill>
                <a:latin typeface="Calibri" panose="020F0502020204030204" pitchFamily="34" charset="0"/>
                <a:cs typeface="Calibri" panose="020F0502020204030204" pitchFamily="34" charset="0"/>
              </a:rPr>
              <a:t>100%</a:t>
            </a:r>
          </a:p>
        </p:txBody>
      </p:sp>
      <p:sp>
        <p:nvSpPr>
          <p:cNvPr id="80" name="TextBox 79">
            <a:extLst>
              <a:ext uri="{FF2B5EF4-FFF2-40B4-BE49-F238E27FC236}">
                <a16:creationId xmlns:a16="http://schemas.microsoft.com/office/drawing/2014/main" id="{8CEDCB01-FC5F-4E5A-982A-31B1FA0A2C74}"/>
              </a:ext>
            </a:extLst>
          </p:cNvPr>
          <p:cNvSpPr txBox="1"/>
          <p:nvPr/>
        </p:nvSpPr>
        <p:spPr>
          <a:xfrm>
            <a:off x="9775721" y="2011090"/>
            <a:ext cx="1834379" cy="369332"/>
          </a:xfrm>
          <a:prstGeom prst="rect">
            <a:avLst/>
          </a:prstGeom>
        </p:spPr>
        <p:txBody>
          <a:bodyPr wrap="square" lIns="0" tIns="0" rIns="0" bIns="0" rtlCol="0">
            <a:spAutoFit/>
          </a:bodyPr>
          <a:lstStyle/>
          <a:p>
            <a:pPr algn="l">
              <a:spcAft>
                <a:spcPts val="600"/>
              </a:spcAft>
            </a:pPr>
            <a:r>
              <a:rPr lang="en-SG" sz="800">
                <a:solidFill>
                  <a:srgbClr val="0070C0"/>
                </a:solidFill>
                <a:latin typeface="Calibri" panose="020F0502020204030204" pitchFamily="34" charset="0"/>
                <a:cs typeface="Calibri" panose="020F0502020204030204" pitchFamily="34" charset="0"/>
              </a:rPr>
              <a:t>Gold VM 001 and Bronze VM 001 happen to be unlucky. Other VMs are doing better, as cluster number is higher.</a:t>
            </a:r>
          </a:p>
        </p:txBody>
      </p:sp>
      <p:sp>
        <p:nvSpPr>
          <p:cNvPr id="82" name="TextBox 81">
            <a:extLst>
              <a:ext uri="{FF2B5EF4-FFF2-40B4-BE49-F238E27FC236}">
                <a16:creationId xmlns:a16="http://schemas.microsoft.com/office/drawing/2014/main" id="{BB579D99-0736-4DCC-9172-DBA7E20C2F80}"/>
              </a:ext>
            </a:extLst>
          </p:cNvPr>
          <p:cNvSpPr txBox="1"/>
          <p:nvPr/>
        </p:nvSpPr>
        <p:spPr>
          <a:xfrm>
            <a:off x="9778346" y="3379428"/>
            <a:ext cx="2104437" cy="1261884"/>
          </a:xfrm>
          <a:prstGeom prst="rect">
            <a:avLst/>
          </a:prstGeom>
        </p:spPr>
        <p:txBody>
          <a:bodyPr wrap="square" lIns="0" tIns="0" rIns="0" bIns="0" rtlCol="0">
            <a:spAutoFit/>
          </a:bodyPr>
          <a:lstStyle/>
          <a:p>
            <a:pPr algn="l">
              <a:spcAft>
                <a:spcPts val="600"/>
              </a:spcAft>
            </a:pPr>
            <a:r>
              <a:rPr lang="en-SG" sz="800">
                <a:solidFill>
                  <a:srgbClr val="0070C0"/>
                </a:solidFill>
                <a:latin typeface="Calibri" panose="020F0502020204030204" pitchFamily="34" charset="0"/>
                <a:cs typeface="Calibri" panose="020F0502020204030204" pitchFamily="34" charset="0"/>
              </a:rPr>
              <a:t>Notice Cluster SLI does not care about VM SLI value. It only cares pass or fail. It counts how many fails that’s all. </a:t>
            </a:r>
          </a:p>
          <a:p>
            <a:pPr algn="l">
              <a:spcAft>
                <a:spcPts val="600"/>
              </a:spcAft>
            </a:pPr>
            <a:r>
              <a:rPr lang="en-SG" sz="800">
                <a:solidFill>
                  <a:srgbClr val="0070C0"/>
                </a:solidFill>
                <a:latin typeface="Calibri" panose="020F0502020204030204" pitchFamily="34" charset="0"/>
                <a:cs typeface="Calibri" panose="020F0502020204030204" pitchFamily="34" charset="0"/>
              </a:rPr>
              <a:t>Why Bronze VM KPI is lower than its SLI? Unlikely but possible. Reason is KPI uses more metrics &amp; scope includes Guest OS (not just IaaS).</a:t>
            </a:r>
          </a:p>
          <a:p>
            <a:pPr algn="l">
              <a:spcAft>
                <a:spcPts val="600"/>
              </a:spcAft>
            </a:pPr>
            <a:r>
              <a:rPr lang="en-SG" sz="800">
                <a:solidFill>
                  <a:srgbClr val="0070C0"/>
                </a:solidFill>
                <a:latin typeface="Calibri" panose="020F0502020204030204" pitchFamily="34" charset="0"/>
                <a:cs typeface="Calibri" panose="020F0502020204030204" pitchFamily="34" charset="0"/>
              </a:rPr>
              <a:t>The Gold VM and the Gold Cluster fail to meet their promised threshold. But this is just 5 minute, it does not mean SLA is breached.</a:t>
            </a:r>
          </a:p>
        </p:txBody>
      </p:sp>
      <p:sp>
        <p:nvSpPr>
          <p:cNvPr id="84" name="TextBox 83">
            <a:extLst>
              <a:ext uri="{FF2B5EF4-FFF2-40B4-BE49-F238E27FC236}">
                <a16:creationId xmlns:a16="http://schemas.microsoft.com/office/drawing/2014/main" id="{B8B5CF9B-EE46-42D7-BBF4-F2BD99A009A6}"/>
              </a:ext>
            </a:extLst>
          </p:cNvPr>
          <p:cNvSpPr txBox="1"/>
          <p:nvPr/>
        </p:nvSpPr>
        <p:spPr>
          <a:xfrm>
            <a:off x="9778346" y="5366656"/>
            <a:ext cx="2011418" cy="369332"/>
          </a:xfrm>
          <a:prstGeom prst="rect">
            <a:avLst/>
          </a:prstGeom>
        </p:spPr>
        <p:txBody>
          <a:bodyPr wrap="square" lIns="0" tIns="0" rIns="0" bIns="0" rtlCol="0">
            <a:spAutoFit/>
          </a:bodyPr>
          <a:lstStyle/>
          <a:p>
            <a:pPr algn="l">
              <a:spcAft>
                <a:spcPts val="600"/>
              </a:spcAft>
            </a:pPr>
            <a:r>
              <a:rPr lang="en-SG" sz="800">
                <a:solidFill>
                  <a:srgbClr val="0070C0"/>
                </a:solidFill>
                <a:latin typeface="Calibri" panose="020F0502020204030204" pitchFamily="34" charset="0"/>
                <a:cs typeface="Calibri" panose="020F0502020204030204" pitchFamily="34" charset="0"/>
              </a:rPr>
              <a:t>Looking at the last 30 days, Gold pass while Bronze fail. A single SLI failure may not mean SLA failure. </a:t>
            </a:r>
          </a:p>
        </p:txBody>
      </p:sp>
      <p:sp>
        <p:nvSpPr>
          <p:cNvPr id="86" name="TextBox 85">
            <a:extLst>
              <a:ext uri="{FF2B5EF4-FFF2-40B4-BE49-F238E27FC236}">
                <a16:creationId xmlns:a16="http://schemas.microsoft.com/office/drawing/2014/main" id="{B174416D-5961-4F28-9239-9CDF8DF298FE}"/>
              </a:ext>
            </a:extLst>
          </p:cNvPr>
          <p:cNvSpPr txBox="1"/>
          <p:nvPr/>
        </p:nvSpPr>
        <p:spPr>
          <a:xfrm>
            <a:off x="5686408" y="1458435"/>
            <a:ext cx="4268734" cy="200055"/>
          </a:xfrm>
          <a:prstGeom prst="rect">
            <a:avLst/>
          </a:prstGeom>
          <a:noFill/>
        </p:spPr>
        <p:txBody>
          <a:bodyPr wrap="square">
            <a:spAutoFit/>
          </a:bodyPr>
          <a:lstStyle/>
          <a:p>
            <a:r>
              <a:rPr lang="en-SG" sz="700">
                <a:solidFill>
                  <a:schemeClr val="bg2">
                    <a:lumMod val="10000"/>
                  </a:schemeClr>
                </a:solidFill>
                <a:latin typeface="Calibri" panose="020F0502020204030204" pitchFamily="34" charset="0"/>
                <a:cs typeface="Calibri" panose="020F0502020204030204" pitchFamily="34" charset="0"/>
              </a:rPr>
              <a:t>(Notice the </a:t>
            </a:r>
            <a:r>
              <a:rPr lang="en-SG" sz="700" i="1">
                <a:solidFill>
                  <a:srgbClr val="FF0000"/>
                </a:solidFill>
                <a:latin typeface="Calibri" panose="020F0502020204030204" pitchFamily="34" charset="0"/>
                <a:cs typeface="Calibri" panose="020F0502020204030204" pitchFamily="34" charset="0"/>
              </a:rPr>
              <a:t>inconsistency</a:t>
            </a:r>
            <a:r>
              <a:rPr lang="en-SG" sz="700">
                <a:solidFill>
                  <a:schemeClr val="bg2">
                    <a:lumMod val="10000"/>
                  </a:schemeClr>
                </a:solidFill>
                <a:latin typeface="Calibri" panose="020F0502020204030204" pitchFamily="34" charset="0"/>
                <a:cs typeface="Calibri" panose="020F0502020204030204" pitchFamily="34" charset="0"/>
              </a:rPr>
              <a:t> in the numbers. They are intentional to show the difference between KPI, SLI and SLA)</a:t>
            </a:r>
            <a:endParaRPr lang="en-SG" sz="700">
              <a:solidFill>
                <a:schemeClr val="bg2">
                  <a:lumMod val="10000"/>
                </a:schemeClr>
              </a:solidFill>
            </a:endParaRPr>
          </a:p>
        </p:txBody>
      </p:sp>
    </p:spTree>
    <p:extLst>
      <p:ext uri="{BB962C8B-B14F-4D97-AF65-F5344CB8AC3E}">
        <p14:creationId xmlns:p14="http://schemas.microsoft.com/office/powerpoint/2010/main" val="2325382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216CC2F-8111-357F-D9C2-6A51C6471CE7}"/>
              </a:ext>
            </a:extLst>
          </p:cNvPr>
          <p:cNvSpPr>
            <a:spLocks noGrp="1"/>
          </p:cNvSpPr>
          <p:nvPr>
            <p:ph type="subTitle" idx="10"/>
          </p:nvPr>
        </p:nvSpPr>
        <p:spPr/>
        <p:txBody>
          <a:bodyPr/>
          <a:lstStyle/>
          <a:p>
            <a:r>
              <a:rPr lang="en-US" dirty="0"/>
              <a:t>How to start if you do not have SLA</a:t>
            </a:r>
          </a:p>
        </p:txBody>
      </p:sp>
      <p:sp>
        <p:nvSpPr>
          <p:cNvPr id="3" name="Title 2">
            <a:extLst>
              <a:ext uri="{FF2B5EF4-FFF2-40B4-BE49-F238E27FC236}">
                <a16:creationId xmlns:a16="http://schemas.microsoft.com/office/drawing/2014/main" id="{09F6636C-064F-E487-3554-804573079820}"/>
              </a:ext>
            </a:extLst>
          </p:cNvPr>
          <p:cNvSpPr>
            <a:spLocks noGrp="1"/>
          </p:cNvSpPr>
          <p:nvPr>
            <p:ph type="title"/>
          </p:nvPr>
        </p:nvSpPr>
        <p:spPr/>
        <p:txBody>
          <a:bodyPr/>
          <a:lstStyle/>
          <a:p>
            <a:r>
              <a:rPr lang="en-US" dirty="0"/>
              <a:t>IaaS KPI Metrics</a:t>
            </a:r>
          </a:p>
        </p:txBody>
      </p:sp>
      <p:graphicFrame>
        <p:nvGraphicFramePr>
          <p:cNvPr id="4" name="Table 4">
            <a:extLst>
              <a:ext uri="{FF2B5EF4-FFF2-40B4-BE49-F238E27FC236}">
                <a16:creationId xmlns:a16="http://schemas.microsoft.com/office/drawing/2014/main" id="{F2BBD5CC-55DA-7C11-869F-08B9940948BC}"/>
              </a:ext>
            </a:extLst>
          </p:cNvPr>
          <p:cNvGraphicFramePr>
            <a:graphicFrameLocks noGrp="1"/>
          </p:cNvGraphicFramePr>
          <p:nvPr>
            <p:extLst>
              <p:ext uri="{D42A27DB-BD31-4B8C-83A1-F6EECF244321}">
                <p14:modId xmlns:p14="http://schemas.microsoft.com/office/powerpoint/2010/main" val="328236726"/>
              </p:ext>
            </p:extLst>
          </p:nvPr>
        </p:nvGraphicFramePr>
        <p:xfrm>
          <a:off x="124684" y="1208616"/>
          <a:ext cx="11902215" cy="5369560"/>
        </p:xfrm>
        <a:graphic>
          <a:graphicData uri="http://schemas.openxmlformats.org/drawingml/2006/table">
            <a:tbl>
              <a:tblPr firstRow="1" bandRow="1">
                <a:tableStyleId>{5C22544A-7EE6-4342-B048-85BDC9FD1C3A}</a:tableStyleId>
              </a:tblPr>
              <a:tblGrid>
                <a:gridCol w="2462702">
                  <a:extLst>
                    <a:ext uri="{9D8B030D-6E8A-4147-A177-3AD203B41FA5}">
                      <a16:colId xmlns:a16="http://schemas.microsoft.com/office/drawing/2014/main" val="544853600"/>
                    </a:ext>
                  </a:extLst>
                </a:gridCol>
                <a:gridCol w="7283023">
                  <a:extLst>
                    <a:ext uri="{9D8B030D-6E8A-4147-A177-3AD203B41FA5}">
                      <a16:colId xmlns:a16="http://schemas.microsoft.com/office/drawing/2014/main" val="1334701119"/>
                    </a:ext>
                  </a:extLst>
                </a:gridCol>
                <a:gridCol w="2156490">
                  <a:extLst>
                    <a:ext uri="{9D8B030D-6E8A-4147-A177-3AD203B41FA5}">
                      <a16:colId xmlns:a16="http://schemas.microsoft.com/office/drawing/2014/main" val="2449359640"/>
                    </a:ext>
                  </a:extLst>
                </a:gridCol>
              </a:tblGrid>
              <a:tr h="370840">
                <a:tc gridSpan="2">
                  <a:txBody>
                    <a:bodyPr/>
                    <a:lstStyle/>
                    <a:p>
                      <a:r>
                        <a:rPr lang="en-US" sz="1600" dirty="0"/>
                        <a:t>Performance Metric (%)</a:t>
                      </a:r>
                    </a:p>
                  </a:txBody>
                  <a:tcPr/>
                </a:tc>
                <a:tc hMerge="1">
                  <a:txBody>
                    <a:bodyPr/>
                    <a:lstStyle/>
                    <a:p>
                      <a:endParaRPr lang="en-US" sz="1600" dirty="0"/>
                    </a:p>
                  </a:txBody>
                  <a:tcPr/>
                </a:tc>
                <a:tc>
                  <a:txBody>
                    <a:bodyPr/>
                    <a:lstStyle/>
                    <a:p>
                      <a:r>
                        <a:rPr lang="en-US" sz="1600" dirty="0"/>
                        <a:t>Dashboard</a:t>
                      </a:r>
                    </a:p>
                  </a:txBody>
                  <a:tcPr/>
                </a:tc>
                <a:extLst>
                  <a:ext uri="{0D108BD9-81ED-4DB2-BD59-A6C34878D82A}">
                    <a16:rowId xmlns:a16="http://schemas.microsoft.com/office/drawing/2014/main" val="1745563066"/>
                  </a:ext>
                </a:extLst>
              </a:tr>
              <a:tr h="370840">
                <a:tc>
                  <a:txBody>
                    <a:bodyPr/>
                    <a:lstStyle/>
                    <a:p>
                      <a:r>
                        <a:rPr lang="en-US" sz="1600" dirty="0">
                          <a:solidFill>
                            <a:schemeClr val="tx2"/>
                          </a:solidFill>
                        </a:rPr>
                        <a:t>Biz App KPI (%)</a:t>
                      </a:r>
                    </a:p>
                  </a:txBody>
                  <a:tcPr/>
                </a:tc>
                <a:tc>
                  <a:txBody>
                    <a:bodyPr/>
                    <a:lstStyle/>
                    <a:p>
                      <a:pPr>
                        <a:spcBef>
                          <a:spcPts val="600"/>
                        </a:spcBef>
                      </a:pPr>
                      <a:r>
                        <a:rPr lang="en-US" sz="1600" dirty="0">
                          <a:solidFill>
                            <a:schemeClr val="tx2"/>
                          </a:solidFill>
                        </a:rPr>
                        <a:t>There are 3 metrics here, 1 for each layer (Business, Application, Infra).</a:t>
                      </a:r>
                    </a:p>
                  </a:txBody>
                  <a:tcPr/>
                </a:tc>
                <a:tc rowSpan="6">
                  <a:txBody>
                    <a:bodyPr/>
                    <a:lstStyle/>
                    <a:p>
                      <a:pPr>
                        <a:spcBef>
                          <a:spcPts val="600"/>
                        </a:spcBef>
                      </a:pPr>
                      <a:r>
                        <a:rPr lang="en-US" sz="1600" dirty="0">
                          <a:solidFill>
                            <a:schemeClr val="tx2"/>
                          </a:solidFill>
                        </a:rPr>
                        <a:t>A table in dashboard can’t have different columns showing different time period. You can’t have columns showing last 1 day, last 1 week and last 1 month in the same table. As a workaround, use the Health Chart</a:t>
                      </a:r>
                    </a:p>
                  </a:txBody>
                  <a:tcPr/>
                </a:tc>
                <a:extLst>
                  <a:ext uri="{0D108BD9-81ED-4DB2-BD59-A6C34878D82A}">
                    <a16:rowId xmlns:a16="http://schemas.microsoft.com/office/drawing/2014/main" val="3346241074"/>
                  </a:ext>
                </a:extLst>
              </a:tr>
              <a:tr h="370840">
                <a:tc>
                  <a:txBody>
                    <a:bodyPr/>
                    <a:lstStyle/>
                    <a:p>
                      <a:r>
                        <a:rPr lang="en-US" sz="1600" dirty="0">
                          <a:solidFill>
                            <a:schemeClr val="tx2"/>
                          </a:solidFill>
                        </a:rPr>
                        <a:t>VM KPI (%)</a:t>
                      </a:r>
                    </a:p>
                  </a:txBody>
                  <a:tcPr/>
                </a:tc>
                <a:tc>
                  <a:txBody>
                    <a:bodyPr/>
                    <a:lstStyle/>
                    <a:p>
                      <a:pPr>
                        <a:spcBef>
                          <a:spcPts val="600"/>
                        </a:spcBef>
                      </a:pPr>
                      <a:r>
                        <a:rPr lang="en-US" sz="1600" dirty="0">
                          <a:solidFill>
                            <a:schemeClr val="tx2"/>
                          </a:solidFill>
                        </a:rPr>
                        <a:t>It contains Guest OS counters. If the value drops, IaaS team need to check if it’s Guest OS or VM or infrastructure by looking at the components’ metric. </a:t>
                      </a:r>
                    </a:p>
                    <a:p>
                      <a:pPr>
                        <a:spcBef>
                          <a:spcPts val="600"/>
                        </a:spcBef>
                      </a:pPr>
                      <a:r>
                        <a:rPr lang="en-US" sz="1600" dirty="0">
                          <a:solidFill>
                            <a:schemeClr val="tx2"/>
                          </a:solidFill>
                        </a:rPr>
                        <a:t>It’s unaware of Class of Service as it’s not a relative counter. However, Gold VM is expected to perform better and higher KPI reflects that. Infra Team and App Team need to agree on acceptable value for each class as there is no formal SLA.</a:t>
                      </a:r>
                    </a:p>
                  </a:txBody>
                  <a:tcPr/>
                </a:tc>
                <a:tc vMerge="1">
                  <a:txBody>
                    <a:bodyPr/>
                    <a:lstStyle/>
                    <a:p>
                      <a:pPr>
                        <a:spcBef>
                          <a:spcPts val="600"/>
                        </a:spcBef>
                      </a:pPr>
                      <a:endParaRPr lang="en-US" sz="1600" dirty="0">
                        <a:solidFill>
                          <a:schemeClr val="tx2"/>
                        </a:solidFill>
                      </a:endParaRPr>
                    </a:p>
                  </a:txBody>
                  <a:tcPr/>
                </a:tc>
                <a:extLst>
                  <a:ext uri="{0D108BD9-81ED-4DB2-BD59-A6C34878D82A}">
                    <a16:rowId xmlns:a16="http://schemas.microsoft.com/office/drawing/2014/main" val="1138182245"/>
                  </a:ext>
                </a:extLst>
              </a:tr>
              <a:tr h="370840">
                <a:tc>
                  <a:txBody>
                    <a:bodyPr/>
                    <a:lstStyle/>
                    <a:p>
                      <a:r>
                        <a:rPr lang="en-US" sz="1600" dirty="0">
                          <a:solidFill>
                            <a:schemeClr val="tx2"/>
                          </a:solidFill>
                        </a:rPr>
                        <a:t>vSphere Cluster KPI (%)</a:t>
                      </a:r>
                    </a:p>
                  </a:txBody>
                  <a:tcPr/>
                </a:tc>
                <a:tc>
                  <a:txBody>
                    <a:bodyPr/>
                    <a:lstStyle/>
                    <a:p>
                      <a:pPr>
                        <a:spcBef>
                          <a:spcPts val="600"/>
                        </a:spcBef>
                      </a:pPr>
                      <a:r>
                        <a:rPr lang="en-US" sz="1600" dirty="0">
                          <a:solidFill>
                            <a:schemeClr val="tx2"/>
                          </a:solidFill>
                        </a:rPr>
                        <a:t>Includes both VM and ESXi, so it can’t be the average of the VM KPI. VM KPI also contains Guest OS metrics, which is irrelevant to the Cluster KPI.</a:t>
                      </a:r>
                    </a:p>
                    <a:p>
                      <a:pPr>
                        <a:spcBef>
                          <a:spcPts val="600"/>
                        </a:spcBef>
                      </a:pPr>
                      <a:r>
                        <a:rPr lang="en-US" sz="1600" dirty="0">
                          <a:solidFill>
                            <a:schemeClr val="tx2"/>
                          </a:solidFill>
                        </a:rPr>
                        <a:t>Gold Cluster is expected to deliver better and higher KPI reflects that. Infra team needs to establish acceptable number for different classes of cluster as there is no class of service. </a:t>
                      </a:r>
                    </a:p>
                  </a:txBody>
                  <a:tcPr/>
                </a:tc>
                <a:tc vMerge="1">
                  <a:txBody>
                    <a:bodyPr/>
                    <a:lstStyle/>
                    <a:p>
                      <a:pPr>
                        <a:spcBef>
                          <a:spcPts val="600"/>
                        </a:spcBef>
                      </a:pPr>
                      <a:endParaRPr lang="en-US" sz="1600" dirty="0">
                        <a:solidFill>
                          <a:schemeClr val="tx2"/>
                        </a:solidFill>
                      </a:endParaRPr>
                    </a:p>
                  </a:txBody>
                  <a:tcPr/>
                </a:tc>
                <a:extLst>
                  <a:ext uri="{0D108BD9-81ED-4DB2-BD59-A6C34878D82A}">
                    <a16:rowId xmlns:a16="http://schemas.microsoft.com/office/drawing/2014/main" val="184404294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2"/>
                          </a:solidFill>
                        </a:rPr>
                        <a:t>vSAN KPI (%)</a:t>
                      </a:r>
                    </a:p>
                  </a:txBody>
                  <a:tcPr/>
                </a:tc>
                <a:tc>
                  <a:txBody>
                    <a:bodyPr/>
                    <a:lstStyle/>
                    <a:p>
                      <a:pPr>
                        <a:spcBef>
                          <a:spcPts val="600"/>
                        </a:spcBef>
                      </a:pPr>
                      <a:r>
                        <a:rPr lang="en-US" sz="1600" dirty="0">
                          <a:solidFill>
                            <a:schemeClr val="tx2"/>
                          </a:solidFill>
                        </a:rPr>
                        <a:t>It aims to answer if the issue is at vSAN or not, so it only contains vSAN related.</a:t>
                      </a:r>
                    </a:p>
                  </a:txBody>
                  <a:tcPr/>
                </a:tc>
                <a:tc vMerge="1">
                  <a:txBody>
                    <a:bodyPr/>
                    <a:lstStyle/>
                    <a:p>
                      <a:pPr>
                        <a:spcBef>
                          <a:spcPts val="600"/>
                        </a:spcBef>
                      </a:pPr>
                      <a:endParaRPr lang="en-US" sz="1600" dirty="0">
                        <a:solidFill>
                          <a:schemeClr val="tx2"/>
                        </a:solidFill>
                      </a:endParaRPr>
                    </a:p>
                  </a:txBody>
                  <a:tcPr/>
                </a:tc>
                <a:extLst>
                  <a:ext uri="{0D108BD9-81ED-4DB2-BD59-A6C34878D82A}">
                    <a16:rowId xmlns:a16="http://schemas.microsoft.com/office/drawing/2014/main" val="3687066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2"/>
                          </a:solidFill>
                        </a:rPr>
                        <a:t>NSX Edge KPI (%)</a:t>
                      </a:r>
                    </a:p>
                  </a:txBody>
                  <a:tcPr/>
                </a:tc>
                <a:tc rowSpan="2">
                  <a:txBody>
                    <a:bodyPr/>
                    <a:lstStyle/>
                    <a:p>
                      <a:pPr>
                        <a:spcBef>
                          <a:spcPts val="600"/>
                        </a:spcBef>
                      </a:pPr>
                      <a:r>
                        <a:rPr lang="en-US" sz="1600" dirty="0">
                          <a:solidFill>
                            <a:schemeClr val="tx2"/>
                          </a:solidFill>
                        </a:rPr>
                        <a:t>NSX has 3 distinct part (Edge, ESXi and Managers). We can’t combine the 3</a:t>
                      </a:r>
                      <a:r>
                        <a:rPr lang="en-US" sz="1600" baseline="30000" dirty="0">
                          <a:solidFill>
                            <a:schemeClr val="tx2"/>
                          </a:solidFill>
                        </a:rPr>
                        <a:t>rd</a:t>
                      </a:r>
                      <a:r>
                        <a:rPr lang="en-US" sz="1600" dirty="0">
                          <a:solidFill>
                            <a:schemeClr val="tx2"/>
                          </a:solidFill>
                        </a:rPr>
                        <a:t> one as it’s on management plane</a:t>
                      </a:r>
                    </a:p>
                  </a:txBody>
                  <a:tcPr/>
                </a:tc>
                <a:tc vMerge="1">
                  <a:txBody>
                    <a:bodyPr/>
                    <a:lstStyle/>
                    <a:p>
                      <a:pPr>
                        <a:spcBef>
                          <a:spcPts val="600"/>
                        </a:spcBef>
                      </a:pPr>
                      <a:endParaRPr lang="en-US" sz="1600" dirty="0">
                        <a:solidFill>
                          <a:schemeClr val="tx2"/>
                        </a:solidFill>
                      </a:endParaRPr>
                    </a:p>
                  </a:txBody>
                  <a:tcPr/>
                </a:tc>
                <a:extLst>
                  <a:ext uri="{0D108BD9-81ED-4DB2-BD59-A6C34878D82A}">
                    <a16:rowId xmlns:a16="http://schemas.microsoft.com/office/drawing/2014/main" val="274387275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2"/>
                          </a:solidFill>
                        </a:rPr>
                        <a:t>NSX Managers KPI (%)</a:t>
                      </a:r>
                    </a:p>
                  </a:txBody>
                  <a:tcPr/>
                </a:tc>
                <a:tc vMerge="1">
                  <a:txBody>
                    <a:bodyPr/>
                    <a:lstStyle/>
                    <a:p>
                      <a:pPr>
                        <a:spcBef>
                          <a:spcPts val="600"/>
                        </a:spcBef>
                      </a:pPr>
                      <a:endParaRPr lang="en-US" sz="1600" dirty="0">
                        <a:solidFill>
                          <a:schemeClr val="tx2"/>
                        </a:solidFill>
                      </a:endParaRPr>
                    </a:p>
                  </a:txBody>
                  <a:tcPr/>
                </a:tc>
                <a:tc vMerge="1">
                  <a:txBody>
                    <a:bodyPr/>
                    <a:lstStyle/>
                    <a:p>
                      <a:pPr>
                        <a:spcBef>
                          <a:spcPts val="600"/>
                        </a:spcBef>
                      </a:pPr>
                      <a:endParaRPr lang="en-US" sz="1600" dirty="0">
                        <a:solidFill>
                          <a:schemeClr val="tx2"/>
                        </a:solidFill>
                      </a:endParaRPr>
                    </a:p>
                  </a:txBody>
                  <a:tcPr/>
                </a:tc>
                <a:extLst>
                  <a:ext uri="{0D108BD9-81ED-4DB2-BD59-A6C34878D82A}">
                    <a16:rowId xmlns:a16="http://schemas.microsoft.com/office/drawing/2014/main" val="2862151844"/>
                  </a:ext>
                </a:extLst>
              </a:tr>
              <a:tr h="370840">
                <a:tc>
                  <a:txBody>
                    <a:bodyPr/>
                    <a:lstStyle/>
                    <a:p>
                      <a:r>
                        <a:rPr lang="en-US" sz="1600" dirty="0">
                          <a:solidFill>
                            <a:schemeClr val="tx2"/>
                          </a:solidFill>
                        </a:rPr>
                        <a:t>VM SLA</a:t>
                      </a:r>
                    </a:p>
                  </a:txBody>
                  <a:tcPr/>
                </a:tc>
                <a:tc rowSpan="2">
                  <a:txBody>
                    <a:bodyPr/>
                    <a:lstStyle/>
                    <a:p>
                      <a:pPr>
                        <a:spcBef>
                          <a:spcPts val="600"/>
                        </a:spcBef>
                      </a:pPr>
                      <a:r>
                        <a:rPr lang="en-US" sz="1600" dirty="0">
                          <a:solidFill>
                            <a:schemeClr val="tx2"/>
                          </a:solidFill>
                        </a:rPr>
                        <a:t>Only applicable for customers with formal agreement between the 2 team or entities.</a:t>
                      </a:r>
                    </a:p>
                  </a:txBody>
                  <a:tcPr/>
                </a:tc>
                <a:tc rowSpan="2">
                  <a:txBody>
                    <a:bodyPr/>
                    <a:lstStyle/>
                    <a:p>
                      <a:pPr>
                        <a:spcBef>
                          <a:spcPts val="600"/>
                        </a:spcBef>
                      </a:pPr>
                      <a:r>
                        <a:rPr lang="en-US" sz="1600" dirty="0">
                          <a:solidFill>
                            <a:schemeClr val="tx2"/>
                          </a:solidFill>
                        </a:rPr>
                        <a:t>Monthly, following calendar</a:t>
                      </a:r>
                    </a:p>
                  </a:txBody>
                  <a:tcPr/>
                </a:tc>
                <a:extLst>
                  <a:ext uri="{0D108BD9-81ED-4DB2-BD59-A6C34878D82A}">
                    <a16:rowId xmlns:a16="http://schemas.microsoft.com/office/drawing/2014/main" val="318980016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2"/>
                          </a:solidFill>
                        </a:rPr>
                        <a:t>vSphere Cluster SLA</a:t>
                      </a:r>
                    </a:p>
                  </a:txBody>
                  <a:tcPr/>
                </a:tc>
                <a:tc vMerge="1">
                  <a:txBody>
                    <a:bodyPr/>
                    <a:lstStyle/>
                    <a:p>
                      <a:pPr>
                        <a:spcBef>
                          <a:spcPts val="600"/>
                        </a:spcBef>
                      </a:pPr>
                      <a:endParaRPr lang="en-US" dirty="0">
                        <a:solidFill>
                          <a:schemeClr val="tx2"/>
                        </a:solidFill>
                      </a:endParaRPr>
                    </a:p>
                  </a:txBody>
                  <a:tcPr/>
                </a:tc>
                <a:tc vMerge="1">
                  <a:txBody>
                    <a:bodyPr/>
                    <a:lstStyle/>
                    <a:p>
                      <a:endParaRPr lang="en-US"/>
                    </a:p>
                  </a:txBody>
                  <a:tcPr/>
                </a:tc>
                <a:extLst>
                  <a:ext uri="{0D108BD9-81ED-4DB2-BD59-A6C34878D82A}">
                    <a16:rowId xmlns:a16="http://schemas.microsoft.com/office/drawing/2014/main" val="1008160889"/>
                  </a:ext>
                </a:extLst>
              </a:tr>
            </a:tbl>
          </a:graphicData>
        </a:graphic>
      </p:graphicFrame>
    </p:spTree>
    <p:extLst>
      <p:ext uri="{BB962C8B-B14F-4D97-AF65-F5344CB8AC3E}">
        <p14:creationId xmlns:p14="http://schemas.microsoft.com/office/powerpoint/2010/main" val="214739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4B76F67-F0A1-4107-BDD8-162619761994}"/>
              </a:ext>
            </a:extLst>
          </p:cNvPr>
          <p:cNvSpPr/>
          <p:nvPr/>
        </p:nvSpPr>
        <p:spPr>
          <a:xfrm>
            <a:off x="3463470" y="2175354"/>
            <a:ext cx="2813952" cy="636431"/>
          </a:xfrm>
          <a:prstGeom prst="rect">
            <a:avLst/>
          </a:prstGeom>
          <a:gradFill flip="none" rotWithShape="1">
            <a:gsLst>
              <a:gs pos="0">
                <a:schemeClr val="accent3">
                  <a:lumMod val="20000"/>
                  <a:lumOff val="80000"/>
                  <a:alpha val="60000"/>
                </a:schemeClr>
              </a:gs>
              <a:gs pos="35000">
                <a:schemeClr val="accent6">
                  <a:lumMod val="20000"/>
                  <a:lumOff val="80000"/>
                  <a:alpha val="60000"/>
                </a:schemeClr>
              </a:gs>
              <a:gs pos="100000">
                <a:schemeClr val="accent1">
                  <a:lumMod val="20000"/>
                  <a:lumOff val="8000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r>
              <a:rPr lang="en-SG" sz="1200" dirty="0">
                <a:solidFill>
                  <a:schemeClr val="bg2">
                    <a:lumMod val="10000"/>
                  </a:schemeClr>
                </a:solidFill>
              </a:rPr>
              <a:t>Focus on the </a:t>
            </a:r>
            <a:r>
              <a:rPr lang="en-SG" sz="1200" dirty="0">
                <a:solidFill>
                  <a:srgbClr val="FF0000"/>
                </a:solidFill>
              </a:rPr>
              <a:t>Architect</a:t>
            </a:r>
            <a:r>
              <a:rPr lang="en-SG" sz="1200" dirty="0">
                <a:solidFill>
                  <a:schemeClr val="bg2">
                    <a:lumMod val="10000"/>
                  </a:schemeClr>
                </a:solidFill>
              </a:rPr>
              <a:t>, the individual.</a:t>
            </a:r>
          </a:p>
        </p:txBody>
      </p:sp>
      <p:sp>
        <p:nvSpPr>
          <p:cNvPr id="7" name="Rectangle 6">
            <a:extLst>
              <a:ext uri="{FF2B5EF4-FFF2-40B4-BE49-F238E27FC236}">
                <a16:creationId xmlns:a16="http://schemas.microsoft.com/office/drawing/2014/main" id="{04A08C03-5F0C-4C61-A925-0A84B84631D0}"/>
              </a:ext>
            </a:extLst>
          </p:cNvPr>
          <p:cNvSpPr/>
          <p:nvPr/>
        </p:nvSpPr>
        <p:spPr>
          <a:xfrm>
            <a:off x="625083" y="2175354"/>
            <a:ext cx="2813952" cy="636431"/>
          </a:xfrm>
          <a:prstGeom prst="rect">
            <a:avLst/>
          </a:prstGeom>
          <a:gradFill flip="none" rotWithShape="1">
            <a:gsLst>
              <a:gs pos="0">
                <a:schemeClr val="accent3">
                  <a:lumMod val="20000"/>
                  <a:lumOff val="80000"/>
                  <a:alpha val="60000"/>
                </a:schemeClr>
              </a:gs>
              <a:gs pos="35000">
                <a:schemeClr val="accent6">
                  <a:lumMod val="20000"/>
                  <a:lumOff val="80000"/>
                  <a:alpha val="60000"/>
                </a:schemeClr>
              </a:gs>
              <a:gs pos="100000">
                <a:schemeClr val="accent1">
                  <a:lumMod val="20000"/>
                  <a:lumOff val="8000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r>
              <a:rPr lang="en-SG" sz="1200" dirty="0">
                <a:solidFill>
                  <a:schemeClr val="bg2">
                    <a:lumMod val="10000"/>
                  </a:schemeClr>
                </a:solidFill>
              </a:rPr>
              <a:t>Focus on the </a:t>
            </a:r>
            <a:r>
              <a:rPr lang="en-SG" sz="1200" dirty="0">
                <a:solidFill>
                  <a:srgbClr val="FF0000"/>
                </a:solidFill>
              </a:rPr>
              <a:t>Operations</a:t>
            </a:r>
            <a:r>
              <a:rPr lang="en-SG" sz="1200" dirty="0">
                <a:solidFill>
                  <a:schemeClr val="bg2">
                    <a:lumMod val="10000"/>
                  </a:schemeClr>
                </a:solidFill>
              </a:rPr>
              <a:t>, the process.</a:t>
            </a:r>
          </a:p>
        </p:txBody>
      </p:sp>
      <p:sp>
        <p:nvSpPr>
          <p:cNvPr id="9" name="Rectangle 8">
            <a:extLst>
              <a:ext uri="{FF2B5EF4-FFF2-40B4-BE49-F238E27FC236}">
                <a16:creationId xmlns:a16="http://schemas.microsoft.com/office/drawing/2014/main" id="{2786052F-3811-444D-98A9-A5581B2CA791}"/>
              </a:ext>
            </a:extLst>
          </p:cNvPr>
          <p:cNvSpPr/>
          <p:nvPr/>
        </p:nvSpPr>
        <p:spPr>
          <a:xfrm>
            <a:off x="3463470" y="1197614"/>
            <a:ext cx="2813952" cy="289784"/>
          </a:xfrm>
          <a:prstGeom prst="rect">
            <a:avLst/>
          </a:prstGeom>
          <a:gradFill flip="none" rotWithShape="1">
            <a:gsLst>
              <a:gs pos="0">
                <a:schemeClr val="accent3">
                  <a:lumMod val="20000"/>
                  <a:lumOff val="80000"/>
                </a:schemeClr>
              </a:gs>
              <a:gs pos="35000">
                <a:schemeClr val="accent6">
                  <a:lumMod val="20000"/>
                  <a:lumOff val="80000"/>
                </a:schemeClr>
              </a:gs>
              <a:gs pos="100000">
                <a:schemeClr val="accent1">
                  <a:lumMod val="10000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SG" sz="1400" b="1" dirty="0">
                <a:solidFill>
                  <a:schemeClr val="bg2">
                    <a:lumMod val="10000"/>
                  </a:schemeClr>
                </a:solidFill>
              </a:rPr>
              <a:t>The Workshop</a:t>
            </a:r>
          </a:p>
        </p:txBody>
      </p:sp>
      <p:sp>
        <p:nvSpPr>
          <p:cNvPr id="10" name="Rectangle 9">
            <a:extLst>
              <a:ext uri="{FF2B5EF4-FFF2-40B4-BE49-F238E27FC236}">
                <a16:creationId xmlns:a16="http://schemas.microsoft.com/office/drawing/2014/main" id="{663F394B-4823-4821-BC53-6A7DC988B0EF}"/>
              </a:ext>
            </a:extLst>
          </p:cNvPr>
          <p:cNvSpPr/>
          <p:nvPr/>
        </p:nvSpPr>
        <p:spPr>
          <a:xfrm>
            <a:off x="625081" y="1197614"/>
            <a:ext cx="2813952" cy="289784"/>
          </a:xfrm>
          <a:prstGeom prst="rect">
            <a:avLst/>
          </a:prstGeom>
          <a:gradFill flip="none" rotWithShape="1">
            <a:gsLst>
              <a:gs pos="0">
                <a:schemeClr val="accent3">
                  <a:lumMod val="20000"/>
                  <a:lumOff val="80000"/>
                </a:schemeClr>
              </a:gs>
              <a:gs pos="35000">
                <a:schemeClr val="accent6">
                  <a:lumMod val="20000"/>
                  <a:lumOff val="80000"/>
                </a:schemeClr>
              </a:gs>
              <a:gs pos="100000">
                <a:schemeClr val="accent1">
                  <a:lumMod val="10000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SG" sz="1400" b="1" dirty="0">
                <a:solidFill>
                  <a:schemeClr val="bg2">
                    <a:lumMod val="10000"/>
                  </a:schemeClr>
                </a:solidFill>
              </a:rPr>
              <a:t>The Book</a:t>
            </a:r>
          </a:p>
        </p:txBody>
      </p:sp>
      <p:sp>
        <p:nvSpPr>
          <p:cNvPr id="12" name="Rectangle 11">
            <a:extLst>
              <a:ext uri="{FF2B5EF4-FFF2-40B4-BE49-F238E27FC236}">
                <a16:creationId xmlns:a16="http://schemas.microsoft.com/office/drawing/2014/main" id="{9A56972A-DE64-4818-B675-D39616DBE1AF}"/>
              </a:ext>
            </a:extLst>
          </p:cNvPr>
          <p:cNvSpPr/>
          <p:nvPr/>
        </p:nvSpPr>
        <p:spPr>
          <a:xfrm>
            <a:off x="3463470" y="2842961"/>
            <a:ext cx="2813952" cy="636431"/>
          </a:xfrm>
          <a:prstGeom prst="rect">
            <a:avLst/>
          </a:prstGeom>
          <a:gradFill flip="none" rotWithShape="1">
            <a:gsLst>
              <a:gs pos="0">
                <a:schemeClr val="accent3">
                  <a:lumMod val="20000"/>
                  <a:lumOff val="80000"/>
                  <a:alpha val="60000"/>
                </a:schemeClr>
              </a:gs>
              <a:gs pos="35000">
                <a:schemeClr val="accent6">
                  <a:lumMod val="20000"/>
                  <a:lumOff val="80000"/>
                  <a:alpha val="60000"/>
                </a:schemeClr>
              </a:gs>
              <a:gs pos="100000">
                <a:schemeClr val="accent1">
                  <a:lumMod val="20000"/>
                  <a:lumOff val="8000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r>
              <a:rPr lang="en-SG" sz="1200" dirty="0">
                <a:solidFill>
                  <a:schemeClr val="bg2">
                    <a:lumMod val="10000"/>
                  </a:schemeClr>
                </a:solidFill>
              </a:rPr>
              <a:t>Peer Sharing and small group discussion.</a:t>
            </a:r>
          </a:p>
        </p:txBody>
      </p:sp>
      <p:sp>
        <p:nvSpPr>
          <p:cNvPr id="13" name="Rectangle 12">
            <a:extLst>
              <a:ext uri="{FF2B5EF4-FFF2-40B4-BE49-F238E27FC236}">
                <a16:creationId xmlns:a16="http://schemas.microsoft.com/office/drawing/2014/main" id="{72797CF4-563D-4D10-9F07-B872B7BE1929}"/>
              </a:ext>
            </a:extLst>
          </p:cNvPr>
          <p:cNvSpPr/>
          <p:nvPr/>
        </p:nvSpPr>
        <p:spPr>
          <a:xfrm>
            <a:off x="625081" y="2842961"/>
            <a:ext cx="2813952" cy="636431"/>
          </a:xfrm>
          <a:prstGeom prst="rect">
            <a:avLst/>
          </a:prstGeom>
          <a:gradFill flip="none" rotWithShape="1">
            <a:gsLst>
              <a:gs pos="0">
                <a:schemeClr val="accent3">
                  <a:lumMod val="20000"/>
                  <a:lumOff val="80000"/>
                  <a:alpha val="60000"/>
                </a:schemeClr>
              </a:gs>
              <a:gs pos="35000">
                <a:schemeClr val="accent6">
                  <a:lumMod val="20000"/>
                  <a:lumOff val="80000"/>
                  <a:alpha val="60000"/>
                </a:schemeClr>
              </a:gs>
              <a:gs pos="100000">
                <a:schemeClr val="accent1">
                  <a:lumMod val="20000"/>
                  <a:lumOff val="8000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r>
              <a:rPr lang="en-SG" sz="1200">
                <a:solidFill>
                  <a:schemeClr val="bg2">
                    <a:lumMod val="10000"/>
                  </a:schemeClr>
                </a:solidFill>
              </a:rPr>
              <a:t>In-depth Reading</a:t>
            </a:r>
            <a:endParaRPr lang="en-SG" sz="1200" dirty="0">
              <a:solidFill>
                <a:schemeClr val="bg2">
                  <a:lumMod val="10000"/>
                </a:schemeClr>
              </a:solidFill>
            </a:endParaRPr>
          </a:p>
        </p:txBody>
      </p:sp>
      <p:sp>
        <p:nvSpPr>
          <p:cNvPr id="14" name="Rectangle 13">
            <a:extLst>
              <a:ext uri="{FF2B5EF4-FFF2-40B4-BE49-F238E27FC236}">
                <a16:creationId xmlns:a16="http://schemas.microsoft.com/office/drawing/2014/main" id="{157CBCDC-9ABF-4D9C-8759-18C8E3DEC64A}"/>
              </a:ext>
            </a:extLst>
          </p:cNvPr>
          <p:cNvSpPr/>
          <p:nvPr/>
        </p:nvSpPr>
        <p:spPr>
          <a:xfrm>
            <a:off x="3463470" y="3510568"/>
            <a:ext cx="2813952" cy="636431"/>
          </a:xfrm>
          <a:prstGeom prst="rect">
            <a:avLst/>
          </a:prstGeom>
          <a:gradFill flip="none" rotWithShape="1">
            <a:gsLst>
              <a:gs pos="0">
                <a:schemeClr val="accent3">
                  <a:lumMod val="20000"/>
                  <a:lumOff val="80000"/>
                  <a:alpha val="60000"/>
                </a:schemeClr>
              </a:gs>
              <a:gs pos="35000">
                <a:schemeClr val="accent6">
                  <a:lumMod val="20000"/>
                  <a:lumOff val="80000"/>
                  <a:alpha val="60000"/>
                </a:schemeClr>
              </a:gs>
              <a:gs pos="100000">
                <a:schemeClr val="accent1">
                  <a:lumMod val="20000"/>
                  <a:lumOff val="8000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r>
              <a:rPr lang="en-SG" sz="1200">
                <a:solidFill>
                  <a:schemeClr val="bg2">
                    <a:lumMod val="10000"/>
                  </a:schemeClr>
                </a:solidFill>
              </a:rPr>
              <a:t>Not a hands-on session. Live demo by Facilitator, and sharing by attendee.</a:t>
            </a:r>
            <a:endParaRPr lang="en-SG" sz="1200" dirty="0">
              <a:solidFill>
                <a:schemeClr val="bg2">
                  <a:lumMod val="10000"/>
                </a:schemeClr>
              </a:solidFill>
            </a:endParaRPr>
          </a:p>
        </p:txBody>
      </p:sp>
      <p:sp>
        <p:nvSpPr>
          <p:cNvPr id="15" name="Rectangle 14">
            <a:extLst>
              <a:ext uri="{FF2B5EF4-FFF2-40B4-BE49-F238E27FC236}">
                <a16:creationId xmlns:a16="http://schemas.microsoft.com/office/drawing/2014/main" id="{A44DAD99-1CB6-447B-B23B-745F901597A9}"/>
              </a:ext>
            </a:extLst>
          </p:cNvPr>
          <p:cNvSpPr/>
          <p:nvPr/>
        </p:nvSpPr>
        <p:spPr>
          <a:xfrm>
            <a:off x="625081" y="3510568"/>
            <a:ext cx="2813952" cy="636431"/>
          </a:xfrm>
          <a:prstGeom prst="rect">
            <a:avLst/>
          </a:prstGeom>
          <a:gradFill flip="none" rotWithShape="1">
            <a:gsLst>
              <a:gs pos="0">
                <a:schemeClr val="accent3">
                  <a:lumMod val="20000"/>
                  <a:lumOff val="80000"/>
                  <a:alpha val="60000"/>
                </a:schemeClr>
              </a:gs>
              <a:gs pos="35000">
                <a:schemeClr val="accent6">
                  <a:lumMod val="20000"/>
                  <a:lumOff val="80000"/>
                  <a:alpha val="60000"/>
                </a:schemeClr>
              </a:gs>
              <a:gs pos="100000">
                <a:schemeClr val="accent1">
                  <a:lumMod val="20000"/>
                  <a:lumOff val="8000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r>
              <a:rPr lang="en-SG" sz="1200" dirty="0">
                <a:solidFill>
                  <a:schemeClr val="bg2">
                    <a:lumMod val="10000"/>
                  </a:schemeClr>
                </a:solidFill>
              </a:rPr>
              <a:t>Hands-on. Access your </a:t>
            </a:r>
            <a:r>
              <a:rPr lang="en-SG" sz="1200" dirty="0" err="1">
                <a:solidFill>
                  <a:schemeClr val="bg2">
                    <a:lumMod val="10000"/>
                  </a:schemeClr>
                </a:solidFill>
              </a:rPr>
              <a:t>vR</a:t>
            </a:r>
            <a:r>
              <a:rPr lang="en-SG" sz="1200" dirty="0">
                <a:solidFill>
                  <a:schemeClr val="bg2">
                    <a:lumMod val="10000"/>
                  </a:schemeClr>
                </a:solidFill>
              </a:rPr>
              <a:t> Ops and Log Insight as you read along</a:t>
            </a:r>
          </a:p>
        </p:txBody>
      </p:sp>
      <p:sp>
        <p:nvSpPr>
          <p:cNvPr id="16" name="Rectangle 15">
            <a:extLst>
              <a:ext uri="{FF2B5EF4-FFF2-40B4-BE49-F238E27FC236}">
                <a16:creationId xmlns:a16="http://schemas.microsoft.com/office/drawing/2014/main" id="{A36CF0AC-E6C3-4E6E-B2EA-2F806E2336BC}"/>
              </a:ext>
            </a:extLst>
          </p:cNvPr>
          <p:cNvSpPr/>
          <p:nvPr/>
        </p:nvSpPr>
        <p:spPr>
          <a:xfrm>
            <a:off x="3463470" y="4178174"/>
            <a:ext cx="2813952" cy="636431"/>
          </a:xfrm>
          <a:prstGeom prst="rect">
            <a:avLst/>
          </a:prstGeom>
          <a:gradFill flip="none" rotWithShape="1">
            <a:gsLst>
              <a:gs pos="0">
                <a:schemeClr val="accent3">
                  <a:lumMod val="20000"/>
                  <a:lumOff val="80000"/>
                  <a:alpha val="60000"/>
                </a:schemeClr>
              </a:gs>
              <a:gs pos="35000">
                <a:schemeClr val="accent6">
                  <a:lumMod val="20000"/>
                  <a:lumOff val="80000"/>
                  <a:alpha val="60000"/>
                </a:schemeClr>
              </a:gs>
              <a:gs pos="100000">
                <a:schemeClr val="accent1">
                  <a:lumMod val="20000"/>
                  <a:lumOff val="8000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r>
              <a:rPr lang="en-SG" sz="1200">
                <a:solidFill>
                  <a:schemeClr val="bg2">
                    <a:lumMod val="10000"/>
                  </a:schemeClr>
                </a:solidFill>
              </a:rPr>
              <a:t>Only performance and capacity management, and focus on more pressing components</a:t>
            </a:r>
            <a:endParaRPr lang="en-SG" sz="1200" dirty="0">
              <a:solidFill>
                <a:schemeClr val="bg2">
                  <a:lumMod val="10000"/>
                </a:schemeClr>
              </a:solidFill>
            </a:endParaRPr>
          </a:p>
        </p:txBody>
      </p:sp>
      <p:sp>
        <p:nvSpPr>
          <p:cNvPr id="17" name="Rectangle 16">
            <a:extLst>
              <a:ext uri="{FF2B5EF4-FFF2-40B4-BE49-F238E27FC236}">
                <a16:creationId xmlns:a16="http://schemas.microsoft.com/office/drawing/2014/main" id="{0335CB7D-275A-46B3-9EC7-1565DBD8666E}"/>
              </a:ext>
            </a:extLst>
          </p:cNvPr>
          <p:cNvSpPr/>
          <p:nvPr/>
        </p:nvSpPr>
        <p:spPr>
          <a:xfrm>
            <a:off x="625081" y="4178174"/>
            <a:ext cx="2813952" cy="636431"/>
          </a:xfrm>
          <a:prstGeom prst="rect">
            <a:avLst/>
          </a:prstGeom>
          <a:gradFill flip="none" rotWithShape="1">
            <a:gsLst>
              <a:gs pos="0">
                <a:schemeClr val="accent3">
                  <a:lumMod val="20000"/>
                  <a:lumOff val="80000"/>
                  <a:alpha val="60000"/>
                </a:schemeClr>
              </a:gs>
              <a:gs pos="35000">
                <a:schemeClr val="accent6">
                  <a:lumMod val="20000"/>
                  <a:lumOff val="80000"/>
                  <a:alpha val="60000"/>
                </a:schemeClr>
              </a:gs>
              <a:gs pos="100000">
                <a:schemeClr val="accent1">
                  <a:lumMod val="20000"/>
                  <a:lumOff val="8000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r>
              <a:rPr lang="en-SG" sz="1200">
                <a:solidFill>
                  <a:schemeClr val="bg2">
                    <a:lumMod val="10000"/>
                  </a:schemeClr>
                </a:solidFill>
              </a:rPr>
              <a:t>Complete coverage of operations</a:t>
            </a:r>
            <a:endParaRPr lang="en-SG" sz="1200" dirty="0">
              <a:solidFill>
                <a:schemeClr val="bg2">
                  <a:lumMod val="10000"/>
                </a:schemeClr>
              </a:solidFill>
            </a:endParaRPr>
          </a:p>
        </p:txBody>
      </p:sp>
      <p:sp>
        <p:nvSpPr>
          <p:cNvPr id="2" name="Title 1">
            <a:extLst>
              <a:ext uri="{FF2B5EF4-FFF2-40B4-BE49-F238E27FC236}">
                <a16:creationId xmlns:a16="http://schemas.microsoft.com/office/drawing/2014/main" id="{4275CC2C-EB97-4BF0-ACEE-3A8EB60DD411}"/>
              </a:ext>
            </a:extLst>
          </p:cNvPr>
          <p:cNvSpPr>
            <a:spLocks noGrp="1"/>
          </p:cNvSpPr>
          <p:nvPr>
            <p:ph type="title"/>
          </p:nvPr>
        </p:nvSpPr>
        <p:spPr/>
        <p:txBody>
          <a:bodyPr/>
          <a:lstStyle/>
          <a:p>
            <a:r>
              <a:rPr lang="en-SG" dirty="0"/>
              <a:t>Book vs Workshop</a:t>
            </a:r>
          </a:p>
        </p:txBody>
      </p:sp>
      <p:sp>
        <p:nvSpPr>
          <p:cNvPr id="18" name="Rectangle 17">
            <a:extLst>
              <a:ext uri="{FF2B5EF4-FFF2-40B4-BE49-F238E27FC236}">
                <a16:creationId xmlns:a16="http://schemas.microsoft.com/office/drawing/2014/main" id="{661206E5-66A4-4605-B88A-D8648D667E6D}"/>
              </a:ext>
            </a:extLst>
          </p:cNvPr>
          <p:cNvSpPr/>
          <p:nvPr/>
        </p:nvSpPr>
        <p:spPr>
          <a:xfrm>
            <a:off x="581398" y="5513386"/>
            <a:ext cx="11574316" cy="876528"/>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spcBef>
                <a:spcPts val="600"/>
              </a:spcBef>
            </a:pPr>
            <a:r>
              <a:rPr lang="en-SG" sz="1200" dirty="0">
                <a:solidFill>
                  <a:schemeClr val="bg2">
                    <a:lumMod val="10000"/>
                  </a:schemeClr>
                </a:solidFill>
              </a:rPr>
              <a:t>The Workshop is based on the book. To keep it within 0.5 day, it takes a </a:t>
            </a:r>
            <a:r>
              <a:rPr lang="en-SG" sz="1200" dirty="0">
                <a:solidFill>
                  <a:srgbClr val="FF0000"/>
                </a:solidFill>
              </a:rPr>
              <a:t>small</a:t>
            </a:r>
            <a:r>
              <a:rPr lang="en-SG" sz="1200" dirty="0">
                <a:solidFill>
                  <a:schemeClr val="bg2">
                    <a:lumMod val="10000"/>
                  </a:schemeClr>
                </a:solidFill>
              </a:rPr>
              <a:t> subset of the book. The original workshop ran for 2 days.</a:t>
            </a:r>
          </a:p>
          <a:p>
            <a:pPr>
              <a:spcBef>
                <a:spcPts val="600"/>
              </a:spcBef>
            </a:pPr>
            <a:r>
              <a:rPr lang="en-SG" sz="1200" dirty="0">
                <a:solidFill>
                  <a:schemeClr val="bg2">
                    <a:lumMod val="10000"/>
                  </a:schemeClr>
                </a:solidFill>
              </a:rPr>
              <a:t>It’s designed for workshop-style delivery with </a:t>
            </a:r>
            <a:r>
              <a:rPr lang="en-SG" sz="1200" dirty="0">
                <a:solidFill>
                  <a:srgbClr val="FF0000"/>
                </a:solidFill>
              </a:rPr>
              <a:t>active</a:t>
            </a:r>
            <a:r>
              <a:rPr lang="en-SG" sz="1200" dirty="0">
                <a:solidFill>
                  <a:schemeClr val="bg2">
                    <a:lumMod val="10000"/>
                  </a:schemeClr>
                </a:solidFill>
              </a:rPr>
              <a:t> discussion. Not designed for large scale, one way lecture. Designed for Infrastructure Architect, not other roles. The book covers all roles.</a:t>
            </a:r>
          </a:p>
        </p:txBody>
      </p:sp>
      <p:sp>
        <p:nvSpPr>
          <p:cNvPr id="19" name="Rectangle 18">
            <a:extLst>
              <a:ext uri="{FF2B5EF4-FFF2-40B4-BE49-F238E27FC236}">
                <a16:creationId xmlns:a16="http://schemas.microsoft.com/office/drawing/2014/main" id="{269FF17F-8EC1-4115-B228-CB7572A8D470}"/>
              </a:ext>
            </a:extLst>
          </p:cNvPr>
          <p:cNvSpPr/>
          <p:nvPr/>
        </p:nvSpPr>
        <p:spPr>
          <a:xfrm>
            <a:off x="3463470" y="4845780"/>
            <a:ext cx="2813952" cy="636431"/>
          </a:xfrm>
          <a:prstGeom prst="rect">
            <a:avLst/>
          </a:prstGeom>
          <a:gradFill flip="none" rotWithShape="1">
            <a:gsLst>
              <a:gs pos="0">
                <a:schemeClr val="accent3">
                  <a:lumMod val="20000"/>
                  <a:lumOff val="80000"/>
                  <a:alpha val="60000"/>
                </a:schemeClr>
              </a:gs>
              <a:gs pos="35000">
                <a:schemeClr val="accent6">
                  <a:lumMod val="20000"/>
                  <a:lumOff val="80000"/>
                  <a:alpha val="60000"/>
                </a:schemeClr>
              </a:gs>
              <a:gs pos="100000">
                <a:schemeClr val="accent1">
                  <a:lumMod val="20000"/>
                  <a:lumOff val="8000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r>
              <a:rPr lang="en-SG" sz="1200" dirty="0">
                <a:solidFill>
                  <a:schemeClr val="bg2">
                    <a:lumMod val="10000"/>
                  </a:schemeClr>
                </a:solidFill>
              </a:rPr>
              <a:t>1 day physical event, with ample time for networking &amp; peer sharing</a:t>
            </a:r>
          </a:p>
        </p:txBody>
      </p:sp>
      <p:sp>
        <p:nvSpPr>
          <p:cNvPr id="20" name="Rectangle 19">
            <a:extLst>
              <a:ext uri="{FF2B5EF4-FFF2-40B4-BE49-F238E27FC236}">
                <a16:creationId xmlns:a16="http://schemas.microsoft.com/office/drawing/2014/main" id="{42FFE422-2B64-404D-963A-061597EA9451}"/>
              </a:ext>
            </a:extLst>
          </p:cNvPr>
          <p:cNvSpPr/>
          <p:nvPr/>
        </p:nvSpPr>
        <p:spPr>
          <a:xfrm>
            <a:off x="625081" y="4845780"/>
            <a:ext cx="2813952" cy="636431"/>
          </a:xfrm>
          <a:prstGeom prst="rect">
            <a:avLst/>
          </a:prstGeom>
          <a:gradFill flip="none" rotWithShape="1">
            <a:gsLst>
              <a:gs pos="0">
                <a:schemeClr val="accent3">
                  <a:lumMod val="20000"/>
                  <a:lumOff val="80000"/>
                  <a:alpha val="60000"/>
                </a:schemeClr>
              </a:gs>
              <a:gs pos="35000">
                <a:schemeClr val="accent6">
                  <a:lumMod val="20000"/>
                  <a:lumOff val="80000"/>
                  <a:alpha val="60000"/>
                </a:schemeClr>
              </a:gs>
              <a:gs pos="100000">
                <a:schemeClr val="accent1">
                  <a:lumMod val="20000"/>
                  <a:lumOff val="8000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r>
              <a:rPr lang="en-SG" sz="1200" dirty="0">
                <a:solidFill>
                  <a:schemeClr val="bg2">
                    <a:lumMod val="10000"/>
                  </a:schemeClr>
                </a:solidFill>
              </a:rPr>
              <a:t>~1 month period in multiple reads &amp; apply</a:t>
            </a:r>
          </a:p>
        </p:txBody>
      </p:sp>
      <p:sp>
        <p:nvSpPr>
          <p:cNvPr id="21" name="Rectangle 20">
            <a:extLst>
              <a:ext uri="{FF2B5EF4-FFF2-40B4-BE49-F238E27FC236}">
                <a16:creationId xmlns:a16="http://schemas.microsoft.com/office/drawing/2014/main" id="{A1F661CB-D93D-ABFD-4A50-A70B3F6FAC86}"/>
              </a:ext>
            </a:extLst>
          </p:cNvPr>
          <p:cNvSpPr/>
          <p:nvPr/>
        </p:nvSpPr>
        <p:spPr>
          <a:xfrm>
            <a:off x="3463470" y="1510254"/>
            <a:ext cx="2813952" cy="636431"/>
          </a:xfrm>
          <a:prstGeom prst="rect">
            <a:avLst/>
          </a:prstGeom>
          <a:gradFill flip="none" rotWithShape="1">
            <a:gsLst>
              <a:gs pos="0">
                <a:schemeClr val="accent3">
                  <a:lumMod val="20000"/>
                  <a:lumOff val="80000"/>
                  <a:alpha val="60000"/>
                </a:schemeClr>
              </a:gs>
              <a:gs pos="35000">
                <a:schemeClr val="accent6">
                  <a:lumMod val="20000"/>
                  <a:lumOff val="80000"/>
                  <a:alpha val="60000"/>
                </a:schemeClr>
              </a:gs>
              <a:gs pos="100000">
                <a:schemeClr val="accent1">
                  <a:lumMod val="20000"/>
                  <a:lumOff val="8000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r>
              <a:rPr lang="en-SG" sz="1200" dirty="0">
                <a:solidFill>
                  <a:schemeClr val="bg2">
                    <a:lumMod val="10000"/>
                  </a:schemeClr>
                </a:solidFill>
              </a:rPr>
              <a:t>Operationalize Your World</a:t>
            </a:r>
          </a:p>
        </p:txBody>
      </p:sp>
      <p:sp>
        <p:nvSpPr>
          <p:cNvPr id="22" name="Rectangle 21">
            <a:extLst>
              <a:ext uri="{FF2B5EF4-FFF2-40B4-BE49-F238E27FC236}">
                <a16:creationId xmlns:a16="http://schemas.microsoft.com/office/drawing/2014/main" id="{58495982-C179-219B-00D1-C90D4169F9FE}"/>
              </a:ext>
            </a:extLst>
          </p:cNvPr>
          <p:cNvSpPr/>
          <p:nvPr/>
        </p:nvSpPr>
        <p:spPr>
          <a:xfrm>
            <a:off x="625081" y="1510254"/>
            <a:ext cx="2813952" cy="636431"/>
          </a:xfrm>
          <a:prstGeom prst="rect">
            <a:avLst/>
          </a:prstGeom>
          <a:gradFill flip="none" rotWithShape="1">
            <a:gsLst>
              <a:gs pos="0">
                <a:schemeClr val="accent3">
                  <a:lumMod val="20000"/>
                  <a:lumOff val="80000"/>
                  <a:alpha val="60000"/>
                </a:schemeClr>
              </a:gs>
              <a:gs pos="35000">
                <a:schemeClr val="accent6">
                  <a:lumMod val="20000"/>
                  <a:lumOff val="80000"/>
                  <a:alpha val="60000"/>
                </a:schemeClr>
              </a:gs>
              <a:gs pos="100000">
                <a:schemeClr val="accent1">
                  <a:lumMod val="20000"/>
                  <a:lumOff val="8000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r>
              <a:rPr lang="en-SG" sz="1200" dirty="0">
                <a:solidFill>
                  <a:schemeClr val="bg2">
                    <a:lumMod val="10000"/>
                  </a:schemeClr>
                </a:solidFill>
              </a:rPr>
              <a:t>VMware Operations Transformation</a:t>
            </a:r>
          </a:p>
        </p:txBody>
      </p:sp>
      <p:pic>
        <p:nvPicPr>
          <p:cNvPr id="4" name="Picture 3">
            <a:extLst>
              <a:ext uri="{FF2B5EF4-FFF2-40B4-BE49-F238E27FC236}">
                <a16:creationId xmlns:a16="http://schemas.microsoft.com/office/drawing/2014/main" id="{93C8AB55-5472-DE68-F596-AE0155A9F8B1}"/>
              </a:ext>
            </a:extLst>
          </p:cNvPr>
          <p:cNvPicPr>
            <a:picLocks noChangeAspect="1"/>
          </p:cNvPicPr>
          <p:nvPr/>
        </p:nvPicPr>
        <p:blipFill>
          <a:blip r:embed="rId3"/>
          <a:stretch>
            <a:fillRect/>
          </a:stretch>
        </p:blipFill>
        <p:spPr>
          <a:xfrm>
            <a:off x="7187107" y="1197614"/>
            <a:ext cx="4379810" cy="4284597"/>
          </a:xfrm>
          <a:prstGeom prst="rect">
            <a:avLst/>
          </a:prstGeom>
        </p:spPr>
      </p:pic>
    </p:spTree>
    <p:extLst>
      <p:ext uri="{BB962C8B-B14F-4D97-AF65-F5344CB8AC3E}">
        <p14:creationId xmlns:p14="http://schemas.microsoft.com/office/powerpoint/2010/main" val="2164416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5"/>
          <p:cNvSpPr/>
          <p:nvPr/>
        </p:nvSpPr>
        <p:spPr>
          <a:xfrm>
            <a:off x="9624392" y="277549"/>
            <a:ext cx="2088232" cy="100811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A54F3595-4D4E-4C59-8FD0-505696D3FA57}"/>
              </a:ext>
            </a:extLst>
          </p:cNvPr>
          <p:cNvSpPr>
            <a:spLocks noGrp="1"/>
          </p:cNvSpPr>
          <p:nvPr>
            <p:ph type="title"/>
          </p:nvPr>
        </p:nvSpPr>
        <p:spPr/>
        <p:txBody>
          <a:bodyPr/>
          <a:lstStyle/>
          <a:p>
            <a:r>
              <a:rPr lang="en-SG"/>
              <a:t>A day in a life of Operations Team…</a:t>
            </a:r>
          </a:p>
        </p:txBody>
      </p:sp>
      <p:sp>
        <p:nvSpPr>
          <p:cNvPr id="2" name="Slide Number Placeholder 1"/>
          <p:cNvSpPr>
            <a:spLocks noGrp="1"/>
          </p:cNvSpPr>
          <p:nvPr>
            <p:ph type="sldNum" sz="quarter" idx="12"/>
          </p:nvPr>
        </p:nvSpPr>
        <p:spPr/>
        <p:txBody>
          <a:bodyPr/>
          <a:lstStyle/>
          <a:p>
            <a:fld id="{6EA6D8CF-3CDE-4807-BCD2-C9F2B831AAA5}" type="slidenum">
              <a:rPr lang="en-US" smtClean="0"/>
              <a:t>20</a:t>
            </a:fld>
            <a:endParaRPr lang="en-US"/>
          </a:p>
        </p:txBody>
      </p:sp>
      <p:sp>
        <p:nvSpPr>
          <p:cNvPr id="7" name="Title 1"/>
          <p:cNvSpPr txBox="1">
            <a:spLocks/>
          </p:cNvSpPr>
          <p:nvPr/>
        </p:nvSpPr>
        <p:spPr>
          <a:xfrm>
            <a:off x="539838" y="330200"/>
            <a:ext cx="10969943" cy="8128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dirty="0">
              <a:solidFill>
                <a:srgbClr val="387C2C"/>
              </a:solidFill>
            </a:endParaRPr>
          </a:p>
        </p:txBody>
      </p:sp>
      <p:grpSp>
        <p:nvGrpSpPr>
          <p:cNvPr id="3" name="Group 2"/>
          <p:cNvGrpSpPr/>
          <p:nvPr/>
        </p:nvGrpSpPr>
        <p:grpSpPr>
          <a:xfrm>
            <a:off x="1694539" y="1171491"/>
            <a:ext cx="12015502" cy="3090900"/>
            <a:chOff x="1893483" y="808218"/>
            <a:chExt cx="12015502" cy="3090900"/>
          </a:xfrm>
        </p:grpSpPr>
        <p:sp>
          <p:nvSpPr>
            <p:cNvPr id="9" name="Rectangle 8"/>
            <p:cNvSpPr/>
            <p:nvPr/>
          </p:nvSpPr>
          <p:spPr>
            <a:xfrm>
              <a:off x="1893483" y="1466380"/>
              <a:ext cx="2816952" cy="923330"/>
            </a:xfrm>
            <a:prstGeom prst="rect">
              <a:avLst/>
            </a:prstGeom>
          </p:spPr>
          <p:txBody>
            <a:bodyPr wrap="square">
              <a:spAutoFit/>
            </a:bodyPr>
            <a:lstStyle/>
            <a:p>
              <a:pPr algn="ctr"/>
              <a:r>
                <a:rPr lang="en-US" b="1" dirty="0">
                  <a:solidFill>
                    <a:schemeClr val="accent1"/>
                  </a:solidFill>
                </a:rPr>
                <a:t>App Team XYZ complains to IaaS Team that her VM is slow.</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7807" y="964873"/>
              <a:ext cx="2411927" cy="2794146"/>
            </a:xfrm>
            <a:prstGeom prst="rect">
              <a:avLst/>
            </a:prstGeom>
          </p:spPr>
        </p:pic>
        <p:sp>
          <p:nvSpPr>
            <p:cNvPr id="11" name="Hexagon 10"/>
            <p:cNvSpPr/>
            <p:nvPr/>
          </p:nvSpPr>
          <p:spPr>
            <a:xfrm rot="16200000">
              <a:off x="4699212" y="1021382"/>
              <a:ext cx="3090900" cy="2664572"/>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p:cNvSpPr/>
            <p:nvPr/>
          </p:nvSpPr>
          <p:spPr>
            <a:xfrm>
              <a:off x="7816160" y="1558790"/>
              <a:ext cx="6092825" cy="738664"/>
            </a:xfrm>
            <a:prstGeom prst="rect">
              <a:avLst/>
            </a:prstGeom>
          </p:spPr>
          <p:txBody>
            <a:bodyPr>
              <a:spAutoFit/>
            </a:bodyPr>
            <a:lstStyle/>
            <a:p>
              <a:r>
                <a:rPr lang="en-US" sz="1400" dirty="0">
                  <a:solidFill>
                    <a:schemeClr val="tx2"/>
                  </a:solidFill>
                </a:rPr>
                <a:t>Her application architect has verified that:</a:t>
              </a:r>
            </a:p>
            <a:p>
              <a:pPr marL="285750" indent="-285750">
                <a:buFont typeface="Arial"/>
                <a:buChar char="•"/>
              </a:pPr>
              <a:r>
                <a:rPr lang="en-US" sz="1400" dirty="0">
                  <a:solidFill>
                    <a:schemeClr val="tx2"/>
                  </a:solidFill>
                </a:rPr>
                <a:t>Windows CPU and RAM utilization is good.</a:t>
              </a:r>
            </a:p>
            <a:p>
              <a:pPr marL="285750" indent="-285750">
                <a:buFont typeface="Arial"/>
                <a:buChar char="•"/>
              </a:pPr>
              <a:r>
                <a:rPr lang="en-US" sz="1400" dirty="0">
                  <a:solidFill>
                    <a:schemeClr val="tx2"/>
                  </a:solidFill>
                </a:rPr>
                <a:t>Disk latency is good. No network drop packets.</a:t>
              </a:r>
              <a:endParaRPr lang="en-US" sz="1400" b="1" dirty="0">
                <a:solidFill>
                  <a:schemeClr val="tx2"/>
                </a:solidFill>
              </a:endParaRPr>
            </a:p>
          </p:txBody>
        </p:sp>
      </p:grpSp>
      <p:grpSp>
        <p:nvGrpSpPr>
          <p:cNvPr id="35" name="Group 34"/>
          <p:cNvGrpSpPr/>
          <p:nvPr/>
        </p:nvGrpSpPr>
        <p:grpSpPr>
          <a:xfrm>
            <a:off x="7378003" y="3596248"/>
            <a:ext cx="3206710" cy="2819292"/>
            <a:chOff x="7238294" y="2442983"/>
            <a:chExt cx="3206710" cy="2819292"/>
          </a:xfrm>
        </p:grpSpPr>
        <p:sp>
          <p:nvSpPr>
            <p:cNvPr id="36" name="Hexagon 35"/>
            <p:cNvSpPr/>
            <p:nvPr/>
          </p:nvSpPr>
          <p:spPr>
            <a:xfrm rot="16200000">
              <a:off x="8479472" y="3296743"/>
              <a:ext cx="2111126" cy="1819938"/>
            </a:xfrm>
            <a:prstGeom prst="hexagon">
              <a:avLst/>
            </a:prstGeom>
            <a:solidFill>
              <a:schemeClr val="accent6"/>
            </a:solidFill>
            <a:ln>
              <a:solidFill>
                <a:schemeClr val="bg1"/>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Content Placeholder 4"/>
            <p:cNvSpPr txBox="1">
              <a:spLocks/>
            </p:cNvSpPr>
            <p:nvPr/>
          </p:nvSpPr>
          <p:spPr>
            <a:xfrm>
              <a:off x="8795790" y="3554602"/>
              <a:ext cx="1490962" cy="136968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200"/>
                </a:spcBef>
                <a:buClr>
                  <a:schemeClr val="tx1">
                    <a:lumMod val="60000"/>
                    <a:lumOff val="40000"/>
                  </a:schemeClr>
                </a:buClr>
                <a:buSzPct val="90000"/>
                <a:buFont typeface="Arial" panose="020B0604020202020204"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SzPct val="90000"/>
                <a:buFont typeface="Arial" panose="020B0604020202020204" pitchFamily="34" charset="0"/>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6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en-US" b="1" dirty="0">
                  <a:solidFill>
                    <a:srgbClr val="FFFFFF"/>
                  </a:solidFill>
                  <a:sym typeface="Wingdings" panose="05000000000000000000" pitchFamily="2" charset="2"/>
                </a:rPr>
                <a:t>D</a:t>
              </a:r>
            </a:p>
            <a:p>
              <a:pPr marL="0" indent="0" algn="ctr">
                <a:buNone/>
              </a:pPr>
              <a:r>
                <a:rPr lang="en-US" sz="1400" dirty="0">
                  <a:solidFill>
                    <a:srgbClr val="FFFFFF"/>
                  </a:solidFill>
                  <a:sym typeface="Wingdings" panose="05000000000000000000" pitchFamily="2" charset="2"/>
                </a:rPr>
                <a:t>Roll up your sleeve! You are born for this!</a:t>
              </a:r>
              <a:endParaRPr lang="en-US" sz="1400" dirty="0">
                <a:solidFill>
                  <a:srgbClr val="FFFFFF"/>
                </a:solidFill>
              </a:endParaRPr>
            </a:p>
          </p:txBody>
        </p:sp>
        <p:cxnSp>
          <p:nvCxnSpPr>
            <p:cNvPr id="38" name="Straight Connector 37"/>
            <p:cNvCxnSpPr>
              <a:stCxn id="36" idx="5"/>
            </p:cNvCxnSpPr>
            <p:nvPr/>
          </p:nvCxnSpPr>
          <p:spPr>
            <a:xfrm flipH="1" flipV="1">
              <a:off x="7238294" y="2442983"/>
              <a:ext cx="1386772" cy="1163150"/>
            </a:xfrm>
            <a:prstGeom prst="line">
              <a:avLst/>
            </a:prstGeom>
            <a:ln w="19050">
              <a:solidFill>
                <a:schemeClr val="accent6"/>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1477467" y="3596248"/>
            <a:ext cx="3235966" cy="2819292"/>
            <a:chOff x="1951570" y="2442983"/>
            <a:chExt cx="3235966" cy="2819292"/>
          </a:xfrm>
        </p:grpSpPr>
        <p:sp>
          <p:nvSpPr>
            <p:cNvPr id="40" name="Hexagon 39"/>
            <p:cNvSpPr/>
            <p:nvPr/>
          </p:nvSpPr>
          <p:spPr>
            <a:xfrm rot="16200000">
              <a:off x="1841000" y="3296743"/>
              <a:ext cx="2111126" cy="1819938"/>
            </a:xfrm>
            <a:prstGeom prst="hexagon">
              <a:avLst/>
            </a:prstGeom>
            <a:solidFill>
              <a:schemeClr val="accent4"/>
            </a:solidFill>
            <a:ln>
              <a:solidFill>
                <a:schemeClr val="bg1"/>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41" name="Straight Connector 40"/>
            <p:cNvCxnSpPr>
              <a:stCxn id="40" idx="1"/>
            </p:cNvCxnSpPr>
            <p:nvPr/>
          </p:nvCxnSpPr>
          <p:spPr>
            <a:xfrm flipV="1">
              <a:off x="3806532" y="2442983"/>
              <a:ext cx="1381004" cy="1163150"/>
            </a:xfrm>
            <a:prstGeom prst="line">
              <a:avLst/>
            </a:prstGeom>
            <a:ln w="19050">
              <a:solidFill>
                <a:schemeClr val="accent4"/>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1951570" y="3457043"/>
              <a:ext cx="1851700" cy="1363963"/>
            </a:xfrm>
            <a:prstGeom prst="rect">
              <a:avLst/>
            </a:prstGeom>
          </p:spPr>
          <p:txBody>
            <a:bodyPr wrap="square">
              <a:spAutoFit/>
            </a:bodyPr>
            <a:lstStyle/>
            <a:p>
              <a:pPr algn="ctr"/>
              <a:r>
                <a:rPr lang="en-US" sz="2000" b="1" dirty="0">
                  <a:solidFill>
                    <a:srgbClr val="FFFFFF"/>
                  </a:solidFill>
                </a:rPr>
                <a:t>A</a:t>
              </a:r>
            </a:p>
            <a:p>
              <a:pPr algn="ctr">
                <a:lnSpc>
                  <a:spcPct val="60000"/>
                </a:lnSpc>
              </a:pPr>
              <a:endParaRPr lang="en-US" sz="2000" dirty="0">
                <a:solidFill>
                  <a:srgbClr val="FFFFFF"/>
                </a:solidFill>
              </a:endParaRPr>
            </a:p>
            <a:p>
              <a:pPr algn="ctr">
                <a:lnSpc>
                  <a:spcPct val="90000"/>
                </a:lnSpc>
              </a:pPr>
              <a:r>
                <a:rPr lang="en-US" sz="1400" dirty="0">
                  <a:solidFill>
                    <a:schemeClr val="bg1"/>
                  </a:solidFill>
                </a:rPr>
                <a:t>Check ESXi utilization. If it’s low, tell her to doubt no more.</a:t>
              </a:r>
            </a:p>
          </p:txBody>
        </p:sp>
      </p:grpSp>
      <p:grpSp>
        <p:nvGrpSpPr>
          <p:cNvPr id="43" name="Group 42"/>
          <p:cNvGrpSpPr/>
          <p:nvPr/>
        </p:nvGrpSpPr>
        <p:grpSpPr>
          <a:xfrm>
            <a:off x="6045719" y="4255032"/>
            <a:ext cx="2090931" cy="2160509"/>
            <a:chOff x="6244662" y="4135086"/>
            <a:chExt cx="2090931" cy="2160509"/>
          </a:xfrm>
        </p:grpSpPr>
        <p:sp>
          <p:nvSpPr>
            <p:cNvPr id="44" name="Hexagon 43"/>
            <p:cNvSpPr/>
            <p:nvPr/>
          </p:nvSpPr>
          <p:spPr>
            <a:xfrm rot="16200000">
              <a:off x="6370061" y="4330063"/>
              <a:ext cx="2111126" cy="1819938"/>
            </a:xfrm>
            <a:prstGeom prst="hexagon">
              <a:avLst/>
            </a:prstGeom>
            <a:solidFill>
              <a:schemeClr val="accent1"/>
            </a:solidFill>
            <a:ln>
              <a:solidFill>
                <a:schemeClr val="bg1"/>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Content Placeholder 4"/>
            <p:cNvSpPr txBox="1">
              <a:spLocks/>
            </p:cNvSpPr>
            <p:nvPr/>
          </p:nvSpPr>
          <p:spPr>
            <a:xfrm>
              <a:off x="6597375" y="4605748"/>
              <a:ext cx="1645884" cy="977134"/>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200"/>
                </a:spcBef>
                <a:buClr>
                  <a:schemeClr val="tx1">
                    <a:lumMod val="60000"/>
                    <a:lumOff val="40000"/>
                  </a:schemeClr>
                </a:buClr>
                <a:buSzPct val="90000"/>
                <a:buFont typeface="Arial" panose="020B0604020202020204"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SzPct val="90000"/>
                <a:buFont typeface="Arial" panose="020B0604020202020204" pitchFamily="34" charset="0"/>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6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en-US" b="1" dirty="0">
                  <a:solidFill>
                    <a:srgbClr val="FFFFFF"/>
                  </a:solidFill>
                  <a:sym typeface="Wingdings" panose="05000000000000000000" pitchFamily="2" charset="2"/>
                </a:rPr>
                <a:t>C</a:t>
              </a:r>
              <a:r>
                <a:rPr lang="en-US" dirty="0">
                  <a:solidFill>
                    <a:srgbClr val="FFFFFF"/>
                  </a:solidFill>
                  <a:sym typeface="Wingdings" panose="05000000000000000000" pitchFamily="2" charset="2"/>
                </a:rPr>
                <a:t> </a:t>
              </a:r>
            </a:p>
            <a:p>
              <a:pPr marL="0" indent="0" algn="ctr">
                <a:buNone/>
              </a:pPr>
              <a:r>
                <a:rPr lang="en-US" sz="1400" dirty="0">
                  <a:solidFill>
                    <a:srgbClr val="FFFFFF"/>
                  </a:solidFill>
                  <a:sym typeface="Wingdings" panose="05000000000000000000" pitchFamily="2" charset="2"/>
                </a:rPr>
                <a:t>Call your </a:t>
              </a:r>
              <a:r>
                <a:rPr lang="en-US" sz="1400">
                  <a:solidFill>
                    <a:srgbClr val="FFFFFF"/>
                  </a:solidFill>
                  <a:sym typeface="Wingdings" panose="05000000000000000000" pitchFamily="2" charset="2"/>
                </a:rPr>
                <a:t>VMware TAM/GSS/PSO. </a:t>
              </a:r>
              <a:r>
                <a:rPr lang="en-US" sz="1400" dirty="0">
                  <a:solidFill>
                    <a:srgbClr val="FFFFFF"/>
                  </a:solidFill>
                  <a:sym typeface="Wingdings" panose="05000000000000000000" pitchFamily="2" charset="2"/>
                </a:rPr>
                <a:t>That’s why you pay them right? </a:t>
              </a:r>
            </a:p>
          </p:txBody>
        </p:sp>
        <p:cxnSp>
          <p:nvCxnSpPr>
            <p:cNvPr id="46" name="Straight Connector 45"/>
            <p:cNvCxnSpPr>
              <a:endCxn id="44" idx="5"/>
            </p:cNvCxnSpPr>
            <p:nvPr/>
          </p:nvCxnSpPr>
          <p:spPr>
            <a:xfrm>
              <a:off x="6244662" y="4135086"/>
              <a:ext cx="270993" cy="504367"/>
            </a:xfrm>
            <a:prstGeom prst="line">
              <a:avLst/>
            </a:prstGeom>
            <a:ln w="1905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3949952" y="4255032"/>
            <a:ext cx="2095767" cy="2160509"/>
            <a:chOff x="4148895" y="4135086"/>
            <a:chExt cx="2095767" cy="2160509"/>
          </a:xfrm>
        </p:grpSpPr>
        <p:sp>
          <p:nvSpPr>
            <p:cNvPr id="48" name="Hexagon 47"/>
            <p:cNvSpPr/>
            <p:nvPr/>
          </p:nvSpPr>
          <p:spPr>
            <a:xfrm rot="16200000">
              <a:off x="4003301" y="4330063"/>
              <a:ext cx="2111126" cy="1819938"/>
            </a:xfrm>
            <a:prstGeom prst="hexagon">
              <a:avLst/>
            </a:prstGeom>
            <a:solidFill>
              <a:schemeClr val="accent3"/>
            </a:solidFill>
            <a:ln>
              <a:solidFill>
                <a:schemeClr val="bg1"/>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Content Placeholder 4"/>
            <p:cNvSpPr txBox="1">
              <a:spLocks/>
            </p:cNvSpPr>
            <p:nvPr/>
          </p:nvSpPr>
          <p:spPr>
            <a:xfrm>
              <a:off x="4357611" y="4589083"/>
              <a:ext cx="1391892" cy="977134"/>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200"/>
                </a:spcBef>
                <a:buClr>
                  <a:schemeClr val="tx1">
                    <a:lumMod val="60000"/>
                    <a:lumOff val="40000"/>
                  </a:schemeClr>
                </a:buClr>
                <a:buSzPct val="90000"/>
                <a:buFont typeface="Arial" panose="020B0604020202020204"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SzPct val="90000"/>
                <a:buFont typeface="Arial" panose="020B0604020202020204" pitchFamily="34" charset="0"/>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6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en-US" b="1" dirty="0">
                  <a:solidFill>
                    <a:srgbClr val="FFFFFF"/>
                  </a:solidFill>
                </a:rPr>
                <a:t>B </a:t>
              </a:r>
            </a:p>
            <a:p>
              <a:pPr marL="0" indent="0" algn="ctr">
                <a:buNone/>
              </a:pPr>
              <a:r>
                <a:rPr lang="en-US" sz="1400" dirty="0">
                  <a:solidFill>
                    <a:srgbClr val="FFFFFF"/>
                  </a:solidFill>
                </a:rPr>
                <a:t>Buy her a nice lunch + flower. Ask her to forget about it </a:t>
              </a:r>
              <a:r>
                <a:rPr lang="en-US" sz="1400" dirty="0">
                  <a:solidFill>
                    <a:srgbClr val="FFFFFF"/>
                  </a:solidFill>
                  <a:sym typeface="Wingdings" panose="05000000000000000000" pitchFamily="2" charset="2"/>
                </a:rPr>
                <a:t></a:t>
              </a:r>
            </a:p>
          </p:txBody>
        </p:sp>
        <p:cxnSp>
          <p:nvCxnSpPr>
            <p:cNvPr id="50" name="Straight Connector 49"/>
            <p:cNvCxnSpPr/>
            <p:nvPr/>
          </p:nvCxnSpPr>
          <p:spPr>
            <a:xfrm flipH="1">
              <a:off x="5967579" y="4135086"/>
              <a:ext cx="277083" cy="504367"/>
            </a:xfrm>
            <a:prstGeom prst="line">
              <a:avLst/>
            </a:prstGeom>
            <a:ln w="19050">
              <a:solidFill>
                <a:schemeClr val="accent3"/>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773298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right)">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wipe(up)">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up)">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left)">
                                      <p:cBhvr>
                                        <p:cTn id="2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A8D0A03-4F72-A2C6-B038-2DC74CFE8DFA}"/>
              </a:ext>
            </a:extLst>
          </p:cNvPr>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4770023"/>
            <a:ext cx="12188825" cy="2087978"/>
          </a:xfrm>
          <a:prstGeom prst="rect">
            <a:avLst/>
          </a:prstGeom>
        </p:spPr>
      </p:pic>
      <p:sp>
        <p:nvSpPr>
          <p:cNvPr id="5" name="Title 4">
            <a:extLst>
              <a:ext uri="{FF2B5EF4-FFF2-40B4-BE49-F238E27FC236}">
                <a16:creationId xmlns:a16="http://schemas.microsoft.com/office/drawing/2014/main" id="{04D9F069-3992-466B-9108-AFC7FCE904A5}"/>
              </a:ext>
            </a:extLst>
          </p:cNvPr>
          <p:cNvSpPr>
            <a:spLocks noGrp="1"/>
          </p:cNvSpPr>
          <p:nvPr>
            <p:ph type="title"/>
          </p:nvPr>
        </p:nvSpPr>
        <p:spPr/>
        <p:txBody>
          <a:bodyPr/>
          <a:lstStyle/>
          <a:p>
            <a:r>
              <a:rPr lang="en-SG"/>
              <a:t>The answer you want</a:t>
            </a:r>
          </a:p>
        </p:txBody>
      </p:sp>
      <p:grpSp>
        <p:nvGrpSpPr>
          <p:cNvPr id="3" name="Group 2">
            <a:extLst>
              <a:ext uri="{FF2B5EF4-FFF2-40B4-BE49-F238E27FC236}">
                <a16:creationId xmlns:a16="http://schemas.microsoft.com/office/drawing/2014/main" id="{1B3091C4-5924-443A-8A7E-FD6D06DBA556}"/>
              </a:ext>
            </a:extLst>
          </p:cNvPr>
          <p:cNvGrpSpPr/>
          <p:nvPr/>
        </p:nvGrpSpPr>
        <p:grpSpPr>
          <a:xfrm>
            <a:off x="539837" y="1546394"/>
            <a:ext cx="3448358" cy="3668567"/>
            <a:chOff x="1951570" y="3151149"/>
            <a:chExt cx="1854962" cy="2111126"/>
          </a:xfrm>
          <a:effectLst>
            <a:glow rad="139700">
              <a:schemeClr val="accent4">
                <a:satMod val="175000"/>
                <a:alpha val="40000"/>
              </a:schemeClr>
            </a:glow>
          </a:effectLst>
        </p:grpSpPr>
        <p:sp>
          <p:nvSpPr>
            <p:cNvPr id="4" name="Hexagon 3">
              <a:extLst>
                <a:ext uri="{FF2B5EF4-FFF2-40B4-BE49-F238E27FC236}">
                  <a16:creationId xmlns:a16="http://schemas.microsoft.com/office/drawing/2014/main" id="{6B8E356A-7444-42D4-A883-7D7C85A6F51B}"/>
                </a:ext>
              </a:extLst>
            </p:cNvPr>
            <p:cNvSpPr/>
            <p:nvPr/>
          </p:nvSpPr>
          <p:spPr>
            <a:xfrm rot="16200000">
              <a:off x="1841000" y="3296743"/>
              <a:ext cx="2111126" cy="1819938"/>
            </a:xfrm>
            <a:prstGeom prst="hexagon">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6" name="Rectangle 5">
              <a:extLst>
                <a:ext uri="{FF2B5EF4-FFF2-40B4-BE49-F238E27FC236}">
                  <a16:creationId xmlns:a16="http://schemas.microsoft.com/office/drawing/2014/main" id="{B40E8F50-82ED-4FFA-B705-AE9A391316E6}"/>
                </a:ext>
              </a:extLst>
            </p:cNvPr>
            <p:cNvSpPr/>
            <p:nvPr/>
          </p:nvSpPr>
          <p:spPr>
            <a:xfrm>
              <a:off x="1951570" y="3457043"/>
              <a:ext cx="1851700" cy="1066227"/>
            </a:xfrm>
            <a:prstGeom prst="rect">
              <a:avLst/>
            </a:prstGeom>
          </p:spPr>
          <p:txBody>
            <a:bodyPr wrap="square">
              <a:spAutoFit/>
            </a:bodyPr>
            <a:lstStyle/>
            <a:p>
              <a:pPr algn="ctr"/>
              <a:r>
                <a:rPr lang="en-US" sz="4000" b="1" dirty="0">
                  <a:solidFill>
                    <a:srgbClr val="FFFFFF"/>
                  </a:solidFill>
                </a:rPr>
                <a:t>E</a:t>
              </a:r>
            </a:p>
            <a:p>
              <a:pPr algn="ctr">
                <a:lnSpc>
                  <a:spcPct val="60000"/>
                </a:lnSpc>
              </a:pPr>
              <a:endParaRPr lang="en-US" sz="4000" dirty="0">
                <a:solidFill>
                  <a:srgbClr val="FFFFFF"/>
                </a:solidFill>
              </a:endParaRPr>
            </a:p>
            <a:p>
              <a:pPr algn="ctr">
                <a:lnSpc>
                  <a:spcPct val="90000"/>
                </a:lnSpc>
              </a:pPr>
              <a:r>
                <a:rPr lang="en-US" sz="2800" dirty="0">
                  <a:solidFill>
                    <a:schemeClr val="bg1"/>
                  </a:solidFill>
                </a:rPr>
                <a:t>Self Service </a:t>
              </a:r>
            </a:p>
            <a:p>
              <a:pPr algn="ctr">
                <a:lnSpc>
                  <a:spcPct val="90000"/>
                </a:lnSpc>
              </a:pPr>
              <a:r>
                <a:rPr lang="en-US" sz="2800" dirty="0">
                  <a:solidFill>
                    <a:schemeClr val="bg1"/>
                  </a:solidFill>
                </a:rPr>
                <a:t>within 60 seconds</a:t>
              </a:r>
            </a:p>
          </p:txBody>
        </p:sp>
      </p:grpSp>
      <p:sp>
        <p:nvSpPr>
          <p:cNvPr id="7" name="Title 1">
            <a:extLst>
              <a:ext uri="{FF2B5EF4-FFF2-40B4-BE49-F238E27FC236}">
                <a16:creationId xmlns:a16="http://schemas.microsoft.com/office/drawing/2014/main" id="{F05F62F6-1CE7-48CF-9636-3164E48655DF}"/>
              </a:ext>
            </a:extLst>
          </p:cNvPr>
          <p:cNvSpPr txBox="1">
            <a:spLocks/>
          </p:cNvSpPr>
          <p:nvPr/>
        </p:nvSpPr>
        <p:spPr>
          <a:xfrm>
            <a:off x="539838" y="330200"/>
            <a:ext cx="10969943" cy="8128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dirty="0">
              <a:solidFill>
                <a:srgbClr val="387C2C"/>
              </a:solidFill>
            </a:endParaRPr>
          </a:p>
        </p:txBody>
      </p:sp>
      <p:sp>
        <p:nvSpPr>
          <p:cNvPr id="8" name="Rectangle 7">
            <a:extLst>
              <a:ext uri="{FF2B5EF4-FFF2-40B4-BE49-F238E27FC236}">
                <a16:creationId xmlns:a16="http://schemas.microsoft.com/office/drawing/2014/main" id="{776C16AD-0B53-4195-8A3A-1F2FC56C1BF3}"/>
              </a:ext>
            </a:extLst>
          </p:cNvPr>
          <p:cNvSpPr/>
          <p:nvPr/>
        </p:nvSpPr>
        <p:spPr>
          <a:xfrm>
            <a:off x="4550050" y="1546394"/>
            <a:ext cx="6927663" cy="5016758"/>
          </a:xfrm>
          <a:prstGeom prst="rect">
            <a:avLst/>
          </a:prstGeom>
        </p:spPr>
        <p:txBody>
          <a:bodyPr wrap="square">
            <a:spAutoFit/>
          </a:bodyPr>
          <a:lstStyle/>
          <a:p>
            <a:pPr marL="285750" indent="-285750">
              <a:spcBef>
                <a:spcPts val="600"/>
              </a:spcBef>
              <a:buFont typeface="Arial" panose="020B0604020202020204" pitchFamily="34" charset="0"/>
              <a:buChar char="•"/>
            </a:pPr>
            <a:r>
              <a:rPr lang="en-US" sz="2000" b="1" dirty="0">
                <a:solidFill>
                  <a:schemeClr val="tx2"/>
                </a:solidFill>
              </a:rPr>
              <a:t>Is the problem </a:t>
            </a:r>
            <a:r>
              <a:rPr lang="en-US" sz="2000" b="1" dirty="0">
                <a:solidFill>
                  <a:srgbClr val="FF0000"/>
                </a:solidFill>
              </a:rPr>
              <a:t>caused by IaaS </a:t>
            </a:r>
            <a:r>
              <a:rPr lang="en-US" sz="2000" b="1" dirty="0">
                <a:solidFill>
                  <a:schemeClr val="tx2"/>
                </a:solidFill>
              </a:rPr>
              <a:t>not serving the VMs or Pod well?</a:t>
            </a:r>
          </a:p>
          <a:p>
            <a:pPr marL="742950" lvl="1" indent="-285750">
              <a:spcBef>
                <a:spcPts val="600"/>
              </a:spcBef>
              <a:buFont typeface="Arial" panose="020B0604020202020204" pitchFamily="34" charset="0"/>
              <a:buChar char="•"/>
            </a:pPr>
            <a:r>
              <a:rPr lang="en-US" sz="2000" b="1" dirty="0">
                <a:solidFill>
                  <a:schemeClr val="tx2"/>
                </a:solidFill>
              </a:rPr>
              <a:t>See the 4 Performance SLA</a:t>
            </a:r>
          </a:p>
          <a:p>
            <a:pPr marL="285750" indent="-285750">
              <a:spcBef>
                <a:spcPts val="600"/>
              </a:spcBef>
              <a:buFont typeface="Arial" panose="020B0604020202020204" pitchFamily="34" charset="0"/>
              <a:buChar char="•"/>
            </a:pPr>
            <a:r>
              <a:rPr lang="en-US" sz="2000" b="1" dirty="0">
                <a:solidFill>
                  <a:schemeClr val="tx2"/>
                </a:solidFill>
              </a:rPr>
              <a:t>If yes…</a:t>
            </a:r>
          </a:p>
          <a:p>
            <a:pPr marL="742950" lvl="1" indent="-285750">
              <a:spcBef>
                <a:spcPts val="600"/>
              </a:spcBef>
              <a:buFont typeface="Arial" panose="020B0604020202020204" pitchFamily="34" charset="0"/>
              <a:buChar char="•"/>
            </a:pPr>
            <a:r>
              <a:rPr lang="en-US" sz="2000" b="1" dirty="0">
                <a:solidFill>
                  <a:schemeClr val="tx2"/>
                </a:solidFill>
              </a:rPr>
              <a:t>Which part of the Infra: </a:t>
            </a:r>
            <a:r>
              <a:rPr lang="en-US" sz="2000" b="1" dirty="0">
                <a:solidFill>
                  <a:srgbClr val="FF0000"/>
                </a:solidFill>
              </a:rPr>
              <a:t>CPU, RAM, Disk, Network</a:t>
            </a:r>
            <a:r>
              <a:rPr lang="en-US" sz="2000" b="1" dirty="0">
                <a:solidFill>
                  <a:schemeClr val="tx2"/>
                </a:solidFill>
              </a:rPr>
              <a:t>? </a:t>
            </a:r>
          </a:p>
          <a:p>
            <a:pPr marL="742950" lvl="1" indent="-285750">
              <a:spcBef>
                <a:spcPts val="600"/>
              </a:spcBef>
              <a:buFont typeface="Arial" panose="020B0604020202020204" pitchFamily="34" charset="0"/>
              <a:buChar char="•"/>
            </a:pPr>
            <a:r>
              <a:rPr lang="en-US" sz="2000" b="1" dirty="0">
                <a:solidFill>
                  <a:schemeClr val="tx2"/>
                </a:solidFill>
              </a:rPr>
              <a:t>How bad is the problem? Needs to be quantified, with 20-second metrics</a:t>
            </a:r>
          </a:p>
          <a:p>
            <a:pPr marL="742950" lvl="1" indent="-285750">
              <a:spcBef>
                <a:spcPts val="600"/>
              </a:spcBef>
              <a:buFont typeface="Arial" panose="020B0604020202020204" pitchFamily="34" charset="0"/>
              <a:buChar char="•"/>
            </a:pPr>
            <a:r>
              <a:rPr lang="en-US" sz="2000" b="1" dirty="0">
                <a:solidFill>
                  <a:schemeClr val="tx2"/>
                </a:solidFill>
              </a:rPr>
              <a:t>Alert already triggered, and IT is already working on it. We’ll inform you on the analysis outcome.</a:t>
            </a:r>
          </a:p>
          <a:p>
            <a:pPr marL="285750" indent="-285750">
              <a:spcBef>
                <a:spcPts val="600"/>
              </a:spcBef>
              <a:buFont typeface="Arial" panose="020B0604020202020204" pitchFamily="34" charset="0"/>
              <a:buChar char="•"/>
            </a:pPr>
            <a:r>
              <a:rPr lang="en-US" sz="2000" b="1" dirty="0">
                <a:solidFill>
                  <a:schemeClr val="tx2"/>
                </a:solidFill>
              </a:rPr>
              <a:t>If not…</a:t>
            </a:r>
          </a:p>
          <a:p>
            <a:pPr marL="742950" lvl="1" indent="-285750">
              <a:spcBef>
                <a:spcPts val="600"/>
              </a:spcBef>
              <a:buFont typeface="Arial" panose="020B0604020202020204" pitchFamily="34" charset="0"/>
              <a:buChar char="•"/>
            </a:pPr>
            <a:r>
              <a:rPr lang="en-US" sz="2000" b="1" dirty="0">
                <a:solidFill>
                  <a:schemeClr val="tx2"/>
                </a:solidFill>
              </a:rPr>
              <a:t>Is it caused by Guest OS and VM-level setting?</a:t>
            </a:r>
          </a:p>
          <a:p>
            <a:pPr marL="742950" lvl="1" indent="-285750">
              <a:spcBef>
                <a:spcPts val="600"/>
              </a:spcBef>
              <a:buFont typeface="Arial" panose="020B0604020202020204" pitchFamily="34" charset="0"/>
              <a:buChar char="•"/>
            </a:pPr>
            <a:r>
              <a:rPr lang="en-US" sz="2000" b="1" dirty="0">
                <a:solidFill>
                  <a:schemeClr val="tx2"/>
                </a:solidFill>
              </a:rPr>
              <a:t>How to prove it convincingly? Never try to convince an angry person </a:t>
            </a:r>
            <a:r>
              <a:rPr lang="en-US" sz="2000" b="1" dirty="0">
                <a:solidFill>
                  <a:schemeClr val="tx2"/>
                </a:solidFill>
                <a:sym typeface="Wingdings" panose="05000000000000000000" pitchFamily="2" charset="2"/>
              </a:rPr>
              <a:t> </a:t>
            </a:r>
            <a:endParaRPr lang="en-US" sz="2000" b="1" dirty="0">
              <a:solidFill>
                <a:schemeClr val="tx2"/>
              </a:solidFill>
            </a:endParaRPr>
          </a:p>
        </p:txBody>
      </p:sp>
    </p:spTree>
    <p:extLst>
      <p:ext uri="{BB962C8B-B14F-4D97-AF65-F5344CB8AC3E}">
        <p14:creationId xmlns:p14="http://schemas.microsoft.com/office/powerpoint/2010/main" val="2533235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C87DFBCF-DF26-348E-396C-85C031F7B87B}"/>
              </a:ext>
            </a:extLst>
          </p:cNvPr>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4770022"/>
            <a:ext cx="12188825" cy="2087978"/>
          </a:xfrm>
          <a:prstGeom prst="rect">
            <a:avLst/>
          </a:prstGeom>
        </p:spPr>
      </p:pic>
      <p:sp>
        <p:nvSpPr>
          <p:cNvPr id="6" name="Subtitle 5">
            <a:extLst>
              <a:ext uri="{FF2B5EF4-FFF2-40B4-BE49-F238E27FC236}">
                <a16:creationId xmlns:a16="http://schemas.microsoft.com/office/drawing/2014/main" id="{AC9C4940-36BB-414B-B57C-BE2ACAB9763B}"/>
              </a:ext>
            </a:extLst>
          </p:cNvPr>
          <p:cNvSpPr>
            <a:spLocks noGrp="1"/>
          </p:cNvSpPr>
          <p:nvPr>
            <p:ph type="subTitle" idx="10"/>
          </p:nvPr>
        </p:nvSpPr>
        <p:spPr/>
        <p:txBody>
          <a:bodyPr/>
          <a:lstStyle/>
          <a:p>
            <a:r>
              <a:rPr lang="en-SG" dirty="0"/>
              <a:t>A story of 3 Teams. Each should ensure their own layers are healthy </a:t>
            </a:r>
          </a:p>
        </p:txBody>
      </p:sp>
      <p:sp>
        <p:nvSpPr>
          <p:cNvPr id="5" name="Title 4">
            <a:extLst>
              <a:ext uri="{FF2B5EF4-FFF2-40B4-BE49-F238E27FC236}">
                <a16:creationId xmlns:a16="http://schemas.microsoft.com/office/drawing/2014/main" id="{50182B27-8E95-4A32-9868-6A9C24AFBBD1}"/>
              </a:ext>
            </a:extLst>
          </p:cNvPr>
          <p:cNvSpPr>
            <a:spLocks noGrp="1"/>
          </p:cNvSpPr>
          <p:nvPr>
            <p:ph type="title"/>
          </p:nvPr>
        </p:nvSpPr>
        <p:spPr/>
        <p:txBody>
          <a:bodyPr/>
          <a:lstStyle/>
          <a:p>
            <a:r>
              <a:rPr lang="en-SG"/>
              <a:t>The 3 Realms</a:t>
            </a:r>
          </a:p>
        </p:txBody>
      </p:sp>
      <p:sp>
        <p:nvSpPr>
          <p:cNvPr id="7" name="Rectangle 6">
            <a:extLst>
              <a:ext uri="{FF2B5EF4-FFF2-40B4-BE49-F238E27FC236}">
                <a16:creationId xmlns:a16="http://schemas.microsoft.com/office/drawing/2014/main" id="{73145B0B-E2A9-4A84-80BD-96915C427C16}"/>
              </a:ext>
            </a:extLst>
          </p:cNvPr>
          <p:cNvSpPr/>
          <p:nvPr/>
        </p:nvSpPr>
        <p:spPr>
          <a:xfrm>
            <a:off x="3429198" y="2191039"/>
            <a:ext cx="4147921" cy="1151828"/>
          </a:xfrm>
          <a:prstGeom prst="rect">
            <a:avLst/>
          </a:prstGeom>
          <a:solidFill>
            <a:schemeClr val="bg1">
              <a:lumMod val="95000"/>
              <a:alpha val="60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pPr marL="171399" indent="-171399">
              <a:spcBef>
                <a:spcPts val="200"/>
              </a:spcBef>
              <a:buFont typeface="Arial" panose="020B0604020202020204" pitchFamily="34" charset="0"/>
              <a:buChar char="•"/>
            </a:pPr>
            <a:r>
              <a:rPr lang="en-US" sz="1200" dirty="0">
                <a:solidFill>
                  <a:schemeClr val="tx2"/>
                </a:solidFill>
                <a:latin typeface="Calibri" panose="020F0502020204030204" pitchFamily="34" charset="0"/>
              </a:rPr>
              <a:t>How much sales do we make today?</a:t>
            </a:r>
          </a:p>
          <a:p>
            <a:pPr marL="171399" indent="-171399">
              <a:spcBef>
                <a:spcPts val="200"/>
              </a:spcBef>
              <a:buFont typeface="Arial" panose="020B0604020202020204" pitchFamily="34" charset="0"/>
              <a:buChar char="•"/>
            </a:pPr>
            <a:r>
              <a:rPr lang="en-US" sz="1200" dirty="0">
                <a:solidFill>
                  <a:schemeClr val="tx2"/>
                </a:solidFill>
                <a:latin typeface="Calibri" panose="020F0502020204030204" pitchFamily="34" charset="0"/>
              </a:rPr>
              <a:t>How many customers buy our products this week?</a:t>
            </a:r>
          </a:p>
          <a:p>
            <a:pPr marL="171399" indent="-171399">
              <a:spcBef>
                <a:spcPts val="200"/>
              </a:spcBef>
              <a:buFont typeface="Arial" panose="020B0604020202020204" pitchFamily="34" charset="0"/>
              <a:buChar char="•"/>
            </a:pPr>
            <a:r>
              <a:rPr lang="en-US" sz="1200" dirty="0">
                <a:solidFill>
                  <a:schemeClr val="tx2"/>
                </a:solidFill>
                <a:latin typeface="Calibri" panose="020F0502020204030204" pitchFamily="34" charset="0"/>
              </a:rPr>
              <a:t>On average, how long did the XYZ transaction take this hour?</a:t>
            </a:r>
          </a:p>
          <a:p>
            <a:pPr marL="171399" indent="-171399">
              <a:spcBef>
                <a:spcPts val="200"/>
              </a:spcBef>
              <a:buFont typeface="Arial" panose="020B0604020202020204" pitchFamily="34" charset="0"/>
              <a:buChar char="•"/>
            </a:pPr>
            <a:r>
              <a:rPr lang="en-US" sz="1200" dirty="0">
                <a:solidFill>
                  <a:schemeClr val="tx2"/>
                </a:solidFill>
                <a:latin typeface="Calibri" panose="020F0502020204030204" pitchFamily="34" charset="0"/>
              </a:rPr>
              <a:t>How many customers login yesterday? </a:t>
            </a:r>
          </a:p>
          <a:p>
            <a:pPr marL="171399" indent="-171399">
              <a:spcBef>
                <a:spcPts val="200"/>
              </a:spcBef>
              <a:buFont typeface="Arial" panose="020B0604020202020204" pitchFamily="34" charset="0"/>
              <a:buChar char="•"/>
            </a:pPr>
            <a:r>
              <a:rPr lang="en-US" sz="1200" dirty="0">
                <a:solidFill>
                  <a:schemeClr val="tx2"/>
                </a:solidFill>
                <a:latin typeface="Calibri" panose="020F0502020204030204" pitchFamily="34" charset="0"/>
              </a:rPr>
              <a:t>On average, how long do they stay?</a:t>
            </a:r>
            <a:endParaRPr lang="en-SG" sz="1200" dirty="0">
              <a:solidFill>
                <a:schemeClr val="tx2"/>
              </a:solidFill>
              <a:latin typeface="Calibri" panose="020F0502020204030204" pitchFamily="34" charset="0"/>
            </a:endParaRPr>
          </a:p>
        </p:txBody>
      </p:sp>
      <p:sp>
        <p:nvSpPr>
          <p:cNvPr id="8" name="Rectangle 7">
            <a:extLst>
              <a:ext uri="{FF2B5EF4-FFF2-40B4-BE49-F238E27FC236}">
                <a16:creationId xmlns:a16="http://schemas.microsoft.com/office/drawing/2014/main" id="{DC883103-21B4-491E-8AD5-F9E3541976F5}"/>
              </a:ext>
            </a:extLst>
          </p:cNvPr>
          <p:cNvSpPr/>
          <p:nvPr/>
        </p:nvSpPr>
        <p:spPr>
          <a:xfrm>
            <a:off x="3424347" y="3591886"/>
            <a:ext cx="4147921" cy="1151828"/>
          </a:xfrm>
          <a:prstGeom prst="rect">
            <a:avLst/>
          </a:prstGeom>
          <a:solidFill>
            <a:schemeClr val="bg1">
              <a:lumMod val="95000"/>
              <a:alpha val="60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pPr marL="171399" indent="-171399">
              <a:spcBef>
                <a:spcPts val="200"/>
              </a:spcBef>
              <a:buFont typeface="Arial" panose="020B0604020202020204" pitchFamily="34" charset="0"/>
              <a:buChar char="•"/>
            </a:pPr>
            <a:r>
              <a:rPr lang="en-US" sz="1200" dirty="0">
                <a:solidFill>
                  <a:schemeClr val="tx2"/>
                </a:solidFill>
                <a:latin typeface="Calibri" panose="020F0502020204030204" pitchFamily="34" charset="0"/>
              </a:rPr>
              <a:t>How long does SQL Query ABCD take in the past 7 days? </a:t>
            </a:r>
          </a:p>
          <a:p>
            <a:pPr marL="171399" indent="-171399">
              <a:spcBef>
                <a:spcPts val="200"/>
              </a:spcBef>
              <a:buFont typeface="Arial" panose="020B0604020202020204" pitchFamily="34" charset="0"/>
              <a:buChar char="•"/>
            </a:pPr>
            <a:r>
              <a:rPr lang="en-US" sz="1200" dirty="0">
                <a:solidFill>
                  <a:schemeClr val="tx2"/>
                </a:solidFill>
                <a:latin typeface="Calibri" panose="020F0502020204030204" pitchFamily="34" charset="0"/>
              </a:rPr>
              <a:t>What’s SQL Server free memory value 1 hour ago?</a:t>
            </a:r>
          </a:p>
          <a:p>
            <a:pPr marL="171399" indent="-171399">
              <a:spcBef>
                <a:spcPts val="200"/>
              </a:spcBef>
              <a:buFont typeface="Arial" panose="020B0604020202020204" pitchFamily="34" charset="0"/>
              <a:buChar char="•"/>
            </a:pPr>
            <a:r>
              <a:rPr lang="en-US" sz="1200" dirty="0">
                <a:solidFill>
                  <a:schemeClr val="tx2"/>
                </a:solidFill>
                <a:latin typeface="Calibri" panose="020F0502020204030204" pitchFamily="34" charset="0"/>
              </a:rPr>
              <a:t>What’s the overall application uptime?</a:t>
            </a:r>
          </a:p>
          <a:p>
            <a:pPr marL="171399" indent="-171399">
              <a:spcBef>
                <a:spcPts val="200"/>
              </a:spcBef>
              <a:buFont typeface="Arial" panose="020B0604020202020204" pitchFamily="34" charset="0"/>
              <a:buChar char="•"/>
            </a:pPr>
            <a:r>
              <a:rPr lang="en-US" sz="1200" dirty="0">
                <a:solidFill>
                  <a:schemeClr val="tx2"/>
                </a:solidFill>
                <a:latin typeface="Calibri" panose="020F0502020204030204" pitchFamily="34" charset="0"/>
              </a:rPr>
              <a:t>Are my apps configured for performance?</a:t>
            </a:r>
            <a:endParaRPr lang="en-SG" sz="1200" dirty="0">
              <a:solidFill>
                <a:schemeClr val="tx2"/>
              </a:solidFill>
              <a:latin typeface="Calibri" panose="020F0502020204030204" pitchFamily="34" charset="0"/>
            </a:endParaRPr>
          </a:p>
        </p:txBody>
      </p:sp>
      <p:sp>
        <p:nvSpPr>
          <p:cNvPr id="9" name="Rectangle 8">
            <a:extLst>
              <a:ext uri="{FF2B5EF4-FFF2-40B4-BE49-F238E27FC236}">
                <a16:creationId xmlns:a16="http://schemas.microsoft.com/office/drawing/2014/main" id="{9676977F-2E0B-46C1-BE51-B430198A9ED9}"/>
              </a:ext>
            </a:extLst>
          </p:cNvPr>
          <p:cNvSpPr/>
          <p:nvPr/>
        </p:nvSpPr>
        <p:spPr>
          <a:xfrm>
            <a:off x="3424347" y="4992733"/>
            <a:ext cx="4147921" cy="1151828"/>
          </a:xfrm>
          <a:prstGeom prst="rect">
            <a:avLst/>
          </a:prstGeom>
          <a:solidFill>
            <a:schemeClr val="bg1">
              <a:lumMod val="95000"/>
              <a:alpha val="60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pPr marL="171399" indent="-171399">
              <a:spcBef>
                <a:spcPts val="200"/>
              </a:spcBef>
              <a:buFont typeface="Arial" panose="020B0604020202020204" pitchFamily="34" charset="0"/>
              <a:buChar char="•"/>
            </a:pPr>
            <a:r>
              <a:rPr lang="en-US" sz="1200">
                <a:solidFill>
                  <a:schemeClr val="tx2"/>
                </a:solidFill>
                <a:latin typeface="Calibri" panose="020F0502020204030204" pitchFamily="34" charset="0"/>
              </a:rPr>
              <a:t>What’s Windows CPU Run Queue?</a:t>
            </a:r>
          </a:p>
          <a:p>
            <a:pPr marL="171399" indent="-171399">
              <a:spcBef>
                <a:spcPts val="200"/>
              </a:spcBef>
              <a:buFont typeface="Arial" panose="020B0604020202020204" pitchFamily="34" charset="0"/>
              <a:buChar char="•"/>
            </a:pPr>
            <a:r>
              <a:rPr lang="en-US" sz="1200">
                <a:solidFill>
                  <a:schemeClr val="tx2"/>
                </a:solidFill>
                <a:latin typeface="Calibri" panose="020F0502020204030204" pitchFamily="34" charset="0"/>
              </a:rPr>
              <a:t>What’s </a:t>
            </a:r>
            <a:r>
              <a:rPr lang="en-US" sz="1200" dirty="0">
                <a:solidFill>
                  <a:schemeClr val="tx2"/>
                </a:solidFill>
                <a:latin typeface="Calibri" panose="020F0502020204030204" pitchFamily="34" charset="0"/>
              </a:rPr>
              <a:t>the peak VM CPU Contention in the past 24 hours?</a:t>
            </a:r>
          </a:p>
          <a:p>
            <a:pPr marL="171399" indent="-171399">
              <a:spcBef>
                <a:spcPts val="200"/>
              </a:spcBef>
              <a:buFont typeface="Arial" panose="020B0604020202020204" pitchFamily="34" charset="0"/>
              <a:buChar char="•"/>
            </a:pPr>
            <a:r>
              <a:rPr lang="en-US" sz="1200" dirty="0">
                <a:solidFill>
                  <a:schemeClr val="tx2"/>
                </a:solidFill>
                <a:latin typeface="Calibri" panose="020F0502020204030204" pitchFamily="34" charset="0"/>
              </a:rPr>
              <a:t>What’s the total IO </a:t>
            </a:r>
            <a:r>
              <a:rPr lang="en-US" sz="1200">
                <a:solidFill>
                  <a:schemeClr val="tx2"/>
                </a:solidFill>
                <a:latin typeface="Calibri" panose="020F0502020204030204" pitchFamily="34" charset="0"/>
              </a:rPr>
              <a:t>hitting vSAN </a:t>
            </a:r>
            <a:r>
              <a:rPr lang="en-US" sz="1200" dirty="0">
                <a:solidFill>
                  <a:schemeClr val="tx2"/>
                </a:solidFill>
                <a:latin typeface="Calibri" panose="020F0502020204030204" pitchFamily="34" charset="0"/>
              </a:rPr>
              <a:t>from 9 – 6 pm yesterday?</a:t>
            </a:r>
          </a:p>
          <a:p>
            <a:pPr marL="171399" indent="-171399">
              <a:spcBef>
                <a:spcPts val="200"/>
              </a:spcBef>
              <a:buFont typeface="Arial" panose="020B0604020202020204" pitchFamily="34" charset="0"/>
              <a:buChar char="•"/>
            </a:pPr>
            <a:r>
              <a:rPr lang="en-US" sz="1200" dirty="0">
                <a:solidFill>
                  <a:schemeClr val="tx2"/>
                </a:solidFill>
                <a:latin typeface="Calibri" panose="020F0502020204030204" pitchFamily="34" charset="0"/>
              </a:rPr>
              <a:t>What’s the buffer in physical switch right now? </a:t>
            </a:r>
            <a:endParaRPr lang="en-SG" sz="1200" dirty="0">
              <a:solidFill>
                <a:schemeClr val="tx2"/>
              </a:solidFill>
              <a:latin typeface="Calibri" panose="020F0502020204030204" pitchFamily="34" charset="0"/>
            </a:endParaRPr>
          </a:p>
        </p:txBody>
      </p:sp>
      <p:sp>
        <p:nvSpPr>
          <p:cNvPr id="10" name="Rectangle 9">
            <a:extLst>
              <a:ext uri="{FF2B5EF4-FFF2-40B4-BE49-F238E27FC236}">
                <a16:creationId xmlns:a16="http://schemas.microsoft.com/office/drawing/2014/main" id="{B250F162-C0AF-4FFB-8AE7-E55B0254D16F}"/>
              </a:ext>
            </a:extLst>
          </p:cNvPr>
          <p:cNvSpPr/>
          <p:nvPr/>
        </p:nvSpPr>
        <p:spPr>
          <a:xfrm>
            <a:off x="1836439" y="4992733"/>
            <a:ext cx="1544147" cy="361538"/>
          </a:xfrm>
          <a:prstGeom prst="rect">
            <a:avLst/>
          </a:prstGeom>
          <a:solidFill>
            <a:schemeClr val="bg1">
              <a:lumMod val="95000"/>
              <a:alpha val="60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1200" b="1" dirty="0">
                <a:solidFill>
                  <a:schemeClr val="tx2"/>
                </a:solidFill>
                <a:latin typeface="Calibri" panose="020F0502020204030204" pitchFamily="34" charset="0"/>
                <a:cs typeface="Calibri" panose="020F0502020204030204" pitchFamily="34" charset="0"/>
              </a:rPr>
              <a:t>VM or Container</a:t>
            </a:r>
            <a:endParaRPr lang="en-SG" sz="1200" b="1" dirty="0">
              <a:solidFill>
                <a:schemeClr val="tx2"/>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4EFB4D93-3B2D-4F03-8152-10554533D582}"/>
              </a:ext>
            </a:extLst>
          </p:cNvPr>
          <p:cNvSpPr/>
          <p:nvPr/>
        </p:nvSpPr>
        <p:spPr>
          <a:xfrm>
            <a:off x="1836438" y="5383583"/>
            <a:ext cx="1544147" cy="361538"/>
          </a:xfrm>
          <a:prstGeom prst="rect">
            <a:avLst/>
          </a:prstGeom>
          <a:solidFill>
            <a:schemeClr val="bg1">
              <a:lumMod val="95000"/>
              <a:alpha val="60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1200" b="1" dirty="0">
                <a:solidFill>
                  <a:schemeClr val="tx2"/>
                </a:solidFill>
                <a:latin typeface="Calibri" panose="020F0502020204030204" pitchFamily="34" charset="0"/>
                <a:cs typeface="Calibri" panose="020F0502020204030204" pitchFamily="34" charset="0"/>
              </a:rPr>
              <a:t>K8 &amp; Virtual Infra</a:t>
            </a:r>
            <a:endParaRPr lang="en-SG" sz="1200" b="1" dirty="0">
              <a:solidFill>
                <a:schemeClr val="tx2"/>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5C578725-9BAC-4490-BF2F-B87042B03FBE}"/>
              </a:ext>
            </a:extLst>
          </p:cNvPr>
          <p:cNvSpPr/>
          <p:nvPr/>
        </p:nvSpPr>
        <p:spPr>
          <a:xfrm>
            <a:off x="1829876" y="5778728"/>
            <a:ext cx="1544147" cy="361538"/>
          </a:xfrm>
          <a:prstGeom prst="rect">
            <a:avLst/>
          </a:prstGeom>
          <a:solidFill>
            <a:schemeClr val="bg1">
              <a:lumMod val="95000"/>
              <a:alpha val="60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1200" b="1" dirty="0">
                <a:solidFill>
                  <a:schemeClr val="tx2"/>
                </a:solidFill>
                <a:latin typeface="Calibri" panose="020F0502020204030204" pitchFamily="34" charset="0"/>
                <a:cs typeface="Calibri" panose="020F0502020204030204" pitchFamily="34" charset="0"/>
              </a:rPr>
              <a:t>Physical Infra</a:t>
            </a:r>
            <a:endParaRPr lang="en-SG" sz="1200" b="1" dirty="0">
              <a:solidFill>
                <a:schemeClr val="tx2"/>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D1825D3A-D427-4145-801B-145F8D5466DB}"/>
              </a:ext>
            </a:extLst>
          </p:cNvPr>
          <p:cNvSpPr/>
          <p:nvPr/>
        </p:nvSpPr>
        <p:spPr>
          <a:xfrm>
            <a:off x="3424347" y="1543136"/>
            <a:ext cx="4151329" cy="431935"/>
          </a:xfrm>
          <a:prstGeom prst="rect">
            <a:avLst/>
          </a:prstGeom>
          <a:solidFill>
            <a:schemeClr val="accent2">
              <a:lumMod val="20000"/>
              <a:lumOff val="80000"/>
            </a:schemeClr>
          </a:solidFill>
          <a:ln>
            <a:noFill/>
          </a:ln>
        </p:spPr>
        <p:style>
          <a:lnRef idx="0">
            <a:scrgbClr r="0" g="0" b="0"/>
          </a:lnRef>
          <a:fillRef idx="0">
            <a:scrgbClr r="0" g="0" b="0"/>
          </a:fillRef>
          <a:effectRef idx="0">
            <a:scrgbClr r="0" g="0" b="0"/>
          </a:effectRef>
          <a:fontRef idx="minor">
            <a:schemeClr val="accent2"/>
          </a:fontRef>
        </p:style>
        <p:txBody>
          <a:bodyPr rtlCol="0" anchor="ctr"/>
          <a:lstStyle/>
          <a:p>
            <a:pPr algn="ctr"/>
            <a:r>
              <a:rPr lang="en-US" sz="1799" b="1" dirty="0">
                <a:solidFill>
                  <a:schemeClr val="accent1"/>
                </a:solidFill>
              </a:rPr>
              <a:t>Sample Metrics</a:t>
            </a:r>
            <a:endParaRPr lang="en-SG" sz="1799" b="1" dirty="0">
              <a:solidFill>
                <a:schemeClr val="accent1"/>
              </a:solidFill>
            </a:endParaRPr>
          </a:p>
        </p:txBody>
      </p:sp>
      <p:sp>
        <p:nvSpPr>
          <p:cNvPr id="14" name="Rectangle 13">
            <a:extLst>
              <a:ext uri="{FF2B5EF4-FFF2-40B4-BE49-F238E27FC236}">
                <a16:creationId xmlns:a16="http://schemas.microsoft.com/office/drawing/2014/main" id="{E1622C3C-F7B4-4CCC-BF42-DB2E0DCF07CE}"/>
              </a:ext>
            </a:extLst>
          </p:cNvPr>
          <p:cNvSpPr/>
          <p:nvPr/>
        </p:nvSpPr>
        <p:spPr>
          <a:xfrm>
            <a:off x="1829875" y="2191039"/>
            <a:ext cx="1544147" cy="503925"/>
          </a:xfrm>
          <a:prstGeom prst="rect">
            <a:avLst/>
          </a:prstGeom>
          <a:solidFill>
            <a:schemeClr val="bg1">
              <a:lumMod val="95000"/>
              <a:alpha val="60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1200" b="1" dirty="0">
                <a:solidFill>
                  <a:schemeClr val="tx2"/>
                </a:solidFill>
                <a:latin typeface="Calibri" panose="020F0502020204030204" pitchFamily="34" charset="0"/>
                <a:cs typeface="Calibri" panose="020F0502020204030204" pitchFamily="34" charset="0"/>
              </a:rPr>
              <a:t>Business Results</a:t>
            </a:r>
            <a:endParaRPr lang="en-SG" sz="1200" b="1" dirty="0">
              <a:solidFill>
                <a:schemeClr val="tx2"/>
              </a:solidFill>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BA7C9499-8660-40C2-B5E5-A5E5BA0D9890}"/>
              </a:ext>
            </a:extLst>
          </p:cNvPr>
          <p:cNvSpPr/>
          <p:nvPr/>
        </p:nvSpPr>
        <p:spPr>
          <a:xfrm>
            <a:off x="1824146" y="2838942"/>
            <a:ext cx="1544147" cy="503925"/>
          </a:xfrm>
          <a:prstGeom prst="rect">
            <a:avLst/>
          </a:prstGeom>
          <a:solidFill>
            <a:schemeClr val="bg1">
              <a:lumMod val="95000"/>
              <a:alpha val="60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1200" b="1" dirty="0">
                <a:solidFill>
                  <a:schemeClr val="tx2"/>
                </a:solidFill>
                <a:latin typeface="Calibri" panose="020F0502020204030204" pitchFamily="34" charset="0"/>
                <a:cs typeface="Calibri" panose="020F0502020204030204" pitchFamily="34" charset="0"/>
              </a:rPr>
              <a:t>Business Transaction</a:t>
            </a:r>
            <a:endParaRPr lang="en-SG" sz="1200" b="1" dirty="0">
              <a:solidFill>
                <a:schemeClr val="tx2"/>
              </a:solidFill>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9639DF39-A26D-4A35-8C75-14BB1E755BEF}"/>
              </a:ext>
            </a:extLst>
          </p:cNvPr>
          <p:cNvSpPr/>
          <p:nvPr/>
        </p:nvSpPr>
        <p:spPr>
          <a:xfrm>
            <a:off x="583127" y="2191039"/>
            <a:ext cx="1181610" cy="1151828"/>
          </a:xfrm>
          <a:prstGeom prst="rect">
            <a:avLst/>
          </a:prstGeom>
          <a:solidFill>
            <a:schemeClr val="bg1">
              <a:lumMod val="95000"/>
              <a:alpha val="60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1600" b="1" dirty="0">
                <a:solidFill>
                  <a:schemeClr val="tx2"/>
                </a:solidFill>
                <a:latin typeface="Calibri" panose="020F0502020204030204" pitchFamily="34" charset="0"/>
                <a:cs typeface="Calibri" panose="020F0502020204030204" pitchFamily="34" charset="0"/>
              </a:rPr>
              <a:t>Business</a:t>
            </a:r>
            <a:endParaRPr lang="en-SG" sz="1600" b="1" dirty="0">
              <a:solidFill>
                <a:schemeClr val="tx2"/>
              </a:solidFill>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632DCBD2-CBAB-4E06-A36C-9565FA9D1FA0}"/>
              </a:ext>
            </a:extLst>
          </p:cNvPr>
          <p:cNvSpPr/>
          <p:nvPr/>
        </p:nvSpPr>
        <p:spPr>
          <a:xfrm>
            <a:off x="579810" y="3591886"/>
            <a:ext cx="1181610" cy="1151828"/>
          </a:xfrm>
          <a:prstGeom prst="rect">
            <a:avLst/>
          </a:prstGeom>
          <a:solidFill>
            <a:schemeClr val="bg1">
              <a:lumMod val="95000"/>
              <a:alpha val="60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1600" b="1" dirty="0">
                <a:solidFill>
                  <a:schemeClr val="tx2"/>
                </a:solidFill>
                <a:latin typeface="Calibri" panose="020F0502020204030204" pitchFamily="34" charset="0"/>
                <a:cs typeface="Calibri" panose="020F0502020204030204" pitchFamily="34" charset="0"/>
              </a:rPr>
              <a:t>Application</a:t>
            </a:r>
            <a:endParaRPr lang="en-SG" sz="1600" b="1" dirty="0">
              <a:solidFill>
                <a:schemeClr val="tx2"/>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A557AF7F-9780-41A2-99EC-A21112B5FD8E}"/>
              </a:ext>
            </a:extLst>
          </p:cNvPr>
          <p:cNvSpPr/>
          <p:nvPr/>
        </p:nvSpPr>
        <p:spPr>
          <a:xfrm>
            <a:off x="579810" y="4992733"/>
            <a:ext cx="1181610" cy="1151828"/>
          </a:xfrm>
          <a:prstGeom prst="rect">
            <a:avLst/>
          </a:prstGeom>
          <a:solidFill>
            <a:schemeClr val="bg1">
              <a:lumMod val="95000"/>
              <a:alpha val="60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1600" b="1" dirty="0">
                <a:solidFill>
                  <a:schemeClr val="tx2"/>
                </a:solidFill>
                <a:latin typeface="Calibri" panose="020F0502020204030204" pitchFamily="34" charset="0"/>
                <a:cs typeface="Calibri" panose="020F0502020204030204" pitchFamily="34" charset="0"/>
              </a:rPr>
              <a:t>IaaS</a:t>
            </a:r>
            <a:endParaRPr lang="en-SG" sz="1600" b="1" dirty="0">
              <a:solidFill>
                <a:schemeClr val="tx2"/>
              </a:solidFill>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4887B04B-466C-46A6-BCE3-8149D6348F4A}"/>
              </a:ext>
            </a:extLst>
          </p:cNvPr>
          <p:cNvSpPr/>
          <p:nvPr/>
        </p:nvSpPr>
        <p:spPr>
          <a:xfrm>
            <a:off x="579809" y="1543136"/>
            <a:ext cx="2783631" cy="431935"/>
          </a:xfrm>
          <a:prstGeom prst="rect">
            <a:avLst/>
          </a:prstGeom>
          <a:solidFill>
            <a:schemeClr val="accent2">
              <a:lumMod val="20000"/>
              <a:lumOff val="80000"/>
            </a:schemeClr>
          </a:solidFill>
          <a:ln>
            <a:noFill/>
          </a:ln>
        </p:spPr>
        <p:style>
          <a:lnRef idx="0">
            <a:scrgbClr r="0" g="0" b="0"/>
          </a:lnRef>
          <a:fillRef idx="0">
            <a:scrgbClr r="0" g="0" b="0"/>
          </a:fillRef>
          <a:effectRef idx="0">
            <a:scrgbClr r="0" g="0" b="0"/>
          </a:effectRef>
          <a:fontRef idx="minor">
            <a:schemeClr val="accent2"/>
          </a:fontRef>
        </p:style>
        <p:txBody>
          <a:bodyPr rtlCol="0" anchor="ctr"/>
          <a:lstStyle/>
          <a:p>
            <a:pPr algn="ctr"/>
            <a:r>
              <a:rPr lang="en-US" sz="1799" b="1" dirty="0">
                <a:solidFill>
                  <a:schemeClr val="accent1"/>
                </a:solidFill>
                <a:cs typeface="Calibri" panose="020F0502020204030204" pitchFamily="34" charset="0"/>
              </a:rPr>
              <a:t>Layers</a:t>
            </a:r>
            <a:endParaRPr lang="en-SG" sz="1799" b="1" dirty="0">
              <a:solidFill>
                <a:schemeClr val="accent1"/>
              </a:solidFill>
              <a:cs typeface="Calibri" panose="020F0502020204030204" pitchFamily="34" charset="0"/>
            </a:endParaRPr>
          </a:p>
        </p:txBody>
      </p:sp>
      <p:cxnSp>
        <p:nvCxnSpPr>
          <p:cNvPr id="20" name="Straight Connector 19">
            <a:extLst>
              <a:ext uri="{FF2B5EF4-FFF2-40B4-BE49-F238E27FC236}">
                <a16:creationId xmlns:a16="http://schemas.microsoft.com/office/drawing/2014/main" id="{E4A5FAAD-B286-4AC0-A0FA-BAB48C5D34FC}"/>
              </a:ext>
            </a:extLst>
          </p:cNvPr>
          <p:cNvCxnSpPr>
            <a:cxnSpLocks/>
          </p:cNvCxnSpPr>
          <p:nvPr/>
        </p:nvCxnSpPr>
        <p:spPr>
          <a:xfrm>
            <a:off x="579810" y="1975071"/>
            <a:ext cx="2783631" cy="0"/>
          </a:xfrm>
          <a:prstGeom prst="line">
            <a:avLst/>
          </a:prstGeom>
          <a:ln>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DA4A1598-5087-4E53-82B5-052D9D91CD22}"/>
              </a:ext>
            </a:extLst>
          </p:cNvPr>
          <p:cNvCxnSpPr>
            <a:cxnSpLocks/>
          </p:cNvCxnSpPr>
          <p:nvPr/>
        </p:nvCxnSpPr>
        <p:spPr>
          <a:xfrm>
            <a:off x="3424347" y="1975071"/>
            <a:ext cx="4151329" cy="0"/>
          </a:xfrm>
          <a:prstGeom prst="line">
            <a:avLst/>
          </a:prstGeom>
          <a:ln>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BCD1F903-79BE-4B4D-830E-31767FD78641}"/>
              </a:ext>
            </a:extLst>
          </p:cNvPr>
          <p:cNvSpPr/>
          <p:nvPr/>
        </p:nvSpPr>
        <p:spPr>
          <a:xfrm>
            <a:off x="1825023" y="3591886"/>
            <a:ext cx="1544147" cy="503925"/>
          </a:xfrm>
          <a:prstGeom prst="rect">
            <a:avLst/>
          </a:prstGeom>
          <a:solidFill>
            <a:schemeClr val="bg1">
              <a:lumMod val="95000"/>
              <a:alpha val="60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1200" b="1" dirty="0">
                <a:solidFill>
                  <a:schemeClr val="tx2"/>
                </a:solidFill>
                <a:latin typeface="Calibri" panose="020F0502020204030204" pitchFamily="34" charset="0"/>
                <a:cs typeface="Calibri" panose="020F0502020204030204" pitchFamily="34" charset="0"/>
              </a:rPr>
              <a:t>Individual Node</a:t>
            </a:r>
            <a:endParaRPr lang="en-SG" sz="1200" b="1" dirty="0">
              <a:solidFill>
                <a:schemeClr val="tx2"/>
              </a:solidFill>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4D1C6BE4-D646-4D08-9A59-30DE827C45C2}"/>
              </a:ext>
            </a:extLst>
          </p:cNvPr>
          <p:cNvSpPr/>
          <p:nvPr/>
        </p:nvSpPr>
        <p:spPr>
          <a:xfrm>
            <a:off x="1819294" y="4239789"/>
            <a:ext cx="1544147" cy="503925"/>
          </a:xfrm>
          <a:prstGeom prst="rect">
            <a:avLst/>
          </a:prstGeom>
          <a:solidFill>
            <a:schemeClr val="bg1">
              <a:lumMod val="95000"/>
              <a:alpha val="60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1200" b="1" dirty="0">
                <a:solidFill>
                  <a:schemeClr val="tx2"/>
                </a:solidFill>
                <a:latin typeface="Calibri" panose="020F0502020204030204" pitchFamily="34" charset="0"/>
                <a:cs typeface="Calibri" panose="020F0502020204030204" pitchFamily="34" charset="0"/>
              </a:rPr>
              <a:t>“The System”</a:t>
            </a:r>
            <a:endParaRPr lang="en-SG" sz="1200" b="1" dirty="0">
              <a:solidFill>
                <a:schemeClr val="tx2"/>
              </a:solidFill>
              <a:latin typeface="Calibri" panose="020F0502020204030204" pitchFamily="34" charset="0"/>
              <a:cs typeface="Calibri" panose="020F0502020204030204" pitchFamily="34" charset="0"/>
            </a:endParaRPr>
          </a:p>
        </p:txBody>
      </p:sp>
      <p:grpSp>
        <p:nvGrpSpPr>
          <p:cNvPr id="24" name="Group 23">
            <a:extLst>
              <a:ext uri="{FF2B5EF4-FFF2-40B4-BE49-F238E27FC236}">
                <a16:creationId xmlns:a16="http://schemas.microsoft.com/office/drawing/2014/main" id="{9B85F629-8215-4779-82C3-E53F834B465B}"/>
              </a:ext>
            </a:extLst>
          </p:cNvPr>
          <p:cNvGrpSpPr/>
          <p:nvPr/>
        </p:nvGrpSpPr>
        <p:grpSpPr>
          <a:xfrm>
            <a:off x="579811" y="3464787"/>
            <a:ext cx="8409892" cy="1386840"/>
            <a:chOff x="613020" y="3401440"/>
            <a:chExt cx="9785687" cy="1386840"/>
          </a:xfrm>
        </p:grpSpPr>
        <p:cxnSp>
          <p:nvCxnSpPr>
            <p:cNvPr id="25" name="Straight Connector 24">
              <a:extLst>
                <a:ext uri="{FF2B5EF4-FFF2-40B4-BE49-F238E27FC236}">
                  <a16:creationId xmlns:a16="http://schemas.microsoft.com/office/drawing/2014/main" id="{4E78EBB6-3255-467C-98E5-15EB55E4AA24}"/>
                </a:ext>
              </a:extLst>
            </p:cNvPr>
            <p:cNvCxnSpPr>
              <a:cxnSpLocks/>
            </p:cNvCxnSpPr>
            <p:nvPr/>
          </p:nvCxnSpPr>
          <p:spPr>
            <a:xfrm>
              <a:off x="613020" y="3401440"/>
              <a:ext cx="9785687" cy="0"/>
            </a:xfrm>
            <a:prstGeom prst="line">
              <a:avLst/>
            </a:prstGeom>
            <a:ln w="25400">
              <a:solidFill>
                <a:srgbClr val="FF000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97BF7CBA-F94F-4243-A23A-6729F75104E6}"/>
                </a:ext>
              </a:extLst>
            </p:cNvPr>
            <p:cNvCxnSpPr>
              <a:cxnSpLocks/>
            </p:cNvCxnSpPr>
            <p:nvPr/>
          </p:nvCxnSpPr>
          <p:spPr>
            <a:xfrm>
              <a:off x="613020" y="4788280"/>
              <a:ext cx="9785687" cy="0"/>
            </a:xfrm>
            <a:prstGeom prst="line">
              <a:avLst/>
            </a:prstGeom>
            <a:ln w="25400">
              <a:solidFill>
                <a:srgbClr val="FF000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7" name="TextBox 26">
            <a:extLst>
              <a:ext uri="{FF2B5EF4-FFF2-40B4-BE49-F238E27FC236}">
                <a16:creationId xmlns:a16="http://schemas.microsoft.com/office/drawing/2014/main" id="{548D009B-5CA4-4B20-9A43-E2D20CFA567D}"/>
              </a:ext>
            </a:extLst>
          </p:cNvPr>
          <p:cNvSpPr txBox="1"/>
          <p:nvPr/>
        </p:nvSpPr>
        <p:spPr>
          <a:xfrm>
            <a:off x="7967174" y="5288488"/>
            <a:ext cx="3082511" cy="523220"/>
          </a:xfrm>
          <a:prstGeom prst="rect">
            <a:avLst/>
          </a:prstGeom>
        </p:spPr>
        <p:txBody>
          <a:bodyPr wrap="none" lIns="0" tIns="0" rIns="0" bIns="0" rtlCol="0">
            <a:spAutoFit/>
          </a:bodyPr>
          <a:lstStyle/>
          <a:p>
            <a:pPr algn="l"/>
            <a:r>
              <a:rPr lang="en-SG" sz="2000" b="1" dirty="0">
                <a:solidFill>
                  <a:srgbClr val="00B050"/>
                </a:solidFill>
                <a:latin typeface="Times" panose="02020603050405020304" pitchFamily="18" charset="0"/>
                <a:cs typeface="Times" panose="02020603050405020304" pitchFamily="18" charset="0"/>
              </a:rPr>
              <a:t>Horizontal</a:t>
            </a:r>
            <a:endParaRPr lang="en-SG" sz="1600" b="1" dirty="0">
              <a:solidFill>
                <a:srgbClr val="00B050"/>
              </a:solidFill>
              <a:latin typeface="Times" panose="02020603050405020304" pitchFamily="18" charset="0"/>
              <a:cs typeface="Times" panose="02020603050405020304" pitchFamily="18" charset="0"/>
            </a:endParaRPr>
          </a:p>
          <a:p>
            <a:pPr algn="l"/>
            <a:r>
              <a:rPr lang="en-SG" sz="1400" b="1" dirty="0">
                <a:solidFill>
                  <a:schemeClr val="tx2"/>
                </a:solidFill>
                <a:latin typeface="Times" panose="02020603050405020304" pitchFamily="18" charset="0"/>
                <a:cs typeface="Times" panose="02020603050405020304" pitchFamily="18" charset="0"/>
              </a:rPr>
              <a:t>Common Metrics applicable for all apps</a:t>
            </a:r>
          </a:p>
        </p:txBody>
      </p:sp>
      <p:sp>
        <p:nvSpPr>
          <p:cNvPr id="28" name="Right Brace 27">
            <a:extLst>
              <a:ext uri="{FF2B5EF4-FFF2-40B4-BE49-F238E27FC236}">
                <a16:creationId xmlns:a16="http://schemas.microsoft.com/office/drawing/2014/main" id="{63ACADB6-41EF-48D6-8948-57E785BDE292}"/>
              </a:ext>
            </a:extLst>
          </p:cNvPr>
          <p:cNvSpPr/>
          <p:nvPr/>
        </p:nvSpPr>
        <p:spPr bwMode="gray">
          <a:xfrm>
            <a:off x="7712571" y="4992733"/>
            <a:ext cx="114300" cy="1147523"/>
          </a:xfrm>
          <a:prstGeom prst="rightBrace">
            <a:avLst>
              <a:gd name="adj1" fmla="val 63889"/>
              <a:gd name="adj2" fmla="val 50000"/>
            </a:avLst>
          </a:prstGeom>
          <a:ln w="254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G"/>
          </a:p>
        </p:txBody>
      </p:sp>
      <p:sp>
        <p:nvSpPr>
          <p:cNvPr id="29" name="TextBox 28">
            <a:extLst>
              <a:ext uri="{FF2B5EF4-FFF2-40B4-BE49-F238E27FC236}">
                <a16:creationId xmlns:a16="http://schemas.microsoft.com/office/drawing/2014/main" id="{80D67F2D-E7AF-4739-B5AF-078D6500438A}"/>
              </a:ext>
            </a:extLst>
          </p:cNvPr>
          <p:cNvSpPr txBox="1"/>
          <p:nvPr/>
        </p:nvSpPr>
        <p:spPr>
          <a:xfrm>
            <a:off x="7944827" y="3895454"/>
            <a:ext cx="3103414" cy="523220"/>
          </a:xfrm>
          <a:prstGeom prst="rect">
            <a:avLst/>
          </a:prstGeom>
        </p:spPr>
        <p:txBody>
          <a:bodyPr wrap="none" lIns="0" tIns="0" rIns="0" bIns="0" rtlCol="0">
            <a:spAutoFit/>
          </a:bodyPr>
          <a:lstStyle/>
          <a:p>
            <a:pPr algn="l"/>
            <a:r>
              <a:rPr lang="en-SG" sz="2000" b="1" dirty="0">
                <a:solidFill>
                  <a:srgbClr val="FFC000"/>
                </a:solidFill>
                <a:latin typeface="Times" panose="02020603050405020304" pitchFamily="18" charset="0"/>
                <a:cs typeface="Times" panose="02020603050405020304" pitchFamily="18" charset="0"/>
              </a:rPr>
              <a:t>Vertical</a:t>
            </a:r>
          </a:p>
          <a:p>
            <a:pPr algn="l"/>
            <a:r>
              <a:rPr lang="en-SG" sz="1400" b="1" dirty="0">
                <a:solidFill>
                  <a:schemeClr val="tx2"/>
                </a:solidFill>
                <a:latin typeface="Times" panose="02020603050405020304" pitchFamily="18" charset="0"/>
                <a:cs typeface="Times" panose="02020603050405020304" pitchFamily="18" charset="0"/>
              </a:rPr>
              <a:t>Metrics depends on each apps and needs</a:t>
            </a:r>
          </a:p>
        </p:txBody>
      </p:sp>
      <p:sp>
        <p:nvSpPr>
          <p:cNvPr id="30" name="Right Brace 29">
            <a:extLst>
              <a:ext uri="{FF2B5EF4-FFF2-40B4-BE49-F238E27FC236}">
                <a16:creationId xmlns:a16="http://schemas.microsoft.com/office/drawing/2014/main" id="{C0471553-A6CD-4FAC-824D-CB0A2E4CC166}"/>
              </a:ext>
            </a:extLst>
          </p:cNvPr>
          <p:cNvSpPr/>
          <p:nvPr/>
        </p:nvSpPr>
        <p:spPr bwMode="gray">
          <a:xfrm>
            <a:off x="7690224" y="3592384"/>
            <a:ext cx="114300" cy="1147523"/>
          </a:xfrm>
          <a:prstGeom prst="rightBrace">
            <a:avLst>
              <a:gd name="adj1" fmla="val 63889"/>
              <a:gd name="adj2" fmla="val 50000"/>
            </a:avLst>
          </a:prstGeom>
          <a:ln w="254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G"/>
          </a:p>
        </p:txBody>
      </p:sp>
      <p:sp>
        <p:nvSpPr>
          <p:cNvPr id="31" name="TextBox 30">
            <a:extLst>
              <a:ext uri="{FF2B5EF4-FFF2-40B4-BE49-F238E27FC236}">
                <a16:creationId xmlns:a16="http://schemas.microsoft.com/office/drawing/2014/main" id="{EB7B0B32-930A-7BD3-721D-7944536E8524}"/>
              </a:ext>
            </a:extLst>
          </p:cNvPr>
          <p:cNvSpPr txBox="1"/>
          <p:nvPr/>
        </p:nvSpPr>
        <p:spPr>
          <a:xfrm>
            <a:off x="7940727" y="2502420"/>
            <a:ext cx="3415872" cy="523220"/>
          </a:xfrm>
          <a:prstGeom prst="rect">
            <a:avLst/>
          </a:prstGeom>
        </p:spPr>
        <p:txBody>
          <a:bodyPr wrap="none" lIns="0" tIns="0" rIns="0" bIns="0" rtlCol="0">
            <a:spAutoFit/>
          </a:bodyPr>
          <a:lstStyle/>
          <a:p>
            <a:pPr algn="l"/>
            <a:r>
              <a:rPr lang="en-SG" sz="2000" b="1" dirty="0">
                <a:solidFill>
                  <a:srgbClr val="FF0000"/>
                </a:solidFill>
                <a:latin typeface="Times" panose="02020603050405020304" pitchFamily="18" charset="0"/>
                <a:cs typeface="Times" panose="02020603050405020304" pitchFamily="18" charset="0"/>
              </a:rPr>
              <a:t>Handmade</a:t>
            </a:r>
            <a:endParaRPr lang="en-SG" sz="2000" b="1" dirty="0">
              <a:solidFill>
                <a:srgbClr val="00B050"/>
              </a:solidFill>
              <a:latin typeface="Times" panose="02020603050405020304" pitchFamily="18" charset="0"/>
              <a:cs typeface="Times" panose="02020603050405020304" pitchFamily="18" charset="0"/>
            </a:endParaRPr>
          </a:p>
          <a:p>
            <a:pPr algn="l"/>
            <a:r>
              <a:rPr lang="en-SG" sz="1400" b="1" dirty="0">
                <a:solidFill>
                  <a:schemeClr val="tx2"/>
                </a:solidFill>
                <a:latin typeface="Times" panose="02020603050405020304" pitchFamily="18" charset="0"/>
                <a:cs typeface="Times" panose="02020603050405020304" pitchFamily="18" charset="0"/>
              </a:rPr>
              <a:t>Most common metric is Page Response Time</a:t>
            </a:r>
          </a:p>
        </p:txBody>
      </p:sp>
      <p:sp>
        <p:nvSpPr>
          <p:cNvPr id="32" name="Right Brace 31">
            <a:extLst>
              <a:ext uri="{FF2B5EF4-FFF2-40B4-BE49-F238E27FC236}">
                <a16:creationId xmlns:a16="http://schemas.microsoft.com/office/drawing/2014/main" id="{523A026B-C544-B0CB-F01F-73E05EE63AC3}"/>
              </a:ext>
            </a:extLst>
          </p:cNvPr>
          <p:cNvSpPr/>
          <p:nvPr/>
        </p:nvSpPr>
        <p:spPr bwMode="gray">
          <a:xfrm>
            <a:off x="7686124" y="2199350"/>
            <a:ext cx="114300" cy="1147523"/>
          </a:xfrm>
          <a:prstGeom prst="rightBrace">
            <a:avLst>
              <a:gd name="adj1" fmla="val 63889"/>
              <a:gd name="adj2" fmla="val 50000"/>
            </a:avLst>
          </a:prstGeom>
          <a:ln w="254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G"/>
          </a:p>
        </p:txBody>
      </p:sp>
      <p:sp>
        <p:nvSpPr>
          <p:cNvPr id="2" name="Rectangle 1">
            <a:extLst>
              <a:ext uri="{FF2B5EF4-FFF2-40B4-BE49-F238E27FC236}">
                <a16:creationId xmlns:a16="http://schemas.microsoft.com/office/drawing/2014/main" id="{448595E4-803B-BAF4-42CE-62418889D6CB}"/>
              </a:ext>
            </a:extLst>
          </p:cNvPr>
          <p:cNvSpPr/>
          <p:nvPr/>
        </p:nvSpPr>
        <p:spPr>
          <a:xfrm>
            <a:off x="401216" y="4888567"/>
            <a:ext cx="11411339" cy="1512237"/>
          </a:xfrm>
          <a:custGeom>
            <a:avLst/>
            <a:gdLst>
              <a:gd name="connsiteX0" fmla="*/ 0 w 11411339"/>
              <a:gd name="connsiteY0" fmla="*/ 0 h 1512237"/>
              <a:gd name="connsiteX1" fmla="*/ 456454 w 11411339"/>
              <a:gd name="connsiteY1" fmla="*/ 0 h 1512237"/>
              <a:gd name="connsiteX2" fmla="*/ 684680 w 11411339"/>
              <a:gd name="connsiteY2" fmla="*/ 0 h 1512237"/>
              <a:gd name="connsiteX3" fmla="*/ 1483474 w 11411339"/>
              <a:gd name="connsiteY3" fmla="*/ 0 h 1512237"/>
              <a:gd name="connsiteX4" fmla="*/ 1939928 w 11411339"/>
              <a:gd name="connsiteY4" fmla="*/ 0 h 1512237"/>
              <a:gd name="connsiteX5" fmla="*/ 2396381 w 11411339"/>
              <a:gd name="connsiteY5" fmla="*/ 0 h 1512237"/>
              <a:gd name="connsiteX6" fmla="*/ 3195175 w 11411339"/>
              <a:gd name="connsiteY6" fmla="*/ 0 h 1512237"/>
              <a:gd name="connsiteX7" fmla="*/ 3537515 w 11411339"/>
              <a:gd name="connsiteY7" fmla="*/ 0 h 1512237"/>
              <a:gd name="connsiteX8" fmla="*/ 4336309 w 11411339"/>
              <a:gd name="connsiteY8" fmla="*/ 0 h 1512237"/>
              <a:gd name="connsiteX9" fmla="*/ 5135103 w 11411339"/>
              <a:gd name="connsiteY9" fmla="*/ 0 h 1512237"/>
              <a:gd name="connsiteX10" fmla="*/ 5705670 w 11411339"/>
              <a:gd name="connsiteY10" fmla="*/ 0 h 1512237"/>
              <a:gd name="connsiteX11" fmla="*/ 6504463 w 11411339"/>
              <a:gd name="connsiteY11" fmla="*/ 0 h 1512237"/>
              <a:gd name="connsiteX12" fmla="*/ 6960917 w 11411339"/>
              <a:gd name="connsiteY12" fmla="*/ 0 h 1512237"/>
              <a:gd name="connsiteX13" fmla="*/ 7417370 w 11411339"/>
              <a:gd name="connsiteY13" fmla="*/ 0 h 1512237"/>
              <a:gd name="connsiteX14" fmla="*/ 8102051 w 11411339"/>
              <a:gd name="connsiteY14" fmla="*/ 0 h 1512237"/>
              <a:gd name="connsiteX15" fmla="*/ 8558504 w 11411339"/>
              <a:gd name="connsiteY15" fmla="*/ 0 h 1512237"/>
              <a:gd name="connsiteX16" fmla="*/ 9357298 w 11411339"/>
              <a:gd name="connsiteY16" fmla="*/ 0 h 1512237"/>
              <a:gd name="connsiteX17" fmla="*/ 10156092 w 11411339"/>
              <a:gd name="connsiteY17" fmla="*/ 0 h 1512237"/>
              <a:gd name="connsiteX18" fmla="*/ 10726659 w 11411339"/>
              <a:gd name="connsiteY18" fmla="*/ 0 h 1512237"/>
              <a:gd name="connsiteX19" fmla="*/ 11411339 w 11411339"/>
              <a:gd name="connsiteY19" fmla="*/ 0 h 1512237"/>
              <a:gd name="connsiteX20" fmla="*/ 11411339 w 11411339"/>
              <a:gd name="connsiteY20" fmla="*/ 458712 h 1512237"/>
              <a:gd name="connsiteX21" fmla="*/ 11411339 w 11411339"/>
              <a:gd name="connsiteY21" fmla="*/ 932546 h 1512237"/>
              <a:gd name="connsiteX22" fmla="*/ 11411339 w 11411339"/>
              <a:gd name="connsiteY22" fmla="*/ 1512237 h 1512237"/>
              <a:gd name="connsiteX23" fmla="*/ 10954885 w 11411339"/>
              <a:gd name="connsiteY23" fmla="*/ 1512237 h 1512237"/>
              <a:gd name="connsiteX24" fmla="*/ 10384318 w 11411339"/>
              <a:gd name="connsiteY24" fmla="*/ 1512237 h 1512237"/>
              <a:gd name="connsiteX25" fmla="*/ 10156092 w 11411339"/>
              <a:gd name="connsiteY25" fmla="*/ 1512237 h 1512237"/>
              <a:gd name="connsiteX26" fmla="*/ 9927865 w 11411339"/>
              <a:gd name="connsiteY26" fmla="*/ 1512237 h 1512237"/>
              <a:gd name="connsiteX27" fmla="*/ 9357298 w 11411339"/>
              <a:gd name="connsiteY27" fmla="*/ 1512237 h 1512237"/>
              <a:gd name="connsiteX28" fmla="*/ 9014958 w 11411339"/>
              <a:gd name="connsiteY28" fmla="*/ 1512237 h 1512237"/>
              <a:gd name="connsiteX29" fmla="*/ 8330277 w 11411339"/>
              <a:gd name="connsiteY29" fmla="*/ 1512237 h 1512237"/>
              <a:gd name="connsiteX30" fmla="*/ 7987937 w 11411339"/>
              <a:gd name="connsiteY30" fmla="*/ 1512237 h 1512237"/>
              <a:gd name="connsiteX31" fmla="*/ 7303257 w 11411339"/>
              <a:gd name="connsiteY31" fmla="*/ 1512237 h 1512237"/>
              <a:gd name="connsiteX32" fmla="*/ 7075030 w 11411339"/>
              <a:gd name="connsiteY32" fmla="*/ 1512237 h 1512237"/>
              <a:gd name="connsiteX33" fmla="*/ 6390350 w 11411339"/>
              <a:gd name="connsiteY33" fmla="*/ 1512237 h 1512237"/>
              <a:gd name="connsiteX34" fmla="*/ 6048010 w 11411339"/>
              <a:gd name="connsiteY34" fmla="*/ 1512237 h 1512237"/>
              <a:gd name="connsiteX35" fmla="*/ 5819783 w 11411339"/>
              <a:gd name="connsiteY35" fmla="*/ 1512237 h 1512237"/>
              <a:gd name="connsiteX36" fmla="*/ 5477443 w 11411339"/>
              <a:gd name="connsiteY36" fmla="*/ 1512237 h 1512237"/>
              <a:gd name="connsiteX37" fmla="*/ 4792762 w 11411339"/>
              <a:gd name="connsiteY37" fmla="*/ 1512237 h 1512237"/>
              <a:gd name="connsiteX38" fmla="*/ 4450422 w 11411339"/>
              <a:gd name="connsiteY38" fmla="*/ 1512237 h 1512237"/>
              <a:gd name="connsiteX39" fmla="*/ 4222195 w 11411339"/>
              <a:gd name="connsiteY39" fmla="*/ 1512237 h 1512237"/>
              <a:gd name="connsiteX40" fmla="*/ 3879855 w 11411339"/>
              <a:gd name="connsiteY40" fmla="*/ 1512237 h 1512237"/>
              <a:gd name="connsiteX41" fmla="*/ 3423402 w 11411339"/>
              <a:gd name="connsiteY41" fmla="*/ 1512237 h 1512237"/>
              <a:gd name="connsiteX42" fmla="*/ 2852835 w 11411339"/>
              <a:gd name="connsiteY42" fmla="*/ 1512237 h 1512237"/>
              <a:gd name="connsiteX43" fmla="*/ 2510495 w 11411339"/>
              <a:gd name="connsiteY43" fmla="*/ 1512237 h 1512237"/>
              <a:gd name="connsiteX44" fmla="*/ 1711701 w 11411339"/>
              <a:gd name="connsiteY44" fmla="*/ 1512237 h 1512237"/>
              <a:gd name="connsiteX45" fmla="*/ 1141134 w 11411339"/>
              <a:gd name="connsiteY45" fmla="*/ 1512237 h 1512237"/>
              <a:gd name="connsiteX46" fmla="*/ 0 w 11411339"/>
              <a:gd name="connsiteY46" fmla="*/ 1512237 h 1512237"/>
              <a:gd name="connsiteX47" fmla="*/ 0 w 11411339"/>
              <a:gd name="connsiteY47" fmla="*/ 993036 h 1512237"/>
              <a:gd name="connsiteX48" fmla="*/ 0 w 11411339"/>
              <a:gd name="connsiteY48" fmla="*/ 488957 h 1512237"/>
              <a:gd name="connsiteX49" fmla="*/ 0 w 11411339"/>
              <a:gd name="connsiteY49" fmla="*/ 0 h 1512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411339" h="1512237" extrusionOk="0">
                <a:moveTo>
                  <a:pt x="0" y="0"/>
                </a:moveTo>
                <a:cubicBezTo>
                  <a:pt x="205107" y="-41773"/>
                  <a:pt x="250409" y="13625"/>
                  <a:pt x="456454" y="0"/>
                </a:cubicBezTo>
                <a:cubicBezTo>
                  <a:pt x="662499" y="-13625"/>
                  <a:pt x="586179" y="17746"/>
                  <a:pt x="684680" y="0"/>
                </a:cubicBezTo>
                <a:cubicBezTo>
                  <a:pt x="783181" y="-17746"/>
                  <a:pt x="1223907" y="53969"/>
                  <a:pt x="1483474" y="0"/>
                </a:cubicBezTo>
                <a:cubicBezTo>
                  <a:pt x="1743041" y="-53969"/>
                  <a:pt x="1745097" y="8789"/>
                  <a:pt x="1939928" y="0"/>
                </a:cubicBezTo>
                <a:cubicBezTo>
                  <a:pt x="2134759" y="-8789"/>
                  <a:pt x="2270274" y="14359"/>
                  <a:pt x="2396381" y="0"/>
                </a:cubicBezTo>
                <a:cubicBezTo>
                  <a:pt x="2522488" y="-14359"/>
                  <a:pt x="3020318" y="39085"/>
                  <a:pt x="3195175" y="0"/>
                </a:cubicBezTo>
                <a:cubicBezTo>
                  <a:pt x="3370032" y="-39085"/>
                  <a:pt x="3382484" y="28263"/>
                  <a:pt x="3537515" y="0"/>
                </a:cubicBezTo>
                <a:cubicBezTo>
                  <a:pt x="3692546" y="-28263"/>
                  <a:pt x="4099663" y="86382"/>
                  <a:pt x="4336309" y="0"/>
                </a:cubicBezTo>
                <a:cubicBezTo>
                  <a:pt x="4572955" y="-86382"/>
                  <a:pt x="4901682" y="17213"/>
                  <a:pt x="5135103" y="0"/>
                </a:cubicBezTo>
                <a:cubicBezTo>
                  <a:pt x="5368524" y="-17213"/>
                  <a:pt x="5459098" y="3961"/>
                  <a:pt x="5705670" y="0"/>
                </a:cubicBezTo>
                <a:cubicBezTo>
                  <a:pt x="5952242" y="-3961"/>
                  <a:pt x="6262778" y="57145"/>
                  <a:pt x="6504463" y="0"/>
                </a:cubicBezTo>
                <a:cubicBezTo>
                  <a:pt x="6746148" y="-57145"/>
                  <a:pt x="6865072" y="51555"/>
                  <a:pt x="6960917" y="0"/>
                </a:cubicBezTo>
                <a:cubicBezTo>
                  <a:pt x="7056762" y="-51555"/>
                  <a:pt x="7305927" y="3655"/>
                  <a:pt x="7417370" y="0"/>
                </a:cubicBezTo>
                <a:cubicBezTo>
                  <a:pt x="7528813" y="-3655"/>
                  <a:pt x="7921976" y="17044"/>
                  <a:pt x="8102051" y="0"/>
                </a:cubicBezTo>
                <a:cubicBezTo>
                  <a:pt x="8282126" y="-17044"/>
                  <a:pt x="8461656" y="53464"/>
                  <a:pt x="8558504" y="0"/>
                </a:cubicBezTo>
                <a:cubicBezTo>
                  <a:pt x="8655352" y="-53464"/>
                  <a:pt x="9119919" y="47389"/>
                  <a:pt x="9357298" y="0"/>
                </a:cubicBezTo>
                <a:cubicBezTo>
                  <a:pt x="9594677" y="-47389"/>
                  <a:pt x="9810133" y="1877"/>
                  <a:pt x="10156092" y="0"/>
                </a:cubicBezTo>
                <a:cubicBezTo>
                  <a:pt x="10502051" y="-1877"/>
                  <a:pt x="10523453" y="48224"/>
                  <a:pt x="10726659" y="0"/>
                </a:cubicBezTo>
                <a:cubicBezTo>
                  <a:pt x="10929865" y="-48224"/>
                  <a:pt x="11146648" y="38406"/>
                  <a:pt x="11411339" y="0"/>
                </a:cubicBezTo>
                <a:cubicBezTo>
                  <a:pt x="11455245" y="131537"/>
                  <a:pt x="11398308" y="231419"/>
                  <a:pt x="11411339" y="458712"/>
                </a:cubicBezTo>
                <a:cubicBezTo>
                  <a:pt x="11424370" y="686005"/>
                  <a:pt x="11380893" y="698760"/>
                  <a:pt x="11411339" y="932546"/>
                </a:cubicBezTo>
                <a:cubicBezTo>
                  <a:pt x="11441785" y="1166332"/>
                  <a:pt x="11382180" y="1339184"/>
                  <a:pt x="11411339" y="1512237"/>
                </a:cubicBezTo>
                <a:cubicBezTo>
                  <a:pt x="11250686" y="1549491"/>
                  <a:pt x="11121799" y="1482148"/>
                  <a:pt x="10954885" y="1512237"/>
                </a:cubicBezTo>
                <a:cubicBezTo>
                  <a:pt x="10787971" y="1542326"/>
                  <a:pt x="10626644" y="1468574"/>
                  <a:pt x="10384318" y="1512237"/>
                </a:cubicBezTo>
                <a:cubicBezTo>
                  <a:pt x="10141992" y="1555900"/>
                  <a:pt x="10201988" y="1508266"/>
                  <a:pt x="10156092" y="1512237"/>
                </a:cubicBezTo>
                <a:cubicBezTo>
                  <a:pt x="10110196" y="1516208"/>
                  <a:pt x="9999590" y="1488369"/>
                  <a:pt x="9927865" y="1512237"/>
                </a:cubicBezTo>
                <a:cubicBezTo>
                  <a:pt x="9856140" y="1536105"/>
                  <a:pt x="9591511" y="1505487"/>
                  <a:pt x="9357298" y="1512237"/>
                </a:cubicBezTo>
                <a:cubicBezTo>
                  <a:pt x="9123085" y="1518987"/>
                  <a:pt x="9090296" y="1478226"/>
                  <a:pt x="9014958" y="1512237"/>
                </a:cubicBezTo>
                <a:cubicBezTo>
                  <a:pt x="8939620" y="1546248"/>
                  <a:pt x="8591638" y="1475863"/>
                  <a:pt x="8330277" y="1512237"/>
                </a:cubicBezTo>
                <a:cubicBezTo>
                  <a:pt x="8068916" y="1548611"/>
                  <a:pt x="8140066" y="1479723"/>
                  <a:pt x="7987937" y="1512237"/>
                </a:cubicBezTo>
                <a:cubicBezTo>
                  <a:pt x="7835808" y="1544751"/>
                  <a:pt x="7557739" y="1454271"/>
                  <a:pt x="7303257" y="1512237"/>
                </a:cubicBezTo>
                <a:cubicBezTo>
                  <a:pt x="7048775" y="1570203"/>
                  <a:pt x="7165617" y="1491806"/>
                  <a:pt x="7075030" y="1512237"/>
                </a:cubicBezTo>
                <a:cubicBezTo>
                  <a:pt x="6984443" y="1532668"/>
                  <a:pt x="6638679" y="1480904"/>
                  <a:pt x="6390350" y="1512237"/>
                </a:cubicBezTo>
                <a:cubicBezTo>
                  <a:pt x="6142021" y="1543570"/>
                  <a:pt x="6210990" y="1489782"/>
                  <a:pt x="6048010" y="1512237"/>
                </a:cubicBezTo>
                <a:cubicBezTo>
                  <a:pt x="5885030" y="1534692"/>
                  <a:pt x="5877580" y="1504528"/>
                  <a:pt x="5819783" y="1512237"/>
                </a:cubicBezTo>
                <a:cubicBezTo>
                  <a:pt x="5761986" y="1519946"/>
                  <a:pt x="5571719" y="1488054"/>
                  <a:pt x="5477443" y="1512237"/>
                </a:cubicBezTo>
                <a:cubicBezTo>
                  <a:pt x="5383167" y="1536420"/>
                  <a:pt x="4982612" y="1492642"/>
                  <a:pt x="4792762" y="1512237"/>
                </a:cubicBezTo>
                <a:cubicBezTo>
                  <a:pt x="4602912" y="1531832"/>
                  <a:pt x="4544432" y="1497132"/>
                  <a:pt x="4450422" y="1512237"/>
                </a:cubicBezTo>
                <a:cubicBezTo>
                  <a:pt x="4356412" y="1527342"/>
                  <a:pt x="4310780" y="1511888"/>
                  <a:pt x="4222195" y="1512237"/>
                </a:cubicBezTo>
                <a:cubicBezTo>
                  <a:pt x="4133610" y="1512586"/>
                  <a:pt x="4014833" y="1487672"/>
                  <a:pt x="3879855" y="1512237"/>
                </a:cubicBezTo>
                <a:cubicBezTo>
                  <a:pt x="3744877" y="1536802"/>
                  <a:pt x="3592394" y="1476422"/>
                  <a:pt x="3423402" y="1512237"/>
                </a:cubicBezTo>
                <a:cubicBezTo>
                  <a:pt x="3254410" y="1548052"/>
                  <a:pt x="3103044" y="1456829"/>
                  <a:pt x="2852835" y="1512237"/>
                </a:cubicBezTo>
                <a:cubicBezTo>
                  <a:pt x="2602626" y="1567645"/>
                  <a:pt x="2638201" y="1481622"/>
                  <a:pt x="2510495" y="1512237"/>
                </a:cubicBezTo>
                <a:cubicBezTo>
                  <a:pt x="2382789" y="1542852"/>
                  <a:pt x="1895077" y="1448599"/>
                  <a:pt x="1711701" y="1512237"/>
                </a:cubicBezTo>
                <a:cubicBezTo>
                  <a:pt x="1528325" y="1575875"/>
                  <a:pt x="1288854" y="1479907"/>
                  <a:pt x="1141134" y="1512237"/>
                </a:cubicBezTo>
                <a:cubicBezTo>
                  <a:pt x="993414" y="1544567"/>
                  <a:pt x="532847" y="1405397"/>
                  <a:pt x="0" y="1512237"/>
                </a:cubicBezTo>
                <a:cubicBezTo>
                  <a:pt x="-44425" y="1352940"/>
                  <a:pt x="590" y="1204973"/>
                  <a:pt x="0" y="993036"/>
                </a:cubicBezTo>
                <a:cubicBezTo>
                  <a:pt x="-590" y="781099"/>
                  <a:pt x="45641" y="656067"/>
                  <a:pt x="0" y="488957"/>
                </a:cubicBezTo>
                <a:cubicBezTo>
                  <a:pt x="-45641" y="321847"/>
                  <a:pt x="29310" y="204675"/>
                  <a:pt x="0" y="0"/>
                </a:cubicBezTo>
                <a:close/>
              </a:path>
            </a:pathLst>
          </a:custGeom>
          <a:noFill/>
          <a:ln w="28575">
            <a:solidFill>
              <a:srgbClr val="00B050"/>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Tree>
    <p:extLst>
      <p:ext uri="{BB962C8B-B14F-4D97-AF65-F5344CB8AC3E}">
        <p14:creationId xmlns:p14="http://schemas.microsoft.com/office/powerpoint/2010/main" val="60805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500"/>
                                        <p:tgtEl>
                                          <p:spTgt spid="27"/>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left)">
                                      <p:cBhvr>
                                        <p:cTn id="42" dur="500"/>
                                        <p:tgtEl>
                                          <p:spTgt spid="28"/>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wipe(left)">
                                      <p:cBhvr>
                                        <p:cTn id="45" dur="500"/>
                                        <p:tgtEl>
                                          <p:spTgt spid="29"/>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left)">
                                      <p:cBhvr>
                                        <p:cTn id="48" dur="500"/>
                                        <p:tgtEl>
                                          <p:spTgt spid="30"/>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left)">
                                      <p:cBhvr>
                                        <p:cTn id="51" dur="500"/>
                                        <p:tgtEl>
                                          <p:spTgt spid="31"/>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wipe(left)">
                                      <p:cBhvr>
                                        <p:cTn id="54" dur="500"/>
                                        <p:tgtEl>
                                          <p:spTgt spid="32"/>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22" grpId="0" animBg="1"/>
      <p:bldP spid="23" grpId="0" animBg="1"/>
      <p:bldP spid="27" grpId="0"/>
      <p:bldP spid="28" grpId="0" animBg="1"/>
      <p:bldP spid="29" grpId="0"/>
      <p:bldP spid="30" grpId="0" animBg="1"/>
      <p:bldP spid="31" grpId="0"/>
      <p:bldP spid="32"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D256891-DA0B-6B2C-41B6-E99BF231865E}"/>
              </a:ext>
            </a:extLst>
          </p:cNvPr>
          <p:cNvSpPr>
            <a:spLocks noGrp="1"/>
          </p:cNvSpPr>
          <p:nvPr>
            <p:ph type="subTitle" idx="10"/>
          </p:nvPr>
        </p:nvSpPr>
        <p:spPr/>
        <p:txBody>
          <a:bodyPr/>
          <a:lstStyle/>
          <a:p>
            <a:r>
              <a:rPr lang="en-US" dirty="0"/>
              <a:t>Why Top-to-Down troubleshooting requires a lot of real-world battle experience</a:t>
            </a:r>
          </a:p>
        </p:txBody>
      </p:sp>
      <p:sp>
        <p:nvSpPr>
          <p:cNvPr id="3" name="Title 2">
            <a:extLst>
              <a:ext uri="{FF2B5EF4-FFF2-40B4-BE49-F238E27FC236}">
                <a16:creationId xmlns:a16="http://schemas.microsoft.com/office/drawing/2014/main" id="{48ABC475-B3E9-4120-1E14-9165564D97B2}"/>
              </a:ext>
            </a:extLst>
          </p:cNvPr>
          <p:cNvSpPr>
            <a:spLocks noGrp="1"/>
          </p:cNvSpPr>
          <p:nvPr>
            <p:ph type="title"/>
          </p:nvPr>
        </p:nvSpPr>
        <p:spPr/>
        <p:txBody>
          <a:bodyPr/>
          <a:lstStyle/>
          <a:p>
            <a:r>
              <a:rPr lang="en-US" dirty="0"/>
              <a:t>Lack of Cross Stack Observability</a:t>
            </a:r>
          </a:p>
        </p:txBody>
      </p:sp>
      <p:sp>
        <p:nvSpPr>
          <p:cNvPr id="4" name="Rectangle: Single Corner Snipped 3">
            <a:extLst>
              <a:ext uri="{FF2B5EF4-FFF2-40B4-BE49-F238E27FC236}">
                <a16:creationId xmlns:a16="http://schemas.microsoft.com/office/drawing/2014/main" id="{06525EFC-5891-7AA3-777B-95F5E494D7B1}"/>
              </a:ext>
            </a:extLst>
          </p:cNvPr>
          <p:cNvSpPr/>
          <p:nvPr/>
        </p:nvSpPr>
        <p:spPr>
          <a:xfrm>
            <a:off x="4442138" y="2269357"/>
            <a:ext cx="1728000" cy="612000"/>
          </a:xfrm>
          <a:prstGeom prst="snip1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SG" sz="1050">
                <a:solidFill>
                  <a:schemeClr val="bg2">
                    <a:lumMod val="10000"/>
                  </a:schemeClr>
                </a:solidFill>
                <a:latin typeface="Calibri" panose="020F0502020204030204" pitchFamily="34" charset="0"/>
                <a:cs typeface="Calibri" panose="020F0502020204030204" pitchFamily="34" charset="0"/>
              </a:rPr>
              <a:t>Business Layer</a:t>
            </a:r>
          </a:p>
        </p:txBody>
      </p:sp>
      <p:sp>
        <p:nvSpPr>
          <p:cNvPr id="5" name="Rectangle: Single Corner Snipped 4">
            <a:extLst>
              <a:ext uri="{FF2B5EF4-FFF2-40B4-BE49-F238E27FC236}">
                <a16:creationId xmlns:a16="http://schemas.microsoft.com/office/drawing/2014/main" id="{DD7950E4-172B-E348-2C6B-1B04975FD433}"/>
              </a:ext>
            </a:extLst>
          </p:cNvPr>
          <p:cNvSpPr/>
          <p:nvPr/>
        </p:nvSpPr>
        <p:spPr>
          <a:xfrm>
            <a:off x="4442138" y="2920675"/>
            <a:ext cx="1728000" cy="612000"/>
          </a:xfrm>
          <a:prstGeom prst="snip1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SG" sz="1050">
                <a:solidFill>
                  <a:schemeClr val="bg2">
                    <a:lumMod val="10000"/>
                  </a:schemeClr>
                </a:solidFill>
                <a:latin typeface="Calibri" panose="020F0502020204030204" pitchFamily="34" charset="0"/>
                <a:cs typeface="Calibri" panose="020F0502020204030204" pitchFamily="34" charset="0"/>
              </a:rPr>
              <a:t>Application Function Layer</a:t>
            </a:r>
          </a:p>
          <a:p>
            <a:pPr algn="ctr">
              <a:spcAft>
                <a:spcPts val="600"/>
              </a:spcAft>
            </a:pPr>
            <a:r>
              <a:rPr lang="en-SG" sz="900">
                <a:solidFill>
                  <a:srgbClr val="00B0F0"/>
                </a:solidFill>
                <a:latin typeface="Calibri" panose="020F0502020204030204" pitchFamily="34" charset="0"/>
                <a:cs typeface="Calibri" panose="020F0502020204030204" pitchFamily="34" charset="0"/>
              </a:rPr>
              <a:t>(custom code)</a:t>
            </a:r>
          </a:p>
        </p:txBody>
      </p:sp>
      <p:sp>
        <p:nvSpPr>
          <p:cNvPr id="6" name="Rectangle: Single Corner Snipped 5">
            <a:extLst>
              <a:ext uri="{FF2B5EF4-FFF2-40B4-BE49-F238E27FC236}">
                <a16:creationId xmlns:a16="http://schemas.microsoft.com/office/drawing/2014/main" id="{C700F918-546C-8363-2502-6A1C1656D66F}"/>
              </a:ext>
            </a:extLst>
          </p:cNvPr>
          <p:cNvSpPr/>
          <p:nvPr/>
        </p:nvSpPr>
        <p:spPr>
          <a:xfrm>
            <a:off x="4442138" y="4223311"/>
            <a:ext cx="1728000" cy="612000"/>
          </a:xfrm>
          <a:prstGeom prst="snip1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SG" sz="1050">
                <a:solidFill>
                  <a:schemeClr val="bg2">
                    <a:lumMod val="10000"/>
                  </a:schemeClr>
                </a:solidFill>
                <a:latin typeface="Calibri" panose="020F0502020204030204" pitchFamily="34" charset="0"/>
                <a:cs typeface="Calibri" panose="020F0502020204030204" pitchFamily="34" charset="0"/>
              </a:rPr>
              <a:t>Guest OS Layer</a:t>
            </a:r>
          </a:p>
          <a:p>
            <a:pPr algn="ctr">
              <a:spcAft>
                <a:spcPts val="600"/>
              </a:spcAft>
            </a:pPr>
            <a:r>
              <a:rPr lang="en-SG" sz="900">
                <a:solidFill>
                  <a:srgbClr val="00B0F0"/>
                </a:solidFill>
                <a:latin typeface="Calibri" panose="020F0502020204030204" pitchFamily="34" charset="0"/>
                <a:cs typeface="Calibri" panose="020F0502020204030204" pitchFamily="34" charset="0"/>
              </a:rPr>
              <a:t>(Ubuntu Linux)</a:t>
            </a:r>
          </a:p>
        </p:txBody>
      </p:sp>
      <p:sp>
        <p:nvSpPr>
          <p:cNvPr id="7" name="Rectangle: Single Corner Snipped 6">
            <a:extLst>
              <a:ext uri="{FF2B5EF4-FFF2-40B4-BE49-F238E27FC236}">
                <a16:creationId xmlns:a16="http://schemas.microsoft.com/office/drawing/2014/main" id="{CE4B0E63-AEB3-CD77-7CB4-E269A6B5EFFE}"/>
              </a:ext>
            </a:extLst>
          </p:cNvPr>
          <p:cNvSpPr/>
          <p:nvPr/>
        </p:nvSpPr>
        <p:spPr>
          <a:xfrm>
            <a:off x="4442138" y="4874629"/>
            <a:ext cx="1728000" cy="612000"/>
          </a:xfrm>
          <a:prstGeom prst="snip1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SG" sz="1050">
                <a:solidFill>
                  <a:schemeClr val="bg2">
                    <a:lumMod val="10000"/>
                  </a:schemeClr>
                </a:solidFill>
                <a:latin typeface="Calibri" panose="020F0502020204030204" pitchFamily="34" charset="0"/>
                <a:cs typeface="Calibri" panose="020F0502020204030204" pitchFamily="34" charset="0"/>
              </a:rPr>
              <a:t>IaaS Layer</a:t>
            </a:r>
          </a:p>
          <a:p>
            <a:pPr algn="ctr">
              <a:spcAft>
                <a:spcPts val="600"/>
              </a:spcAft>
            </a:pPr>
            <a:r>
              <a:rPr lang="en-SG" sz="900">
                <a:solidFill>
                  <a:srgbClr val="00B0F0"/>
                </a:solidFill>
                <a:latin typeface="Calibri" panose="020F0502020204030204" pitchFamily="34" charset="0"/>
                <a:cs typeface="Calibri" panose="020F0502020204030204" pitchFamily="34" charset="0"/>
              </a:rPr>
              <a:t>(AWS Singapore)</a:t>
            </a:r>
          </a:p>
        </p:txBody>
      </p:sp>
      <p:sp>
        <p:nvSpPr>
          <p:cNvPr id="8" name="Rectangle: Single Corner Snipped 7">
            <a:extLst>
              <a:ext uri="{FF2B5EF4-FFF2-40B4-BE49-F238E27FC236}">
                <a16:creationId xmlns:a16="http://schemas.microsoft.com/office/drawing/2014/main" id="{A896780F-5B4F-B2D5-A1E1-B2F25BAA362F}"/>
              </a:ext>
            </a:extLst>
          </p:cNvPr>
          <p:cNvSpPr/>
          <p:nvPr/>
        </p:nvSpPr>
        <p:spPr>
          <a:xfrm>
            <a:off x="6294086" y="2269357"/>
            <a:ext cx="5184000" cy="612000"/>
          </a:xfrm>
          <a:prstGeom prst="snip1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900" dirty="0">
                <a:solidFill>
                  <a:schemeClr val="bg2">
                    <a:lumMod val="10000"/>
                  </a:schemeClr>
                </a:solidFill>
                <a:latin typeface="Calibri" panose="020F0502020204030204" pitchFamily="34" charset="0"/>
                <a:cs typeface="Calibri" panose="020F0502020204030204" pitchFamily="34" charset="0"/>
              </a:rPr>
              <a:t>Customer complain. User Joko feedback system was slow when he tried to make payment. </a:t>
            </a:r>
          </a:p>
          <a:p>
            <a:pPr>
              <a:spcAft>
                <a:spcPts val="600"/>
              </a:spcAft>
            </a:pPr>
            <a:r>
              <a:rPr lang="en-SG" sz="900" dirty="0">
                <a:solidFill>
                  <a:srgbClr val="FF0000"/>
                </a:solidFill>
                <a:latin typeface="Calibri" panose="020F0502020204030204" pitchFamily="34" charset="0"/>
                <a:cs typeface="Calibri" panose="020F0502020204030204" pitchFamily="34" charset="0"/>
              </a:rPr>
              <a:t>Analysis</a:t>
            </a:r>
            <a:r>
              <a:rPr lang="en-SG" sz="900" dirty="0">
                <a:solidFill>
                  <a:schemeClr val="bg2">
                    <a:lumMod val="10000"/>
                  </a:schemeClr>
                </a:solidFill>
                <a:latin typeface="Calibri" panose="020F0502020204030204" pitchFamily="34" charset="0"/>
                <a:cs typeface="Calibri" panose="020F0502020204030204" pitchFamily="34" charset="0"/>
              </a:rPr>
              <a:t> showed that he made payment on 28 Feb 2020 at 3:14 pm. On that date, 888 payment transactions took 6.3 seconds on average. Worst was 20.1 seconds, and 95</a:t>
            </a:r>
            <a:r>
              <a:rPr lang="en-SG" sz="900" baseline="30000" dirty="0">
                <a:solidFill>
                  <a:schemeClr val="bg2">
                    <a:lumMod val="10000"/>
                  </a:schemeClr>
                </a:solidFill>
                <a:latin typeface="Calibri" panose="020F0502020204030204" pitchFamily="34" charset="0"/>
                <a:cs typeface="Calibri" panose="020F0502020204030204" pitchFamily="34" charset="0"/>
              </a:rPr>
              <a:t>th</a:t>
            </a:r>
            <a:r>
              <a:rPr lang="en-SG" sz="900" dirty="0">
                <a:solidFill>
                  <a:schemeClr val="bg2">
                    <a:lumMod val="10000"/>
                  </a:schemeClr>
                </a:solidFill>
                <a:latin typeface="Calibri" panose="020F0502020204030204" pitchFamily="34" charset="0"/>
                <a:cs typeface="Calibri" panose="020F0502020204030204" pitchFamily="34" charset="0"/>
              </a:rPr>
              <a:t> percentile was 7.9 seconds.</a:t>
            </a:r>
          </a:p>
        </p:txBody>
      </p:sp>
      <p:sp>
        <p:nvSpPr>
          <p:cNvPr id="9" name="Rectangle: Single Corner Snipped 8">
            <a:extLst>
              <a:ext uri="{FF2B5EF4-FFF2-40B4-BE49-F238E27FC236}">
                <a16:creationId xmlns:a16="http://schemas.microsoft.com/office/drawing/2014/main" id="{1828D433-176C-CCAE-D496-46269AE9FD74}"/>
              </a:ext>
            </a:extLst>
          </p:cNvPr>
          <p:cNvSpPr/>
          <p:nvPr/>
        </p:nvSpPr>
        <p:spPr>
          <a:xfrm>
            <a:off x="6294086" y="2920675"/>
            <a:ext cx="5184000" cy="612000"/>
          </a:xfrm>
          <a:prstGeom prst="snip1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900" dirty="0">
                <a:solidFill>
                  <a:schemeClr val="bg2">
                    <a:lumMod val="10000"/>
                  </a:schemeClr>
                </a:solidFill>
                <a:latin typeface="Calibri" panose="020F0502020204030204" pitchFamily="34" charset="0"/>
                <a:cs typeface="Calibri" panose="020F0502020204030204" pitchFamily="34" charset="0"/>
              </a:rPr>
              <a:t>The payment transaction uses 8 functions calls. For him, the function </a:t>
            </a:r>
            <a:r>
              <a:rPr lang="en-SG" sz="900" dirty="0" err="1">
                <a:solidFill>
                  <a:schemeClr val="bg2">
                    <a:lumMod val="10000"/>
                  </a:schemeClr>
                </a:solidFill>
                <a:latin typeface="Calibri" panose="020F0502020204030204" pitchFamily="34" charset="0"/>
                <a:cs typeface="Calibri" panose="020F0502020204030204" pitchFamily="34" charset="0"/>
              </a:rPr>
              <a:t>GetBankDetail</a:t>
            </a:r>
            <a:r>
              <a:rPr lang="en-SG" sz="900" dirty="0">
                <a:solidFill>
                  <a:schemeClr val="bg2">
                    <a:lumMod val="10000"/>
                  </a:schemeClr>
                </a:solidFill>
                <a:latin typeface="Calibri" panose="020F0502020204030204" pitchFamily="34" charset="0"/>
                <a:cs typeface="Calibri" panose="020F0502020204030204" pitchFamily="34" charset="0"/>
              </a:rPr>
              <a:t>() took 5.0 seconds. The other 7 functions took 15.1 seconds, faster than the average of 888 transactions on that day. Code was last changed on 14 Feb. No performance regression detected based on max and count above threshold.</a:t>
            </a:r>
          </a:p>
        </p:txBody>
      </p:sp>
      <p:sp>
        <p:nvSpPr>
          <p:cNvPr id="10" name="Rectangle: Single Corner Snipped 9">
            <a:extLst>
              <a:ext uri="{FF2B5EF4-FFF2-40B4-BE49-F238E27FC236}">
                <a16:creationId xmlns:a16="http://schemas.microsoft.com/office/drawing/2014/main" id="{64CA69F1-CAC9-8D31-A6B7-1C57A761161F}"/>
              </a:ext>
            </a:extLst>
          </p:cNvPr>
          <p:cNvSpPr/>
          <p:nvPr/>
        </p:nvSpPr>
        <p:spPr>
          <a:xfrm>
            <a:off x="6294086" y="4223311"/>
            <a:ext cx="5184000" cy="612000"/>
          </a:xfrm>
          <a:prstGeom prst="snip1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900">
                <a:solidFill>
                  <a:schemeClr val="bg2">
                    <a:lumMod val="10000"/>
                  </a:schemeClr>
                </a:solidFill>
                <a:latin typeface="Calibri" panose="020F0502020204030204" pitchFamily="34" charset="0"/>
                <a:cs typeface="Calibri" panose="020F0502020204030204" pitchFamily="34" charset="0"/>
              </a:rPr>
              <a:t>The application spans across 7 tiers and 80 containers. All the 80 containers run on Ubuntu Linux.</a:t>
            </a:r>
          </a:p>
          <a:p>
            <a:pPr>
              <a:spcAft>
                <a:spcPts val="600"/>
              </a:spcAft>
            </a:pPr>
            <a:r>
              <a:rPr lang="en-SG" sz="900">
                <a:solidFill>
                  <a:schemeClr val="bg2">
                    <a:lumMod val="10000"/>
                  </a:schemeClr>
                </a:solidFill>
                <a:latin typeface="Calibri" panose="020F0502020204030204" pitchFamily="34" charset="0"/>
                <a:cs typeface="Calibri" panose="020F0502020204030204" pitchFamily="34" charset="0"/>
              </a:rPr>
              <a:t>Ubuntu showed normal utilization counters for CPU, memory, disk and network. All are well below 70% based on 1 minute average. </a:t>
            </a:r>
          </a:p>
        </p:txBody>
      </p:sp>
      <p:sp>
        <p:nvSpPr>
          <p:cNvPr id="11" name="Rectangle: Single Corner Snipped 10">
            <a:extLst>
              <a:ext uri="{FF2B5EF4-FFF2-40B4-BE49-F238E27FC236}">
                <a16:creationId xmlns:a16="http://schemas.microsoft.com/office/drawing/2014/main" id="{95C2B064-9F45-770C-8CFB-46F6AD04741C}"/>
              </a:ext>
            </a:extLst>
          </p:cNvPr>
          <p:cNvSpPr/>
          <p:nvPr/>
        </p:nvSpPr>
        <p:spPr>
          <a:xfrm>
            <a:off x="6294086" y="4874629"/>
            <a:ext cx="5184000" cy="612000"/>
          </a:xfrm>
          <a:prstGeom prst="snip1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900">
                <a:solidFill>
                  <a:schemeClr val="bg2">
                    <a:lumMod val="10000"/>
                  </a:schemeClr>
                </a:solidFill>
                <a:latin typeface="Calibri" panose="020F0502020204030204" pitchFamily="34" charset="0"/>
                <a:cs typeface="Calibri" panose="020F0502020204030204" pitchFamily="34" charset="0"/>
              </a:rPr>
              <a:t>The app uses the following services: EC2, S3 and Aurora</a:t>
            </a:r>
          </a:p>
          <a:p>
            <a:pPr>
              <a:spcAft>
                <a:spcPts val="600"/>
              </a:spcAft>
            </a:pPr>
            <a:r>
              <a:rPr lang="en-SG" sz="900">
                <a:solidFill>
                  <a:schemeClr val="bg2">
                    <a:lumMod val="10000"/>
                  </a:schemeClr>
                </a:solidFill>
                <a:latin typeface="Calibri" panose="020F0502020204030204" pitchFamily="34" charset="0"/>
                <a:cs typeface="Calibri" panose="020F0502020204030204" pitchFamily="34" charset="0"/>
              </a:rPr>
              <a:t>What counters &amp; events are exposed by AWS: Service related vs shared-infra related.</a:t>
            </a:r>
          </a:p>
        </p:txBody>
      </p:sp>
      <p:sp>
        <p:nvSpPr>
          <p:cNvPr id="12" name="Rectangle: Single Corner Snipped 11">
            <a:extLst>
              <a:ext uri="{FF2B5EF4-FFF2-40B4-BE49-F238E27FC236}">
                <a16:creationId xmlns:a16="http://schemas.microsoft.com/office/drawing/2014/main" id="{DB276B5D-FEC8-DB57-F77F-38FD5BACF6F9}"/>
              </a:ext>
            </a:extLst>
          </p:cNvPr>
          <p:cNvSpPr/>
          <p:nvPr/>
        </p:nvSpPr>
        <p:spPr>
          <a:xfrm>
            <a:off x="4442138" y="1850629"/>
            <a:ext cx="1728000" cy="324000"/>
          </a:xfrm>
          <a:prstGeom prst="snip1Rect">
            <a:avLst/>
          </a:prstGeom>
          <a:gradFill>
            <a:gsLst>
              <a:gs pos="0">
                <a:schemeClr val="accent1">
                  <a:lumMod val="5000"/>
                  <a:lumOff val="95000"/>
                </a:schemeClr>
              </a:gs>
              <a:gs pos="53000">
                <a:schemeClr val="accent1">
                  <a:lumMod val="45000"/>
                  <a:lumOff val="55000"/>
                </a:schemeClr>
              </a:gs>
              <a:gs pos="100000">
                <a:schemeClr val="accent1">
                  <a:lumMod val="30000"/>
                  <a:lumOff val="70000"/>
                </a:schemeClr>
              </a:gs>
            </a:gsLst>
            <a:lin ang="5400000" scaled="1"/>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SG" sz="1200">
                <a:solidFill>
                  <a:schemeClr val="bg2">
                    <a:lumMod val="10000"/>
                  </a:schemeClr>
                </a:solidFill>
                <a:latin typeface="Calibri" panose="020F0502020204030204" pitchFamily="34" charset="0"/>
                <a:cs typeface="Calibri" panose="020F0502020204030204" pitchFamily="34" charset="0"/>
              </a:rPr>
              <a:t>Troubleshooting Layers</a:t>
            </a:r>
          </a:p>
        </p:txBody>
      </p:sp>
      <p:sp>
        <p:nvSpPr>
          <p:cNvPr id="13" name="Rectangle: Single Corner Snipped 12">
            <a:extLst>
              <a:ext uri="{FF2B5EF4-FFF2-40B4-BE49-F238E27FC236}">
                <a16:creationId xmlns:a16="http://schemas.microsoft.com/office/drawing/2014/main" id="{80611C52-1609-17BF-9580-FE71AB167924}"/>
              </a:ext>
            </a:extLst>
          </p:cNvPr>
          <p:cNvSpPr/>
          <p:nvPr/>
        </p:nvSpPr>
        <p:spPr>
          <a:xfrm>
            <a:off x="6294086" y="1850629"/>
            <a:ext cx="5184000" cy="324000"/>
          </a:xfrm>
          <a:prstGeom prst="snip1Rect">
            <a:avLst/>
          </a:prstGeom>
          <a:gradFill>
            <a:gsLst>
              <a:gs pos="0">
                <a:schemeClr val="accent1">
                  <a:lumMod val="5000"/>
                  <a:lumOff val="95000"/>
                </a:schemeClr>
              </a:gs>
              <a:gs pos="53000">
                <a:schemeClr val="accent1">
                  <a:lumMod val="45000"/>
                  <a:lumOff val="55000"/>
                </a:schemeClr>
              </a:gs>
              <a:gs pos="100000">
                <a:schemeClr val="accent1">
                  <a:lumMod val="30000"/>
                  <a:lumOff val="70000"/>
                </a:schemeClr>
              </a:gs>
            </a:gsLst>
            <a:lin ang="5400000" scaled="1"/>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1200">
                <a:solidFill>
                  <a:schemeClr val="bg2">
                    <a:lumMod val="10000"/>
                  </a:schemeClr>
                </a:solidFill>
                <a:latin typeface="Calibri" panose="020F0502020204030204" pitchFamily="34" charset="0"/>
                <a:cs typeface="Calibri" panose="020F0502020204030204" pitchFamily="34" charset="0"/>
              </a:rPr>
              <a:t>Example of Metrics</a:t>
            </a:r>
          </a:p>
        </p:txBody>
      </p:sp>
      <p:sp>
        <p:nvSpPr>
          <p:cNvPr id="14" name="Rectangle: Single Corner Snipped 13">
            <a:extLst>
              <a:ext uri="{FF2B5EF4-FFF2-40B4-BE49-F238E27FC236}">
                <a16:creationId xmlns:a16="http://schemas.microsoft.com/office/drawing/2014/main" id="{DF91AC0D-EA74-2940-343E-1C7EE0A8BDD9}"/>
              </a:ext>
            </a:extLst>
          </p:cNvPr>
          <p:cNvSpPr/>
          <p:nvPr/>
        </p:nvSpPr>
        <p:spPr>
          <a:xfrm>
            <a:off x="4442138" y="3571993"/>
            <a:ext cx="1728000" cy="612000"/>
          </a:xfrm>
          <a:prstGeom prst="snip1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SG" sz="1050">
                <a:solidFill>
                  <a:schemeClr val="bg2">
                    <a:lumMod val="10000"/>
                  </a:schemeClr>
                </a:solidFill>
                <a:latin typeface="Calibri" panose="020F0502020204030204" pitchFamily="34" charset="0"/>
                <a:cs typeface="Calibri" panose="020F0502020204030204" pitchFamily="34" charset="0"/>
              </a:rPr>
              <a:t>Application Software Layer</a:t>
            </a:r>
          </a:p>
          <a:p>
            <a:pPr algn="ctr">
              <a:spcAft>
                <a:spcPts val="600"/>
              </a:spcAft>
            </a:pPr>
            <a:r>
              <a:rPr lang="en-SG" sz="900">
                <a:solidFill>
                  <a:srgbClr val="00B0F0"/>
                </a:solidFill>
                <a:latin typeface="Calibri" panose="020F0502020204030204" pitchFamily="34" charset="0"/>
                <a:cs typeface="Calibri" panose="020F0502020204030204" pitchFamily="34" charset="0"/>
              </a:rPr>
              <a:t>(3</a:t>
            </a:r>
            <a:r>
              <a:rPr lang="en-SG" sz="900" baseline="30000">
                <a:solidFill>
                  <a:srgbClr val="00B0F0"/>
                </a:solidFill>
                <a:latin typeface="Calibri" panose="020F0502020204030204" pitchFamily="34" charset="0"/>
                <a:cs typeface="Calibri" panose="020F0502020204030204" pitchFamily="34" charset="0"/>
              </a:rPr>
              <a:t>rd</a:t>
            </a:r>
            <a:r>
              <a:rPr lang="en-SG" sz="900">
                <a:solidFill>
                  <a:srgbClr val="00B0F0"/>
                </a:solidFill>
                <a:latin typeface="Calibri" panose="020F0502020204030204" pitchFamily="34" charset="0"/>
                <a:cs typeface="Calibri" panose="020F0502020204030204" pitchFamily="34" charset="0"/>
              </a:rPr>
              <a:t> party product)</a:t>
            </a:r>
          </a:p>
        </p:txBody>
      </p:sp>
      <p:sp>
        <p:nvSpPr>
          <p:cNvPr id="15" name="Rectangle: Single Corner Snipped 14">
            <a:extLst>
              <a:ext uri="{FF2B5EF4-FFF2-40B4-BE49-F238E27FC236}">
                <a16:creationId xmlns:a16="http://schemas.microsoft.com/office/drawing/2014/main" id="{F6220A03-513E-6B11-1372-EE41EA7972C1}"/>
              </a:ext>
            </a:extLst>
          </p:cNvPr>
          <p:cNvSpPr/>
          <p:nvPr/>
        </p:nvSpPr>
        <p:spPr>
          <a:xfrm>
            <a:off x="6294086" y="3571993"/>
            <a:ext cx="5184000" cy="612000"/>
          </a:xfrm>
          <a:prstGeom prst="snip1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900">
                <a:solidFill>
                  <a:schemeClr val="bg2">
                    <a:lumMod val="10000"/>
                  </a:schemeClr>
                </a:solidFill>
                <a:latin typeface="Calibri" panose="020F0502020204030204" pitchFamily="34" charset="0"/>
                <a:cs typeface="Calibri" panose="020F0502020204030204" pitchFamily="34" charset="0"/>
              </a:rPr>
              <a:t>The applications use Mongo DB, Apache Tomcat, and other popular COTS software. None of these software show abnormal behaviour in their metrics.</a:t>
            </a:r>
          </a:p>
        </p:txBody>
      </p:sp>
      <p:sp>
        <p:nvSpPr>
          <p:cNvPr id="16" name="Arrow: Down 15">
            <a:extLst>
              <a:ext uri="{FF2B5EF4-FFF2-40B4-BE49-F238E27FC236}">
                <a16:creationId xmlns:a16="http://schemas.microsoft.com/office/drawing/2014/main" id="{D7D95E92-7B19-C281-EE82-39D7CEE88F92}"/>
              </a:ext>
            </a:extLst>
          </p:cNvPr>
          <p:cNvSpPr/>
          <p:nvPr/>
        </p:nvSpPr>
        <p:spPr>
          <a:xfrm>
            <a:off x="6062138" y="2274247"/>
            <a:ext cx="216000" cy="1263318"/>
          </a:xfrm>
          <a:prstGeom prst="down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SG" sz="1200">
              <a:solidFill>
                <a:schemeClr val="bg1"/>
              </a:solidFill>
            </a:endParaRPr>
          </a:p>
        </p:txBody>
      </p:sp>
      <p:sp>
        <p:nvSpPr>
          <p:cNvPr id="17" name="Arrow: Down 16">
            <a:extLst>
              <a:ext uri="{FF2B5EF4-FFF2-40B4-BE49-F238E27FC236}">
                <a16:creationId xmlns:a16="http://schemas.microsoft.com/office/drawing/2014/main" id="{8CC358A4-230A-6EC7-DB6C-164AE9B65B79}"/>
              </a:ext>
            </a:extLst>
          </p:cNvPr>
          <p:cNvSpPr/>
          <p:nvPr/>
        </p:nvSpPr>
        <p:spPr>
          <a:xfrm>
            <a:off x="6062138" y="3557224"/>
            <a:ext cx="216000" cy="631659"/>
          </a:xfrm>
          <a:prstGeom prst="down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SG" sz="1200">
              <a:solidFill>
                <a:schemeClr val="bg1"/>
              </a:solidFill>
            </a:endParaRPr>
          </a:p>
        </p:txBody>
      </p:sp>
      <p:sp>
        <p:nvSpPr>
          <p:cNvPr id="18" name="Arrow: Down 17">
            <a:extLst>
              <a:ext uri="{FF2B5EF4-FFF2-40B4-BE49-F238E27FC236}">
                <a16:creationId xmlns:a16="http://schemas.microsoft.com/office/drawing/2014/main" id="{9A4486C9-1692-C423-74CF-28610F4E0156}"/>
              </a:ext>
            </a:extLst>
          </p:cNvPr>
          <p:cNvSpPr/>
          <p:nvPr/>
        </p:nvSpPr>
        <p:spPr>
          <a:xfrm>
            <a:off x="6062138" y="4218371"/>
            <a:ext cx="216000" cy="631659"/>
          </a:xfrm>
          <a:prstGeom prst="down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SG" sz="1200">
              <a:solidFill>
                <a:schemeClr val="bg1"/>
              </a:solidFill>
            </a:endParaRPr>
          </a:p>
        </p:txBody>
      </p:sp>
      <p:sp>
        <p:nvSpPr>
          <p:cNvPr id="19" name="Arrow: Down 18">
            <a:extLst>
              <a:ext uri="{FF2B5EF4-FFF2-40B4-BE49-F238E27FC236}">
                <a16:creationId xmlns:a16="http://schemas.microsoft.com/office/drawing/2014/main" id="{1989ADAE-4A63-EF70-3DC3-B2CD669EC9DB}"/>
              </a:ext>
            </a:extLst>
          </p:cNvPr>
          <p:cNvSpPr/>
          <p:nvPr/>
        </p:nvSpPr>
        <p:spPr>
          <a:xfrm>
            <a:off x="6062138" y="4879519"/>
            <a:ext cx="216000" cy="631659"/>
          </a:xfrm>
          <a:prstGeom prst="down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SG" sz="1200">
              <a:solidFill>
                <a:schemeClr val="bg1"/>
              </a:solidFill>
            </a:endParaRPr>
          </a:p>
        </p:txBody>
      </p:sp>
      <p:sp>
        <p:nvSpPr>
          <p:cNvPr id="20" name="Explosion: 8 Points 19">
            <a:extLst>
              <a:ext uri="{FF2B5EF4-FFF2-40B4-BE49-F238E27FC236}">
                <a16:creationId xmlns:a16="http://schemas.microsoft.com/office/drawing/2014/main" id="{A305BEA5-78E5-0496-BDF8-61BE7A261AE3}"/>
              </a:ext>
            </a:extLst>
          </p:cNvPr>
          <p:cNvSpPr/>
          <p:nvPr/>
        </p:nvSpPr>
        <p:spPr>
          <a:xfrm>
            <a:off x="6062138" y="3494649"/>
            <a:ext cx="216000" cy="153955"/>
          </a:xfrm>
          <a:prstGeom prst="irregularSeal1">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SG" sz="1200">
              <a:solidFill>
                <a:schemeClr val="bg1"/>
              </a:solidFill>
            </a:endParaRPr>
          </a:p>
        </p:txBody>
      </p:sp>
      <p:sp>
        <p:nvSpPr>
          <p:cNvPr id="21" name="Explosion: 8 Points 20">
            <a:extLst>
              <a:ext uri="{FF2B5EF4-FFF2-40B4-BE49-F238E27FC236}">
                <a16:creationId xmlns:a16="http://schemas.microsoft.com/office/drawing/2014/main" id="{9FA010C5-6F9C-37B7-27AF-ED5D1F530959}"/>
              </a:ext>
            </a:extLst>
          </p:cNvPr>
          <p:cNvSpPr/>
          <p:nvPr/>
        </p:nvSpPr>
        <p:spPr>
          <a:xfrm>
            <a:off x="6062138" y="4147397"/>
            <a:ext cx="216000" cy="153955"/>
          </a:xfrm>
          <a:prstGeom prst="irregularSeal1">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SG" sz="1200">
              <a:solidFill>
                <a:schemeClr val="bg1"/>
              </a:solidFill>
            </a:endParaRPr>
          </a:p>
        </p:txBody>
      </p:sp>
      <p:sp>
        <p:nvSpPr>
          <p:cNvPr id="22" name="Explosion: 8 Points 21">
            <a:extLst>
              <a:ext uri="{FF2B5EF4-FFF2-40B4-BE49-F238E27FC236}">
                <a16:creationId xmlns:a16="http://schemas.microsoft.com/office/drawing/2014/main" id="{8240B61B-9BD1-158F-1F19-4933CDF7BA38}"/>
              </a:ext>
            </a:extLst>
          </p:cNvPr>
          <p:cNvSpPr/>
          <p:nvPr/>
        </p:nvSpPr>
        <p:spPr>
          <a:xfrm>
            <a:off x="6062138" y="4802540"/>
            <a:ext cx="216000" cy="153955"/>
          </a:xfrm>
          <a:prstGeom prst="irregularSeal1">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SG" sz="1200">
              <a:solidFill>
                <a:schemeClr val="bg1"/>
              </a:solidFill>
            </a:endParaRPr>
          </a:p>
        </p:txBody>
      </p:sp>
      <p:sp>
        <p:nvSpPr>
          <p:cNvPr id="23" name="Arrow: Down 22">
            <a:extLst>
              <a:ext uri="{FF2B5EF4-FFF2-40B4-BE49-F238E27FC236}">
                <a16:creationId xmlns:a16="http://schemas.microsoft.com/office/drawing/2014/main" id="{AD3E63AA-3E6E-FB77-C878-8E5A9D5CAF26}"/>
              </a:ext>
            </a:extLst>
          </p:cNvPr>
          <p:cNvSpPr/>
          <p:nvPr/>
        </p:nvSpPr>
        <p:spPr>
          <a:xfrm>
            <a:off x="1502347" y="1850629"/>
            <a:ext cx="1728000" cy="3660549"/>
          </a:xfrm>
          <a:prstGeom prst="downArrow">
            <a:avLst/>
          </a:prstGeom>
          <a:gradFill>
            <a:gsLst>
              <a:gs pos="10000">
                <a:srgbClr val="92D050"/>
              </a:gs>
              <a:gs pos="90000">
                <a:schemeClr val="tx2"/>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4" name="TextBox 23">
            <a:extLst>
              <a:ext uri="{FF2B5EF4-FFF2-40B4-BE49-F238E27FC236}">
                <a16:creationId xmlns:a16="http://schemas.microsoft.com/office/drawing/2014/main" id="{794D4001-B957-0249-7029-D0A7A0BC207B}"/>
              </a:ext>
            </a:extLst>
          </p:cNvPr>
          <p:cNvSpPr txBox="1"/>
          <p:nvPr/>
        </p:nvSpPr>
        <p:spPr>
          <a:xfrm>
            <a:off x="119149" y="5729395"/>
            <a:ext cx="11953702" cy="569387"/>
          </a:xfrm>
          <a:prstGeom prst="rect">
            <a:avLst/>
          </a:prstGeom>
          <a:solidFill>
            <a:schemeClr val="bg1">
              <a:alpha val="20000"/>
            </a:schemeClr>
          </a:solidFill>
        </p:spPr>
        <p:txBody>
          <a:bodyPr wrap="square" lIns="0" tIns="0" rIns="0" bIns="0" rtlCol="0">
            <a:spAutoFit/>
          </a:bodyPr>
          <a:lstStyle/>
          <a:p>
            <a:pPr algn="ctr">
              <a:spcAft>
                <a:spcPts val="600"/>
              </a:spcAft>
            </a:pPr>
            <a:r>
              <a:rPr lang="en-US" sz="1600" dirty="0">
                <a:solidFill>
                  <a:schemeClr val="tx2"/>
                </a:solidFill>
              </a:rPr>
              <a:t>There is no context-passing when going down the stack. </a:t>
            </a:r>
          </a:p>
          <a:p>
            <a:pPr algn="ctr">
              <a:spcAft>
                <a:spcPts val="600"/>
              </a:spcAft>
            </a:pPr>
            <a:r>
              <a:rPr lang="en-US" sz="1600" dirty="0">
                <a:solidFill>
                  <a:schemeClr val="tx2"/>
                </a:solidFill>
              </a:rPr>
              <a:t>In most cases, lower stack was not and should not be designed based on upper stack. Example: ESXi IO Blender effect</a:t>
            </a:r>
          </a:p>
        </p:txBody>
      </p:sp>
      <p:sp>
        <p:nvSpPr>
          <p:cNvPr id="25" name="TextBox 24">
            <a:extLst>
              <a:ext uri="{FF2B5EF4-FFF2-40B4-BE49-F238E27FC236}">
                <a16:creationId xmlns:a16="http://schemas.microsoft.com/office/drawing/2014/main" id="{8899FC76-F601-68E0-7FBF-F0FCD1FC1F6A}"/>
              </a:ext>
            </a:extLst>
          </p:cNvPr>
          <p:cNvSpPr txBox="1"/>
          <p:nvPr/>
        </p:nvSpPr>
        <p:spPr>
          <a:xfrm>
            <a:off x="1488451" y="1898153"/>
            <a:ext cx="1676741" cy="246221"/>
          </a:xfrm>
          <a:prstGeom prst="rect">
            <a:avLst/>
          </a:prstGeom>
          <a:solidFill>
            <a:schemeClr val="bg1">
              <a:alpha val="20000"/>
            </a:schemeClr>
          </a:solidFill>
        </p:spPr>
        <p:txBody>
          <a:bodyPr wrap="none" lIns="0" tIns="0" rIns="0" bIns="0" rtlCol="0">
            <a:spAutoFit/>
          </a:bodyPr>
          <a:lstStyle/>
          <a:p>
            <a:pPr algn="l">
              <a:spcAft>
                <a:spcPts val="600"/>
              </a:spcAft>
            </a:pPr>
            <a:r>
              <a:rPr lang="en-US" sz="1600" b="1" dirty="0">
                <a:solidFill>
                  <a:schemeClr val="tx2"/>
                </a:solidFill>
              </a:rPr>
              <a:t>Vertical in Nature</a:t>
            </a:r>
          </a:p>
        </p:txBody>
      </p:sp>
      <p:sp>
        <p:nvSpPr>
          <p:cNvPr id="26" name="TextBox 25">
            <a:extLst>
              <a:ext uri="{FF2B5EF4-FFF2-40B4-BE49-F238E27FC236}">
                <a16:creationId xmlns:a16="http://schemas.microsoft.com/office/drawing/2014/main" id="{072603FE-BD25-B2EB-F74E-8675B7191088}"/>
              </a:ext>
            </a:extLst>
          </p:cNvPr>
          <p:cNvSpPr txBox="1"/>
          <p:nvPr/>
        </p:nvSpPr>
        <p:spPr>
          <a:xfrm>
            <a:off x="1402690" y="5180629"/>
            <a:ext cx="1931619" cy="246221"/>
          </a:xfrm>
          <a:prstGeom prst="rect">
            <a:avLst/>
          </a:prstGeom>
          <a:solidFill>
            <a:schemeClr val="bg1">
              <a:alpha val="60000"/>
            </a:schemeClr>
          </a:solidFill>
        </p:spPr>
        <p:txBody>
          <a:bodyPr wrap="none" lIns="0" tIns="0" rIns="0" bIns="0" rtlCol="0">
            <a:spAutoFit/>
          </a:bodyPr>
          <a:lstStyle/>
          <a:p>
            <a:pPr algn="l">
              <a:spcAft>
                <a:spcPts val="600"/>
              </a:spcAft>
            </a:pPr>
            <a:r>
              <a:rPr lang="en-US" sz="1600" b="1" dirty="0">
                <a:solidFill>
                  <a:schemeClr val="tx2"/>
                </a:solidFill>
              </a:rPr>
              <a:t>Horizontal in Nature</a:t>
            </a:r>
          </a:p>
        </p:txBody>
      </p:sp>
    </p:spTree>
    <p:extLst>
      <p:ext uri="{BB962C8B-B14F-4D97-AF65-F5344CB8AC3E}">
        <p14:creationId xmlns:p14="http://schemas.microsoft.com/office/powerpoint/2010/main" val="285892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378" y="1345141"/>
            <a:ext cx="7203990" cy="5180648"/>
          </a:xfrm>
          <a:prstGeom prst="rect">
            <a:avLst/>
          </a:prstGeom>
        </p:spPr>
      </p:pic>
      <p:sp>
        <p:nvSpPr>
          <p:cNvPr id="6" name="Rectangle 5">
            <a:extLst>
              <a:ext uri="{FF2B5EF4-FFF2-40B4-BE49-F238E27FC236}">
                <a16:creationId xmlns:a16="http://schemas.microsoft.com/office/drawing/2014/main" id="{35D1FCA3-5065-4E89-9526-40EAB27DAA1D}"/>
              </a:ext>
            </a:extLst>
          </p:cNvPr>
          <p:cNvSpPr/>
          <p:nvPr/>
        </p:nvSpPr>
        <p:spPr>
          <a:xfrm>
            <a:off x="8054681" y="2357087"/>
            <a:ext cx="3575729" cy="431935"/>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endParaRPr lang="en-US" sz="1799">
              <a:solidFill>
                <a:schemeClr val="tx2"/>
              </a:solidFill>
            </a:endParaRPr>
          </a:p>
        </p:txBody>
      </p:sp>
      <p:sp>
        <p:nvSpPr>
          <p:cNvPr id="7" name="Rectangle 6">
            <a:extLst>
              <a:ext uri="{FF2B5EF4-FFF2-40B4-BE49-F238E27FC236}">
                <a16:creationId xmlns:a16="http://schemas.microsoft.com/office/drawing/2014/main" id="{4CC24FCC-9C52-4EA2-9243-60B0B19F6CFE}"/>
              </a:ext>
            </a:extLst>
          </p:cNvPr>
          <p:cNvSpPr/>
          <p:nvPr/>
        </p:nvSpPr>
        <p:spPr>
          <a:xfrm>
            <a:off x="8054681" y="1459902"/>
            <a:ext cx="3575729" cy="456237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spcBef>
                <a:spcPts val="1799"/>
              </a:spcBef>
            </a:pPr>
            <a:endParaRPr lang="en-US" sz="1799" dirty="0">
              <a:solidFill>
                <a:schemeClr val="tx2"/>
              </a:solidFill>
            </a:endParaRPr>
          </a:p>
        </p:txBody>
      </p:sp>
      <p:sp>
        <p:nvSpPr>
          <p:cNvPr id="8" name="Rectangle 7">
            <a:extLst>
              <a:ext uri="{FF2B5EF4-FFF2-40B4-BE49-F238E27FC236}">
                <a16:creationId xmlns:a16="http://schemas.microsoft.com/office/drawing/2014/main" id="{B31592DA-B8DA-4AA4-8390-7FE3DA5E5387}"/>
              </a:ext>
            </a:extLst>
          </p:cNvPr>
          <p:cNvSpPr/>
          <p:nvPr/>
        </p:nvSpPr>
        <p:spPr>
          <a:xfrm>
            <a:off x="8054681" y="3254273"/>
            <a:ext cx="3575729" cy="431935"/>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endParaRPr lang="en-US" sz="1799">
              <a:solidFill>
                <a:schemeClr val="tx2"/>
              </a:solidFill>
            </a:endParaRPr>
          </a:p>
        </p:txBody>
      </p:sp>
      <p:sp>
        <p:nvSpPr>
          <p:cNvPr id="10" name="Rectangle 9">
            <a:extLst>
              <a:ext uri="{FF2B5EF4-FFF2-40B4-BE49-F238E27FC236}">
                <a16:creationId xmlns:a16="http://schemas.microsoft.com/office/drawing/2014/main" id="{A480912D-7695-47CD-999A-535C74AD68ED}"/>
              </a:ext>
            </a:extLst>
          </p:cNvPr>
          <p:cNvSpPr/>
          <p:nvPr/>
        </p:nvSpPr>
        <p:spPr>
          <a:xfrm>
            <a:off x="8054681" y="4151458"/>
            <a:ext cx="3575729" cy="431935"/>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endParaRPr lang="en-US" sz="1799">
              <a:solidFill>
                <a:schemeClr val="tx2"/>
              </a:solidFill>
            </a:endParaRPr>
          </a:p>
        </p:txBody>
      </p:sp>
      <p:sp>
        <p:nvSpPr>
          <p:cNvPr id="11" name="Rectangle 10">
            <a:extLst>
              <a:ext uri="{FF2B5EF4-FFF2-40B4-BE49-F238E27FC236}">
                <a16:creationId xmlns:a16="http://schemas.microsoft.com/office/drawing/2014/main" id="{4761AFFD-429E-4FE9-BE59-5158244F1B56}"/>
              </a:ext>
            </a:extLst>
          </p:cNvPr>
          <p:cNvSpPr/>
          <p:nvPr/>
        </p:nvSpPr>
        <p:spPr>
          <a:xfrm>
            <a:off x="8054681" y="5048641"/>
            <a:ext cx="3575729" cy="431935"/>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endParaRPr lang="en-US" sz="1799">
              <a:solidFill>
                <a:schemeClr val="tx2"/>
              </a:solidFill>
            </a:endParaRPr>
          </a:p>
        </p:txBody>
      </p:sp>
      <p:sp>
        <p:nvSpPr>
          <p:cNvPr id="2" name="Title 1">
            <a:extLst>
              <a:ext uri="{FF2B5EF4-FFF2-40B4-BE49-F238E27FC236}">
                <a16:creationId xmlns:a16="http://schemas.microsoft.com/office/drawing/2014/main" id="{527D380F-DD12-43AC-89D0-287F0806C021}"/>
              </a:ext>
            </a:extLst>
          </p:cNvPr>
          <p:cNvSpPr>
            <a:spLocks noGrp="1"/>
          </p:cNvSpPr>
          <p:nvPr>
            <p:ph type="title"/>
          </p:nvPr>
        </p:nvSpPr>
        <p:spPr/>
        <p:txBody>
          <a:bodyPr/>
          <a:lstStyle/>
          <a:p>
            <a:r>
              <a:rPr lang="en-SG" dirty="0"/>
              <a:t>Tier 1 Business Applications</a:t>
            </a:r>
          </a:p>
        </p:txBody>
      </p:sp>
      <p:sp>
        <p:nvSpPr>
          <p:cNvPr id="3" name="Subtitle 2">
            <a:extLst>
              <a:ext uri="{FF2B5EF4-FFF2-40B4-BE49-F238E27FC236}">
                <a16:creationId xmlns:a16="http://schemas.microsoft.com/office/drawing/2014/main" id="{7E05D659-DC5B-4340-B3ED-A77EB9B38358}"/>
              </a:ext>
            </a:extLst>
          </p:cNvPr>
          <p:cNvSpPr>
            <a:spLocks noGrp="1"/>
          </p:cNvSpPr>
          <p:nvPr>
            <p:ph type="subTitle" idx="10"/>
          </p:nvPr>
        </p:nvSpPr>
        <p:spPr/>
        <p:txBody>
          <a:bodyPr/>
          <a:lstStyle/>
          <a:p>
            <a:r>
              <a:rPr lang="en-SG" dirty="0"/>
              <a:t>If business is affected, is it because of Infra? Be transparent and details</a:t>
            </a:r>
          </a:p>
        </p:txBody>
      </p:sp>
      <p:sp>
        <p:nvSpPr>
          <p:cNvPr id="4" name="Content Placeholder 3">
            <a:extLst>
              <a:ext uri="{FF2B5EF4-FFF2-40B4-BE49-F238E27FC236}">
                <a16:creationId xmlns:a16="http://schemas.microsoft.com/office/drawing/2014/main" id="{842D2CA3-B258-445B-8E75-B83381ADAB29}"/>
              </a:ext>
            </a:extLst>
          </p:cNvPr>
          <p:cNvSpPr>
            <a:spLocks noGrp="1"/>
          </p:cNvSpPr>
          <p:nvPr>
            <p:ph sz="quarter" idx="14"/>
          </p:nvPr>
        </p:nvSpPr>
        <p:spPr>
          <a:xfrm>
            <a:off x="8174025" y="2039228"/>
            <a:ext cx="3694738" cy="4570809"/>
          </a:xfrm>
        </p:spPr>
        <p:txBody>
          <a:bodyPr/>
          <a:lstStyle/>
          <a:p>
            <a:pPr>
              <a:spcBef>
                <a:spcPts val="1799"/>
              </a:spcBef>
            </a:pPr>
            <a:r>
              <a:rPr lang="en-US" sz="1600" dirty="0"/>
              <a:t>Mission Critical Business Systems.</a:t>
            </a:r>
          </a:p>
          <a:p>
            <a:pPr lvl="1">
              <a:spcBef>
                <a:spcPts val="600"/>
              </a:spcBef>
            </a:pPr>
            <a:r>
              <a:rPr lang="en-US" sz="1200" dirty="0"/>
              <a:t>Keep to Top 10 only</a:t>
            </a:r>
            <a:r>
              <a:rPr lang="en-US" sz="1200"/>
              <a:t>. </a:t>
            </a:r>
            <a:br>
              <a:rPr lang="en-US" sz="1200"/>
            </a:br>
            <a:r>
              <a:rPr lang="en-US" sz="1200"/>
              <a:t>#</a:t>
            </a:r>
            <a:r>
              <a:rPr lang="en-US" sz="1200" dirty="0"/>
              <a:t>11 is definitely </a:t>
            </a:r>
            <a:r>
              <a:rPr lang="en-US" sz="1200"/>
              <a:t>less critical than #1, </a:t>
            </a:r>
            <a:r>
              <a:rPr lang="en-US" sz="1200" dirty="0"/>
              <a:t>so focus on the top </a:t>
            </a:r>
            <a:r>
              <a:rPr lang="en-US" sz="1200"/>
              <a:t>10 first. Once settled then expand</a:t>
            </a:r>
            <a:endParaRPr lang="en-US" sz="1200" dirty="0"/>
          </a:p>
          <a:p>
            <a:pPr lvl="1">
              <a:spcBef>
                <a:spcPts val="600"/>
              </a:spcBef>
            </a:pPr>
            <a:r>
              <a:rPr lang="en-US" sz="1200" dirty="0"/>
              <a:t>No non-critical </a:t>
            </a:r>
            <a:r>
              <a:rPr lang="en-US" sz="1200"/>
              <a:t>systems shown. Different threshold</a:t>
            </a:r>
            <a:r>
              <a:rPr lang="en-US"/>
              <a:t>. </a:t>
            </a:r>
            <a:endParaRPr lang="en-US" dirty="0"/>
          </a:p>
          <a:p>
            <a:pPr>
              <a:spcBef>
                <a:spcPts val="2999"/>
              </a:spcBef>
            </a:pPr>
            <a:r>
              <a:rPr lang="en-US" sz="1600" dirty="0"/>
              <a:t>On the big screens. </a:t>
            </a:r>
          </a:p>
          <a:p>
            <a:pPr lvl="1">
              <a:spcBef>
                <a:spcPts val="600"/>
              </a:spcBef>
            </a:pPr>
            <a:r>
              <a:rPr lang="en-US" sz="1200" dirty="0"/>
              <a:t>For all System Owners to see. </a:t>
            </a:r>
            <a:r>
              <a:rPr lang="en-US" sz="1200"/>
              <a:t>Transparency builds trust</a:t>
            </a:r>
            <a:r>
              <a:rPr lang="en-US" sz="1200" dirty="0"/>
              <a:t>.</a:t>
            </a:r>
          </a:p>
          <a:p>
            <a:pPr lvl="1">
              <a:spcBef>
                <a:spcPts val="600"/>
              </a:spcBef>
            </a:pPr>
            <a:r>
              <a:rPr lang="en-US" sz="1200" dirty="0"/>
              <a:t>Color coded. Threshold based. Easy to see pattern.</a:t>
            </a:r>
          </a:p>
          <a:p>
            <a:pPr>
              <a:spcBef>
                <a:spcPts val="2999"/>
              </a:spcBef>
            </a:pPr>
            <a:r>
              <a:rPr lang="en-US" sz="1600" dirty="0"/>
              <a:t>Goes deep. </a:t>
            </a:r>
          </a:p>
          <a:p>
            <a:pPr lvl="1">
              <a:spcBef>
                <a:spcPts val="600"/>
              </a:spcBef>
            </a:pPr>
            <a:r>
              <a:rPr lang="en-US" sz="1200" dirty="0"/>
              <a:t>Drill down to actual raw counter. </a:t>
            </a:r>
          </a:p>
          <a:p>
            <a:pPr lvl="1">
              <a:spcBef>
                <a:spcPts val="600"/>
              </a:spcBef>
            </a:pPr>
            <a:r>
              <a:rPr lang="en-US" sz="1200" dirty="0"/>
              <a:t>Cover both contention &amp; utilization.</a:t>
            </a:r>
          </a:p>
          <a:p>
            <a:endParaRPr lang="en-SG" sz="1600" dirty="0"/>
          </a:p>
        </p:txBody>
      </p:sp>
    </p:spTree>
    <p:extLst>
      <p:ext uri="{BB962C8B-B14F-4D97-AF65-F5344CB8AC3E}">
        <p14:creationId xmlns:p14="http://schemas.microsoft.com/office/powerpoint/2010/main" val="511617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nodePh="1">
                                  <p:stCondLst>
                                    <p:cond delay="0"/>
                                  </p:stCondLst>
                                  <p:endCondLst>
                                    <p:cond evt="begin" delay="0">
                                      <p:tn val="17"/>
                                    </p:cond>
                                  </p:end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nodePh="1">
                                  <p:stCondLst>
                                    <p:cond delay="0"/>
                                  </p:stCondLst>
                                  <p:endCondLst>
                                    <p:cond evt="begin" delay="0">
                                      <p:tn val="21"/>
                                    </p:cond>
                                  </p:end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334A637-3B6A-4B0C-9586-C382B787C962}"/>
              </a:ext>
            </a:extLst>
          </p:cNvPr>
          <p:cNvSpPr/>
          <p:nvPr/>
        </p:nvSpPr>
        <p:spPr>
          <a:xfrm>
            <a:off x="458135" y="1803399"/>
            <a:ext cx="5308600" cy="4242771"/>
          </a:xfrm>
          <a:prstGeom prst="rect">
            <a:avLst/>
          </a:prstGeom>
          <a:solidFill>
            <a:schemeClr val="accent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 name="Title 1"/>
          <p:cNvSpPr>
            <a:spLocks noGrp="1"/>
          </p:cNvSpPr>
          <p:nvPr>
            <p:ph type="title"/>
          </p:nvPr>
        </p:nvSpPr>
        <p:spPr/>
        <p:txBody>
          <a:bodyPr/>
          <a:lstStyle/>
          <a:p>
            <a:r>
              <a:rPr lang="en-US" dirty="0"/>
              <a:t>KPI for Multi-tier Application</a:t>
            </a:r>
            <a:endParaRPr lang="en-SG" dirty="0"/>
          </a:p>
        </p:txBody>
      </p:sp>
      <p:sp>
        <p:nvSpPr>
          <p:cNvPr id="12" name="Subtitle 11">
            <a:extLst>
              <a:ext uri="{FF2B5EF4-FFF2-40B4-BE49-F238E27FC236}">
                <a16:creationId xmlns:a16="http://schemas.microsoft.com/office/drawing/2014/main" id="{D5FA6F35-D180-4F96-8ADA-C7CD376F8CE8}"/>
              </a:ext>
            </a:extLst>
          </p:cNvPr>
          <p:cNvSpPr>
            <a:spLocks noGrp="1"/>
          </p:cNvSpPr>
          <p:nvPr>
            <p:ph type="subTitle" idx="10"/>
          </p:nvPr>
        </p:nvSpPr>
        <p:spPr/>
        <p:txBody>
          <a:bodyPr/>
          <a:lstStyle/>
          <a:p>
            <a:r>
              <a:rPr lang="en-US" dirty="0"/>
              <a:t>1 metric per business application</a:t>
            </a:r>
          </a:p>
        </p:txBody>
      </p:sp>
      <p:grpSp>
        <p:nvGrpSpPr>
          <p:cNvPr id="4" name="Group 3">
            <a:extLst>
              <a:ext uri="{FF2B5EF4-FFF2-40B4-BE49-F238E27FC236}">
                <a16:creationId xmlns:a16="http://schemas.microsoft.com/office/drawing/2014/main" id="{2F5F1881-41E7-4424-9E7E-150AC42BDBE2}"/>
              </a:ext>
            </a:extLst>
          </p:cNvPr>
          <p:cNvGrpSpPr/>
          <p:nvPr/>
        </p:nvGrpSpPr>
        <p:grpSpPr>
          <a:xfrm>
            <a:off x="611030" y="2082872"/>
            <a:ext cx="4912770" cy="986617"/>
            <a:chOff x="1013460" y="2028007"/>
            <a:chExt cx="4912770" cy="986617"/>
          </a:xfrm>
        </p:grpSpPr>
        <p:sp>
          <p:nvSpPr>
            <p:cNvPr id="3" name="Rectangle 2"/>
            <p:cNvSpPr/>
            <p:nvPr/>
          </p:nvSpPr>
          <p:spPr>
            <a:xfrm>
              <a:off x="2039794" y="2028007"/>
              <a:ext cx="1371600" cy="27432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400">
                  <a:solidFill>
                    <a:schemeClr val="tx2"/>
                  </a:solidFill>
                  <a:latin typeface="Calibri" panose="020F0502020204030204" pitchFamily="34" charset="0"/>
                </a:rPr>
                <a:t>Load </a:t>
              </a:r>
              <a:r>
                <a:rPr lang="en-US" sz="1400" dirty="0">
                  <a:solidFill>
                    <a:schemeClr val="tx2"/>
                  </a:solidFill>
                  <a:latin typeface="Calibri" panose="020F0502020204030204" pitchFamily="34" charset="0"/>
                </a:rPr>
                <a:t>balancer</a:t>
              </a:r>
              <a:endParaRPr lang="en-SG" sz="1400" dirty="0">
                <a:solidFill>
                  <a:schemeClr val="tx2"/>
                </a:solidFill>
                <a:latin typeface="Calibri" panose="020F0502020204030204" pitchFamily="34" charset="0"/>
              </a:endParaRPr>
            </a:p>
          </p:txBody>
        </p:sp>
        <p:sp>
          <p:nvSpPr>
            <p:cNvPr id="5" name="Rectangle 4"/>
            <p:cNvSpPr/>
            <p:nvPr/>
          </p:nvSpPr>
          <p:spPr>
            <a:xfrm>
              <a:off x="3514865" y="2028007"/>
              <a:ext cx="1371600" cy="27432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400" dirty="0">
                  <a:solidFill>
                    <a:schemeClr val="tx2"/>
                  </a:solidFill>
                  <a:latin typeface="Calibri" panose="020F0502020204030204" pitchFamily="34" charset="0"/>
                </a:rPr>
                <a:t>Load balancer</a:t>
              </a:r>
              <a:endParaRPr lang="en-SG" sz="1400" dirty="0">
                <a:solidFill>
                  <a:schemeClr val="tx2"/>
                </a:solidFill>
                <a:latin typeface="Calibri" panose="020F0502020204030204" pitchFamily="34" charset="0"/>
              </a:endParaRPr>
            </a:p>
          </p:txBody>
        </p:sp>
        <p:sp>
          <p:nvSpPr>
            <p:cNvPr id="6" name="Rectangle 5"/>
            <p:cNvSpPr/>
            <p:nvPr/>
          </p:nvSpPr>
          <p:spPr>
            <a:xfrm>
              <a:off x="2268397" y="2424569"/>
              <a:ext cx="1147959" cy="590055"/>
            </a:xfrm>
            <a:prstGeom prst="rect">
              <a:avLst/>
            </a:prstGeom>
            <a:effectLst>
              <a:innerShdw blurRad="63500" dist="50800" dir="13500000">
                <a:prstClr val="black">
                  <a:alpha val="50000"/>
                </a:prstClr>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b="1">
                  <a:solidFill>
                    <a:schemeClr val="tx2"/>
                  </a:solidFill>
                  <a:latin typeface="Calibri" panose="020F0502020204030204" pitchFamily="34" charset="0"/>
                </a:rPr>
                <a:t>Web Server</a:t>
              </a:r>
              <a:endParaRPr lang="en-SG" sz="1400" b="1">
                <a:solidFill>
                  <a:schemeClr val="tx2"/>
                </a:solidFill>
                <a:latin typeface="Calibri" panose="020F0502020204030204" pitchFamily="34" charset="0"/>
              </a:endParaRPr>
            </a:p>
          </p:txBody>
        </p:sp>
        <p:sp>
          <p:nvSpPr>
            <p:cNvPr id="7" name="Rectangle 6"/>
            <p:cNvSpPr/>
            <p:nvPr/>
          </p:nvSpPr>
          <p:spPr>
            <a:xfrm>
              <a:off x="3523334" y="2424569"/>
              <a:ext cx="1147959" cy="590055"/>
            </a:xfrm>
            <a:prstGeom prst="rect">
              <a:avLst/>
            </a:prstGeom>
            <a:effectLst>
              <a:innerShdw blurRad="63500" dist="50800" dir="13500000">
                <a:prstClr val="black">
                  <a:alpha val="50000"/>
                </a:prstClr>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b="1">
                  <a:solidFill>
                    <a:schemeClr val="tx2"/>
                  </a:solidFill>
                  <a:latin typeface="Calibri" panose="020F0502020204030204" pitchFamily="34" charset="0"/>
                </a:rPr>
                <a:t>Web Server</a:t>
              </a:r>
              <a:endParaRPr lang="en-SG" sz="1400" b="1">
                <a:solidFill>
                  <a:schemeClr val="tx2"/>
                </a:solidFill>
                <a:latin typeface="Calibri" panose="020F0502020204030204" pitchFamily="34" charset="0"/>
              </a:endParaRPr>
            </a:p>
          </p:txBody>
        </p:sp>
        <p:sp>
          <p:nvSpPr>
            <p:cNvPr id="8" name="Rectangle 7"/>
            <p:cNvSpPr/>
            <p:nvPr/>
          </p:nvSpPr>
          <p:spPr>
            <a:xfrm>
              <a:off x="4778271" y="2424569"/>
              <a:ext cx="1147959" cy="590055"/>
            </a:xfrm>
            <a:prstGeom prst="rect">
              <a:avLst/>
            </a:prstGeom>
            <a:effectLst>
              <a:innerShdw blurRad="63500" dist="50800" dir="13500000">
                <a:prstClr val="black">
                  <a:alpha val="50000"/>
                </a:prstClr>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b="1" dirty="0">
                  <a:solidFill>
                    <a:schemeClr val="tx2"/>
                  </a:solidFill>
                  <a:latin typeface="Calibri" panose="020F0502020204030204" pitchFamily="34" charset="0"/>
                </a:rPr>
                <a:t>Web Server</a:t>
              </a:r>
              <a:endParaRPr lang="en-SG" sz="1400" b="1" dirty="0">
                <a:solidFill>
                  <a:schemeClr val="tx2"/>
                </a:solidFill>
                <a:latin typeface="Calibri" panose="020F0502020204030204" pitchFamily="34" charset="0"/>
              </a:endParaRPr>
            </a:p>
          </p:txBody>
        </p:sp>
        <p:sp>
          <p:nvSpPr>
            <p:cNvPr id="9" name="Rectangle 8"/>
            <p:cNvSpPr/>
            <p:nvPr/>
          </p:nvSpPr>
          <p:spPr>
            <a:xfrm>
              <a:off x="1013460" y="2424569"/>
              <a:ext cx="1147959" cy="590055"/>
            </a:xfrm>
            <a:prstGeom prst="rect">
              <a:avLst/>
            </a:prstGeom>
            <a:effectLst>
              <a:innerShdw blurRad="63500" dist="50800" dir="13500000">
                <a:prstClr val="black">
                  <a:alpha val="50000"/>
                </a:prstClr>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b="1" dirty="0">
                  <a:solidFill>
                    <a:schemeClr val="tx2"/>
                  </a:solidFill>
                  <a:latin typeface="Calibri" panose="020F0502020204030204" pitchFamily="34" charset="0"/>
                </a:rPr>
                <a:t>Web Server</a:t>
              </a:r>
              <a:endParaRPr lang="en-SG" sz="1400" b="1" dirty="0">
                <a:solidFill>
                  <a:schemeClr val="tx2"/>
                </a:solidFill>
                <a:latin typeface="Calibri" panose="020F0502020204030204" pitchFamily="34" charset="0"/>
              </a:endParaRPr>
            </a:p>
          </p:txBody>
        </p:sp>
      </p:grpSp>
      <p:grpSp>
        <p:nvGrpSpPr>
          <p:cNvPr id="17" name="Group 16">
            <a:extLst>
              <a:ext uri="{FF2B5EF4-FFF2-40B4-BE49-F238E27FC236}">
                <a16:creationId xmlns:a16="http://schemas.microsoft.com/office/drawing/2014/main" id="{B6CA4FB4-D6AC-41CD-A416-D0C841444225}"/>
              </a:ext>
            </a:extLst>
          </p:cNvPr>
          <p:cNvGrpSpPr/>
          <p:nvPr/>
        </p:nvGrpSpPr>
        <p:grpSpPr>
          <a:xfrm>
            <a:off x="1865967" y="5327627"/>
            <a:ext cx="2402896" cy="590055"/>
            <a:chOff x="2268397" y="4908695"/>
            <a:chExt cx="2402896" cy="590055"/>
          </a:xfrm>
          <a:effectLst>
            <a:innerShdw blurRad="63500" dist="50800" dir="13500000">
              <a:prstClr val="black">
                <a:alpha val="50000"/>
              </a:prstClr>
            </a:innerShdw>
          </a:effectLst>
        </p:grpSpPr>
        <p:sp>
          <p:nvSpPr>
            <p:cNvPr id="14" name="Rectangle 13"/>
            <p:cNvSpPr/>
            <p:nvPr/>
          </p:nvSpPr>
          <p:spPr>
            <a:xfrm>
              <a:off x="2268397" y="4908695"/>
              <a:ext cx="1147959" cy="590055"/>
            </a:xfrm>
            <a:prstGeom prst="rect">
              <a:avLst/>
            </a:prstGeom>
            <a:effectLst>
              <a:innerShdw blurRad="63500" dist="50800" dir="13500000">
                <a:prstClr val="black">
                  <a:alpha val="50000"/>
                </a:prstClr>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b="1">
                  <a:solidFill>
                    <a:schemeClr val="tx2"/>
                  </a:solidFill>
                  <a:latin typeface="Calibri" panose="020F0502020204030204" pitchFamily="34" charset="0"/>
                </a:rPr>
                <a:t>DB Server</a:t>
              </a:r>
            </a:p>
            <a:p>
              <a:pPr algn="ctr"/>
              <a:r>
                <a:rPr lang="en-US" sz="1400" b="1">
                  <a:solidFill>
                    <a:schemeClr val="tx2"/>
                  </a:solidFill>
                  <a:latin typeface="Calibri" panose="020F0502020204030204" pitchFamily="34" charset="0"/>
                </a:rPr>
                <a:t>(Active)</a:t>
              </a:r>
              <a:endParaRPr lang="en-SG" sz="1400" b="1">
                <a:solidFill>
                  <a:schemeClr val="tx2"/>
                </a:solidFill>
                <a:latin typeface="Calibri" panose="020F0502020204030204" pitchFamily="34" charset="0"/>
              </a:endParaRPr>
            </a:p>
          </p:txBody>
        </p:sp>
        <p:sp>
          <p:nvSpPr>
            <p:cNvPr id="15" name="Rectangle 14"/>
            <p:cNvSpPr/>
            <p:nvPr/>
          </p:nvSpPr>
          <p:spPr>
            <a:xfrm>
              <a:off x="3523334" y="4908695"/>
              <a:ext cx="1147959" cy="590055"/>
            </a:xfrm>
            <a:prstGeom prst="rect">
              <a:avLst/>
            </a:prstGeom>
            <a:effectLst>
              <a:innerShdw blurRad="63500" dist="50800" dir="13500000">
                <a:prstClr val="black">
                  <a:alpha val="50000"/>
                </a:prstClr>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b="1">
                  <a:solidFill>
                    <a:schemeClr val="tx2"/>
                  </a:solidFill>
                  <a:latin typeface="Calibri" panose="020F0502020204030204" pitchFamily="34" charset="0"/>
                </a:rPr>
                <a:t>DB Server</a:t>
              </a:r>
            </a:p>
            <a:p>
              <a:pPr algn="ctr"/>
              <a:r>
                <a:rPr lang="en-US" sz="1400" b="1">
                  <a:solidFill>
                    <a:schemeClr val="tx2"/>
                  </a:solidFill>
                  <a:latin typeface="Calibri" panose="020F0502020204030204" pitchFamily="34" charset="0"/>
                </a:rPr>
                <a:t>(Passive)</a:t>
              </a:r>
              <a:endParaRPr lang="en-SG" sz="1400" b="1">
                <a:solidFill>
                  <a:schemeClr val="tx2"/>
                </a:solidFill>
                <a:latin typeface="Calibri" panose="020F0502020204030204" pitchFamily="34" charset="0"/>
              </a:endParaRPr>
            </a:p>
          </p:txBody>
        </p:sp>
      </p:grpSp>
      <p:sp>
        <p:nvSpPr>
          <p:cNvPr id="26" name="Rectangle 25"/>
          <p:cNvSpPr/>
          <p:nvPr/>
        </p:nvSpPr>
        <p:spPr>
          <a:xfrm>
            <a:off x="6326786" y="3026060"/>
            <a:ext cx="5621439"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2000" b="1" dirty="0"/>
              <a:t>Biz App KPI = </a:t>
            </a:r>
            <a:r>
              <a:rPr lang="en-US" sz="2000" b="1" dirty="0">
                <a:solidFill>
                  <a:srgbClr val="FF0000"/>
                </a:solidFill>
              </a:rPr>
              <a:t>Worst</a:t>
            </a:r>
            <a:r>
              <a:rPr lang="en-US" sz="2000" b="1" dirty="0"/>
              <a:t> (App Tier KPI)</a:t>
            </a:r>
          </a:p>
          <a:p>
            <a:r>
              <a:rPr lang="en-US" sz="1600" dirty="0">
                <a:latin typeface="Calibri" panose="020F0502020204030204" pitchFamily="34" charset="0"/>
                <a:cs typeface="Calibri" panose="020F0502020204030204" pitchFamily="34" charset="0"/>
              </a:rPr>
              <a:t>A tier performance can impact other tiers</a:t>
            </a:r>
            <a:endParaRPr lang="en-US" sz="1600" b="1" dirty="0">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E3016A61-B223-4813-A64E-3C15C513211F}"/>
              </a:ext>
            </a:extLst>
          </p:cNvPr>
          <p:cNvGrpSpPr/>
          <p:nvPr/>
        </p:nvGrpSpPr>
        <p:grpSpPr>
          <a:xfrm>
            <a:off x="607540" y="3550501"/>
            <a:ext cx="4916260" cy="1032156"/>
            <a:chOff x="1009970" y="3495637"/>
            <a:chExt cx="4916260" cy="1032156"/>
          </a:xfrm>
        </p:grpSpPr>
        <p:sp>
          <p:nvSpPr>
            <p:cNvPr id="10" name="Rectangle 9"/>
            <p:cNvSpPr/>
            <p:nvPr/>
          </p:nvSpPr>
          <p:spPr>
            <a:xfrm>
              <a:off x="2268397" y="3937738"/>
              <a:ext cx="1147959" cy="590055"/>
            </a:xfrm>
            <a:prstGeom prst="rect">
              <a:avLst/>
            </a:prstGeom>
            <a:effectLst>
              <a:innerShdw blurRad="63500" dist="50800" dir="13500000">
                <a:prstClr val="black">
                  <a:alpha val="50000"/>
                </a:prstClr>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b="1">
                  <a:solidFill>
                    <a:schemeClr val="tx2"/>
                  </a:solidFill>
                  <a:latin typeface="Calibri" panose="020F0502020204030204" pitchFamily="34" charset="0"/>
                </a:rPr>
                <a:t>App Server</a:t>
              </a:r>
              <a:endParaRPr lang="en-SG" sz="1400" b="1">
                <a:solidFill>
                  <a:schemeClr val="tx2"/>
                </a:solidFill>
                <a:latin typeface="Calibri" panose="020F0502020204030204" pitchFamily="34" charset="0"/>
              </a:endParaRPr>
            </a:p>
          </p:txBody>
        </p:sp>
        <p:sp>
          <p:nvSpPr>
            <p:cNvPr id="11" name="Rectangle 10"/>
            <p:cNvSpPr/>
            <p:nvPr/>
          </p:nvSpPr>
          <p:spPr>
            <a:xfrm>
              <a:off x="3523334" y="3937738"/>
              <a:ext cx="1147959" cy="590055"/>
            </a:xfrm>
            <a:prstGeom prst="rect">
              <a:avLst/>
            </a:prstGeom>
            <a:effectLst>
              <a:innerShdw blurRad="63500" dist="50800" dir="13500000">
                <a:prstClr val="black">
                  <a:alpha val="50000"/>
                </a:prstClr>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b="1">
                  <a:solidFill>
                    <a:schemeClr val="tx2"/>
                  </a:solidFill>
                  <a:latin typeface="Calibri" panose="020F0502020204030204" pitchFamily="34" charset="0"/>
                </a:rPr>
                <a:t>App Server</a:t>
              </a:r>
              <a:endParaRPr lang="en-SG" sz="1400" b="1">
                <a:solidFill>
                  <a:schemeClr val="tx2"/>
                </a:solidFill>
                <a:latin typeface="Calibri" panose="020F0502020204030204" pitchFamily="34" charset="0"/>
              </a:endParaRPr>
            </a:p>
          </p:txBody>
        </p:sp>
        <p:sp>
          <p:nvSpPr>
            <p:cNvPr id="19" name="Rectangle 18"/>
            <p:cNvSpPr/>
            <p:nvPr/>
          </p:nvSpPr>
          <p:spPr>
            <a:xfrm>
              <a:off x="2039799" y="3495637"/>
              <a:ext cx="1371600" cy="274320"/>
            </a:xfrm>
            <a:prstGeom prst="rect">
              <a:avLst/>
            </a:prstGeom>
            <a:effectLst>
              <a:innerShdw blurRad="63500" dist="50800" dir="13500000">
                <a:prstClr val="black">
                  <a:alpha val="50000"/>
                </a:prstClr>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b="1">
                  <a:solidFill>
                    <a:schemeClr val="tx2"/>
                  </a:solidFill>
                  <a:latin typeface="Calibri" panose="020F0502020204030204" pitchFamily="34" charset="0"/>
                </a:rPr>
                <a:t>Load balancer</a:t>
              </a:r>
              <a:endParaRPr lang="en-SG" sz="1400" b="1" dirty="0">
                <a:solidFill>
                  <a:schemeClr val="tx2"/>
                </a:solidFill>
                <a:latin typeface="Calibri" panose="020F0502020204030204" pitchFamily="34" charset="0"/>
              </a:endParaRPr>
            </a:p>
          </p:txBody>
        </p:sp>
        <p:sp>
          <p:nvSpPr>
            <p:cNvPr id="20" name="Rectangle 19"/>
            <p:cNvSpPr/>
            <p:nvPr/>
          </p:nvSpPr>
          <p:spPr>
            <a:xfrm>
              <a:off x="3514866" y="3495637"/>
              <a:ext cx="1371600" cy="274320"/>
            </a:xfrm>
            <a:prstGeom prst="rect">
              <a:avLst/>
            </a:prstGeom>
            <a:effectLst>
              <a:innerShdw blurRad="63500" dist="50800" dir="13500000">
                <a:prstClr val="black">
                  <a:alpha val="50000"/>
                </a:prstClr>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b="1">
                  <a:solidFill>
                    <a:schemeClr val="tx2"/>
                  </a:solidFill>
                  <a:latin typeface="Calibri" panose="020F0502020204030204" pitchFamily="34" charset="0"/>
                </a:rPr>
                <a:t>Load balancer</a:t>
              </a:r>
              <a:endParaRPr lang="en-SG" sz="1400" b="1">
                <a:solidFill>
                  <a:schemeClr val="tx2"/>
                </a:solidFill>
                <a:latin typeface="Calibri" panose="020F0502020204030204" pitchFamily="34" charset="0"/>
              </a:endParaRPr>
            </a:p>
          </p:txBody>
        </p:sp>
        <p:sp>
          <p:nvSpPr>
            <p:cNvPr id="21" name="Rectangle 20"/>
            <p:cNvSpPr/>
            <p:nvPr/>
          </p:nvSpPr>
          <p:spPr>
            <a:xfrm>
              <a:off x="1009970" y="3937738"/>
              <a:ext cx="1147959" cy="590055"/>
            </a:xfrm>
            <a:prstGeom prst="rect">
              <a:avLst/>
            </a:prstGeom>
            <a:effectLst>
              <a:innerShdw blurRad="63500" dist="50800" dir="13500000">
                <a:prstClr val="black">
                  <a:alpha val="50000"/>
                </a:prstClr>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b="1">
                  <a:solidFill>
                    <a:schemeClr val="tx2"/>
                  </a:solidFill>
                  <a:latin typeface="Calibri" panose="020F0502020204030204" pitchFamily="34" charset="0"/>
                </a:rPr>
                <a:t>App Server</a:t>
              </a:r>
              <a:endParaRPr lang="en-SG" sz="1400" b="1">
                <a:solidFill>
                  <a:schemeClr val="tx2"/>
                </a:solidFill>
                <a:latin typeface="Calibri" panose="020F0502020204030204" pitchFamily="34" charset="0"/>
              </a:endParaRPr>
            </a:p>
          </p:txBody>
        </p:sp>
        <p:sp>
          <p:nvSpPr>
            <p:cNvPr id="22" name="Rectangle 21"/>
            <p:cNvSpPr/>
            <p:nvPr/>
          </p:nvSpPr>
          <p:spPr>
            <a:xfrm>
              <a:off x="4778271" y="3937738"/>
              <a:ext cx="1147959" cy="590055"/>
            </a:xfrm>
            <a:prstGeom prst="rect">
              <a:avLst/>
            </a:prstGeom>
            <a:effectLst>
              <a:innerShdw blurRad="63500" dist="50800" dir="13500000">
                <a:prstClr val="black">
                  <a:alpha val="50000"/>
                </a:prstClr>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b="1" dirty="0">
                  <a:solidFill>
                    <a:schemeClr val="tx2"/>
                  </a:solidFill>
                  <a:latin typeface="Calibri" panose="020F0502020204030204" pitchFamily="34" charset="0"/>
                </a:rPr>
                <a:t>App Server</a:t>
              </a:r>
              <a:endParaRPr lang="en-SG" sz="1400" b="1" dirty="0">
                <a:solidFill>
                  <a:schemeClr val="tx2"/>
                </a:solidFill>
                <a:latin typeface="Calibri" panose="020F0502020204030204" pitchFamily="34" charset="0"/>
              </a:endParaRPr>
            </a:p>
          </p:txBody>
        </p:sp>
      </p:grpSp>
      <p:sp>
        <p:nvSpPr>
          <p:cNvPr id="24" name="Rectangle 23">
            <a:extLst>
              <a:ext uri="{FF2B5EF4-FFF2-40B4-BE49-F238E27FC236}">
                <a16:creationId xmlns:a16="http://schemas.microsoft.com/office/drawing/2014/main" id="{A2B97B1B-6398-4F04-AF93-CAAB9D591251}"/>
              </a:ext>
            </a:extLst>
          </p:cNvPr>
          <p:cNvSpPr/>
          <p:nvPr/>
        </p:nvSpPr>
        <p:spPr>
          <a:xfrm>
            <a:off x="6326785" y="3965648"/>
            <a:ext cx="5863629" cy="91115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2000" b="1" dirty="0"/>
              <a:t>App Tier KPI = </a:t>
            </a:r>
            <a:r>
              <a:rPr lang="en-US" sz="2000" b="1" dirty="0">
                <a:solidFill>
                  <a:srgbClr val="FF0000"/>
                </a:solidFill>
              </a:rPr>
              <a:t>Average</a:t>
            </a:r>
            <a:r>
              <a:rPr lang="en-US" sz="2000" b="1" dirty="0"/>
              <a:t> (VM KPI)</a:t>
            </a:r>
            <a:br>
              <a:rPr lang="en-US" sz="2000" b="1" dirty="0"/>
            </a:br>
            <a:r>
              <a:rPr lang="en-US" sz="1600" dirty="0">
                <a:latin typeface="Calibri" panose="020F0502020204030204" pitchFamily="34" charset="0"/>
                <a:cs typeface="Calibri" panose="020F0502020204030204" pitchFamily="34" charset="0"/>
              </a:rPr>
              <a:t>Has to be average, else a single VM dominates entire business applications. In a large business system with many VM, this can be too aggressive, resulting in too many alerts. Alerts fatigue.</a:t>
            </a:r>
            <a:r>
              <a:rPr lang="en-US" sz="2000" b="1" dirty="0"/>
              <a:t> </a:t>
            </a:r>
          </a:p>
        </p:txBody>
      </p:sp>
    </p:spTree>
    <p:extLst>
      <p:ext uri="{BB962C8B-B14F-4D97-AF65-F5344CB8AC3E}">
        <p14:creationId xmlns:p14="http://schemas.microsoft.com/office/powerpoint/2010/main" val="92969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F2C7948B-3260-4B59-83A4-34BE21C77484}"/>
              </a:ext>
            </a:extLst>
          </p:cNvPr>
          <p:cNvSpPr>
            <a:spLocks noGrp="1"/>
          </p:cNvSpPr>
          <p:nvPr>
            <p:ph type="subTitle" idx="10"/>
          </p:nvPr>
        </p:nvSpPr>
        <p:spPr/>
        <p:txBody>
          <a:bodyPr/>
          <a:lstStyle/>
          <a:p>
            <a:r>
              <a:rPr lang="en-US" dirty="0"/>
              <a:t>You can’t manage what you cannot measure</a:t>
            </a:r>
          </a:p>
        </p:txBody>
      </p:sp>
      <p:sp>
        <p:nvSpPr>
          <p:cNvPr id="2" name="Title 1">
            <a:extLst>
              <a:ext uri="{FF2B5EF4-FFF2-40B4-BE49-F238E27FC236}">
                <a16:creationId xmlns:a16="http://schemas.microsoft.com/office/drawing/2014/main" id="{4BC7A00C-F890-4C85-A47E-0B59D37E4CED}"/>
              </a:ext>
            </a:extLst>
          </p:cNvPr>
          <p:cNvSpPr>
            <a:spLocks noGrp="1"/>
          </p:cNvSpPr>
          <p:nvPr>
            <p:ph type="title"/>
          </p:nvPr>
        </p:nvSpPr>
        <p:spPr>
          <a:xfrm>
            <a:off x="581397" y="413537"/>
            <a:ext cx="11001004" cy="380901"/>
          </a:xfrm>
        </p:spPr>
        <p:txBody>
          <a:bodyPr/>
          <a:lstStyle/>
          <a:p>
            <a:r>
              <a:rPr lang="en-US" dirty="0"/>
              <a:t>What you measure vs what you manage</a:t>
            </a:r>
            <a:endParaRPr lang="en-SG" dirty="0"/>
          </a:p>
        </p:txBody>
      </p:sp>
      <p:grpSp>
        <p:nvGrpSpPr>
          <p:cNvPr id="6" name="Group 5">
            <a:extLst>
              <a:ext uri="{FF2B5EF4-FFF2-40B4-BE49-F238E27FC236}">
                <a16:creationId xmlns:a16="http://schemas.microsoft.com/office/drawing/2014/main" id="{9B6E4D00-67AD-4C8D-8F62-186822E21366}"/>
              </a:ext>
            </a:extLst>
          </p:cNvPr>
          <p:cNvGrpSpPr/>
          <p:nvPr/>
        </p:nvGrpSpPr>
        <p:grpSpPr>
          <a:xfrm>
            <a:off x="604828" y="2409414"/>
            <a:ext cx="2691062" cy="2385945"/>
            <a:chOff x="1948037" y="1232330"/>
            <a:chExt cx="2691763" cy="1849475"/>
          </a:xfrm>
        </p:grpSpPr>
        <p:sp>
          <p:nvSpPr>
            <p:cNvPr id="13" name="Rectangle 12">
              <a:extLst>
                <a:ext uri="{FF2B5EF4-FFF2-40B4-BE49-F238E27FC236}">
                  <a16:creationId xmlns:a16="http://schemas.microsoft.com/office/drawing/2014/main" id="{EE9B6D30-FD4D-47D1-806A-2640BD099C2F}"/>
                </a:ext>
              </a:extLst>
            </p:cNvPr>
            <p:cNvSpPr/>
            <p:nvPr/>
          </p:nvSpPr>
          <p:spPr>
            <a:xfrm>
              <a:off x="1948037" y="1232330"/>
              <a:ext cx="812575" cy="1849475"/>
            </a:xfrm>
            <a:prstGeom prst="rect">
              <a:avLst/>
            </a:prstGeom>
            <a:solidFill>
              <a:srgbClr val="C2CD23"/>
            </a:solidFill>
            <a:ln>
              <a:noFill/>
            </a:ln>
          </p:spPr>
          <p:style>
            <a:lnRef idx="1">
              <a:schemeClr val="dk1"/>
            </a:lnRef>
            <a:fillRef idx="2">
              <a:schemeClr val="dk1"/>
            </a:fillRef>
            <a:effectRef idx="1">
              <a:schemeClr val="dk1"/>
            </a:effectRef>
            <a:fontRef idx="minor">
              <a:schemeClr val="dk1"/>
            </a:fontRef>
          </p:style>
          <p:txBody>
            <a:bodyPr lIns="121803" tIns="60901" rIns="121803" bIns="60901" rtlCol="0" anchor="t"/>
            <a:lstStyle/>
            <a:p>
              <a:pPr algn="ctr"/>
              <a:r>
                <a:rPr lang="en-US" sz="1600" b="1">
                  <a:solidFill>
                    <a:schemeClr val="bg1"/>
                  </a:solidFill>
                  <a:latin typeface="Calibri" panose="020F0502020204030204" pitchFamily="34" charset="0"/>
                </a:rPr>
                <a:t>VM</a:t>
              </a:r>
            </a:p>
          </p:txBody>
        </p:sp>
        <p:sp>
          <p:nvSpPr>
            <p:cNvPr id="14" name="Rectangle 13">
              <a:extLst>
                <a:ext uri="{FF2B5EF4-FFF2-40B4-BE49-F238E27FC236}">
                  <a16:creationId xmlns:a16="http://schemas.microsoft.com/office/drawing/2014/main" id="{928D7704-D4FF-44B5-9E4A-21FC1287CC93}"/>
                </a:ext>
              </a:extLst>
            </p:cNvPr>
            <p:cNvSpPr/>
            <p:nvPr/>
          </p:nvSpPr>
          <p:spPr>
            <a:xfrm>
              <a:off x="2975902" y="1232330"/>
              <a:ext cx="1663898" cy="1849475"/>
            </a:xfrm>
            <a:prstGeom prst="rect">
              <a:avLst/>
            </a:prstGeom>
            <a:solidFill>
              <a:srgbClr val="C2CD23"/>
            </a:solidFill>
            <a:ln>
              <a:noFill/>
            </a:ln>
          </p:spPr>
          <p:style>
            <a:lnRef idx="1">
              <a:schemeClr val="dk1"/>
            </a:lnRef>
            <a:fillRef idx="2">
              <a:schemeClr val="dk1"/>
            </a:fillRef>
            <a:effectRef idx="1">
              <a:schemeClr val="dk1"/>
            </a:effectRef>
            <a:fontRef idx="minor">
              <a:schemeClr val="dk1"/>
            </a:fontRef>
          </p:style>
          <p:txBody>
            <a:bodyPr lIns="121803" tIns="60901" rIns="121803" bIns="60901" rtlCol="0" anchor="t"/>
            <a:lstStyle/>
            <a:p>
              <a:pPr algn="ctr"/>
              <a:endParaRPr lang="en-US" sz="1600" b="1" dirty="0">
                <a:solidFill>
                  <a:schemeClr val="bg1"/>
                </a:solidFill>
                <a:latin typeface="Calibri" panose="020F0502020204030204" pitchFamily="34" charset="0"/>
              </a:endParaRPr>
            </a:p>
            <a:p>
              <a:pPr algn="ctr"/>
              <a:endParaRPr lang="en-US" sz="1600" b="1" dirty="0">
                <a:solidFill>
                  <a:schemeClr val="bg1"/>
                </a:solidFill>
                <a:latin typeface="Calibri" panose="020F0502020204030204" pitchFamily="34" charset="0"/>
              </a:endParaRPr>
            </a:p>
            <a:p>
              <a:pPr algn="ctr"/>
              <a:endParaRPr lang="en-US" sz="1600" b="1" dirty="0">
                <a:solidFill>
                  <a:schemeClr val="bg1"/>
                </a:solidFill>
                <a:latin typeface="Calibri" panose="020F0502020204030204" pitchFamily="34" charset="0"/>
              </a:endParaRPr>
            </a:p>
            <a:p>
              <a:pPr algn="ctr"/>
              <a:endParaRPr lang="en-US" sz="1600" b="1" dirty="0">
                <a:solidFill>
                  <a:schemeClr val="bg1"/>
                </a:solidFill>
                <a:latin typeface="Calibri" panose="020F0502020204030204" pitchFamily="34" charset="0"/>
              </a:endParaRPr>
            </a:p>
            <a:p>
              <a:pPr algn="ctr"/>
              <a:endParaRPr lang="en-US" sz="1600" b="1" dirty="0">
                <a:solidFill>
                  <a:schemeClr val="bg1"/>
                </a:solidFill>
                <a:latin typeface="Calibri" panose="020F0502020204030204" pitchFamily="34" charset="0"/>
              </a:endParaRPr>
            </a:p>
            <a:p>
              <a:pPr algn="ctr"/>
              <a:endParaRPr lang="en-US" sz="1600" b="1" dirty="0">
                <a:solidFill>
                  <a:schemeClr val="bg1"/>
                </a:solidFill>
                <a:latin typeface="Calibri" panose="020F0502020204030204" pitchFamily="34" charset="0"/>
              </a:endParaRPr>
            </a:p>
            <a:p>
              <a:pPr algn="ctr"/>
              <a:endParaRPr lang="en-US" sz="1600" b="1" dirty="0">
                <a:solidFill>
                  <a:schemeClr val="bg1"/>
                </a:solidFill>
                <a:latin typeface="Calibri" panose="020F0502020204030204" pitchFamily="34" charset="0"/>
              </a:endParaRPr>
            </a:p>
            <a:p>
              <a:pPr algn="ctr"/>
              <a:endParaRPr lang="en-US" sz="1600" b="1" dirty="0">
                <a:solidFill>
                  <a:schemeClr val="bg1"/>
                </a:solidFill>
                <a:latin typeface="Calibri" panose="020F0502020204030204" pitchFamily="34" charset="0"/>
              </a:endParaRPr>
            </a:p>
            <a:p>
              <a:pPr algn="ctr"/>
              <a:r>
                <a:rPr lang="en-US" sz="1600" b="1" dirty="0">
                  <a:solidFill>
                    <a:schemeClr val="bg1"/>
                  </a:solidFill>
                  <a:latin typeface="Calibri" panose="020F0502020204030204" pitchFamily="34" charset="0"/>
                </a:rPr>
                <a:t>VM</a:t>
              </a:r>
            </a:p>
          </p:txBody>
        </p:sp>
        <p:sp>
          <p:nvSpPr>
            <p:cNvPr id="15" name="Rectangle 14">
              <a:extLst>
                <a:ext uri="{FF2B5EF4-FFF2-40B4-BE49-F238E27FC236}">
                  <a16:creationId xmlns:a16="http://schemas.microsoft.com/office/drawing/2014/main" id="{7DA9F8AD-A6CF-4894-AB18-A6F0D1EE9E24}"/>
                </a:ext>
              </a:extLst>
            </p:cNvPr>
            <p:cNvSpPr/>
            <p:nvPr/>
          </p:nvSpPr>
          <p:spPr>
            <a:xfrm>
              <a:off x="3201799" y="1392464"/>
              <a:ext cx="1212105" cy="1284971"/>
            </a:xfrm>
            <a:prstGeom prst="rect">
              <a:avLst/>
            </a:prstGeom>
            <a:solidFill>
              <a:schemeClr val="accent5">
                <a:lumMod val="75000"/>
              </a:schemeClr>
            </a:solidFill>
            <a:ln>
              <a:noFill/>
            </a:ln>
          </p:spPr>
          <p:style>
            <a:lnRef idx="2">
              <a:schemeClr val="accent5"/>
            </a:lnRef>
            <a:fillRef idx="1">
              <a:schemeClr val="lt1"/>
            </a:fillRef>
            <a:effectRef idx="0">
              <a:schemeClr val="accent5"/>
            </a:effectRef>
            <a:fontRef idx="minor">
              <a:schemeClr val="dk1"/>
            </a:fontRef>
          </p:style>
          <p:txBody>
            <a:bodyPr lIns="121803" tIns="60901" rIns="121803" bIns="60901" rtlCol="0" anchor="t"/>
            <a:lstStyle/>
            <a:p>
              <a:pPr algn="ctr"/>
              <a:endParaRPr lang="en-US" sz="1600" b="1" dirty="0">
                <a:solidFill>
                  <a:srgbClr val="FFFFFF"/>
                </a:solidFill>
                <a:latin typeface="Calibri" panose="020F0502020204030204" pitchFamily="34" charset="0"/>
              </a:endParaRPr>
            </a:p>
            <a:p>
              <a:pPr algn="ctr"/>
              <a:endParaRPr lang="en-US" sz="1600" b="1" dirty="0">
                <a:solidFill>
                  <a:srgbClr val="FFFFFF"/>
                </a:solidFill>
                <a:latin typeface="Calibri" panose="020F0502020204030204" pitchFamily="34" charset="0"/>
              </a:endParaRPr>
            </a:p>
            <a:p>
              <a:pPr algn="ctr"/>
              <a:endParaRPr lang="en-US" sz="1600" b="1" dirty="0">
                <a:solidFill>
                  <a:srgbClr val="FFFFFF"/>
                </a:solidFill>
                <a:latin typeface="Calibri" panose="020F0502020204030204" pitchFamily="34" charset="0"/>
              </a:endParaRPr>
            </a:p>
            <a:p>
              <a:pPr algn="ctr"/>
              <a:endParaRPr lang="en-US" sz="1600" b="1" dirty="0">
                <a:solidFill>
                  <a:srgbClr val="FFFFFF"/>
                </a:solidFill>
                <a:latin typeface="Calibri" panose="020F0502020204030204" pitchFamily="34" charset="0"/>
              </a:endParaRPr>
            </a:p>
            <a:p>
              <a:pPr algn="ctr"/>
              <a:endParaRPr lang="en-US" sz="1600" b="1" dirty="0">
                <a:solidFill>
                  <a:srgbClr val="FFFFFF"/>
                </a:solidFill>
                <a:latin typeface="Calibri" panose="020F0502020204030204" pitchFamily="34" charset="0"/>
              </a:endParaRPr>
            </a:p>
            <a:p>
              <a:pPr algn="ctr"/>
              <a:r>
                <a:rPr lang="en-US" sz="1600" b="1" dirty="0">
                  <a:solidFill>
                    <a:srgbClr val="FFFFFF"/>
                  </a:solidFill>
                  <a:latin typeface="Calibri" panose="020F0502020204030204" pitchFamily="34" charset="0"/>
                </a:rPr>
                <a:t>Guest OS</a:t>
              </a:r>
            </a:p>
          </p:txBody>
        </p:sp>
        <p:sp>
          <p:nvSpPr>
            <p:cNvPr id="29" name="Rectangle 28">
              <a:extLst>
                <a:ext uri="{FF2B5EF4-FFF2-40B4-BE49-F238E27FC236}">
                  <a16:creationId xmlns:a16="http://schemas.microsoft.com/office/drawing/2014/main" id="{0A3C4220-C985-4619-B030-12B915D71B40}"/>
                </a:ext>
              </a:extLst>
            </p:cNvPr>
            <p:cNvSpPr/>
            <p:nvPr/>
          </p:nvSpPr>
          <p:spPr>
            <a:xfrm>
              <a:off x="3381639" y="1589471"/>
              <a:ext cx="852421" cy="481749"/>
            </a:xfrm>
            <a:prstGeom prst="rect">
              <a:avLst/>
            </a:prstGeom>
            <a:solidFill>
              <a:schemeClr val="accent6">
                <a:lumMod val="75000"/>
              </a:schemeClr>
            </a:solidFill>
            <a:ln>
              <a:noFill/>
            </a:ln>
          </p:spPr>
          <p:style>
            <a:lnRef idx="0">
              <a:scrgbClr r="0" g="0" b="0"/>
            </a:lnRef>
            <a:fillRef idx="0">
              <a:scrgbClr r="0" g="0" b="0"/>
            </a:fillRef>
            <a:effectRef idx="0">
              <a:scrgbClr r="0" g="0" b="0"/>
            </a:effectRef>
            <a:fontRef idx="minor">
              <a:schemeClr val="lt1"/>
            </a:fontRef>
          </p:style>
          <p:txBody>
            <a:bodyPr lIns="121803" tIns="60901" rIns="121803" bIns="60901" rtlCol="0" anchor="ctr"/>
            <a:lstStyle/>
            <a:p>
              <a:pPr algn="ctr"/>
              <a:r>
                <a:rPr lang="en-US" sz="1600" b="1" dirty="0">
                  <a:solidFill>
                    <a:srgbClr val="FFFFFF"/>
                  </a:solidFill>
                  <a:latin typeface="Calibri" panose="020F0502020204030204" pitchFamily="34" charset="0"/>
                </a:rPr>
                <a:t>Service</a:t>
              </a:r>
            </a:p>
          </p:txBody>
        </p:sp>
      </p:grpSp>
      <p:grpSp>
        <p:nvGrpSpPr>
          <p:cNvPr id="10" name="Group 9">
            <a:extLst>
              <a:ext uri="{FF2B5EF4-FFF2-40B4-BE49-F238E27FC236}">
                <a16:creationId xmlns:a16="http://schemas.microsoft.com/office/drawing/2014/main" id="{06ACD160-6E8E-430C-99E0-E5FD079639E5}"/>
              </a:ext>
            </a:extLst>
          </p:cNvPr>
          <p:cNvGrpSpPr/>
          <p:nvPr/>
        </p:nvGrpSpPr>
        <p:grpSpPr>
          <a:xfrm>
            <a:off x="604828" y="4955378"/>
            <a:ext cx="2691062" cy="1584892"/>
            <a:chOff x="1948037" y="3372237"/>
            <a:chExt cx="2691763" cy="1992028"/>
          </a:xfrm>
        </p:grpSpPr>
        <p:sp>
          <p:nvSpPr>
            <p:cNvPr id="7" name="Rectangle 6">
              <a:extLst>
                <a:ext uri="{FF2B5EF4-FFF2-40B4-BE49-F238E27FC236}">
                  <a16:creationId xmlns:a16="http://schemas.microsoft.com/office/drawing/2014/main" id="{7A79B5CD-A5E9-4037-9A86-2C8ED3FA9943}"/>
                </a:ext>
              </a:extLst>
            </p:cNvPr>
            <p:cNvSpPr/>
            <p:nvPr/>
          </p:nvSpPr>
          <p:spPr>
            <a:xfrm>
              <a:off x="1948037" y="3372237"/>
              <a:ext cx="2691763" cy="956282"/>
            </a:xfrm>
            <a:prstGeom prst="rect">
              <a:avLst/>
            </a:prstGeom>
            <a:solidFill>
              <a:schemeClr val="accent1"/>
            </a:solidFill>
            <a:ln>
              <a:noFill/>
            </a:ln>
          </p:spPr>
          <p:style>
            <a:lnRef idx="1">
              <a:schemeClr val="dk1"/>
            </a:lnRef>
            <a:fillRef idx="2">
              <a:schemeClr val="dk1"/>
            </a:fillRef>
            <a:effectRef idx="1">
              <a:schemeClr val="dk1"/>
            </a:effectRef>
            <a:fontRef idx="minor">
              <a:schemeClr val="dk1"/>
            </a:fontRef>
          </p:style>
          <p:txBody>
            <a:bodyPr lIns="121803" tIns="60901" rIns="121803" bIns="60901" rtlCol="0" anchor="ctr"/>
            <a:lstStyle/>
            <a:p>
              <a:pPr algn="ctr"/>
              <a:r>
                <a:rPr lang="en-US" sz="1600" b="1" dirty="0">
                  <a:solidFill>
                    <a:srgbClr val="FFFFFF"/>
                  </a:solidFill>
                  <a:latin typeface="Calibri" panose="020F0502020204030204" pitchFamily="34" charset="0"/>
                </a:rPr>
                <a:t>ESXi &amp; Datastores</a:t>
              </a:r>
            </a:p>
          </p:txBody>
        </p:sp>
        <p:sp>
          <p:nvSpPr>
            <p:cNvPr id="38" name="Rectangle 37">
              <a:extLst>
                <a:ext uri="{FF2B5EF4-FFF2-40B4-BE49-F238E27FC236}">
                  <a16:creationId xmlns:a16="http://schemas.microsoft.com/office/drawing/2014/main" id="{FACB1E66-A58E-4195-94EF-8FACBEA9BC7C}"/>
                </a:ext>
              </a:extLst>
            </p:cNvPr>
            <p:cNvSpPr/>
            <p:nvPr/>
          </p:nvSpPr>
          <p:spPr>
            <a:xfrm>
              <a:off x="1948037" y="4407983"/>
              <a:ext cx="2680825" cy="956282"/>
            </a:xfrm>
            <a:prstGeom prst="rect">
              <a:avLst/>
            </a:prstGeom>
            <a:solidFill>
              <a:schemeClr val="accent1"/>
            </a:solidFill>
            <a:ln>
              <a:noFill/>
            </a:ln>
          </p:spPr>
          <p:style>
            <a:lnRef idx="1">
              <a:schemeClr val="dk1"/>
            </a:lnRef>
            <a:fillRef idx="2">
              <a:schemeClr val="dk1"/>
            </a:fillRef>
            <a:effectRef idx="1">
              <a:schemeClr val="dk1"/>
            </a:effectRef>
            <a:fontRef idx="minor">
              <a:schemeClr val="dk1"/>
            </a:fontRef>
          </p:style>
          <p:txBody>
            <a:bodyPr lIns="121803" tIns="60901" rIns="121803" bIns="60901" rtlCol="0" anchor="ctr"/>
            <a:lstStyle/>
            <a:p>
              <a:pPr algn="ctr"/>
              <a:r>
                <a:rPr lang="en-US" sz="1600" b="1" dirty="0">
                  <a:solidFill>
                    <a:srgbClr val="FFFFFF"/>
                  </a:solidFill>
                  <a:latin typeface="Calibri" panose="020F0502020204030204" pitchFamily="34" charset="0"/>
                </a:rPr>
                <a:t>vSAN, NSX &amp; Physical infrastructure</a:t>
              </a:r>
            </a:p>
          </p:txBody>
        </p:sp>
      </p:grpSp>
      <p:sp>
        <p:nvSpPr>
          <p:cNvPr id="3" name="Rectangle 2">
            <a:extLst>
              <a:ext uri="{FF2B5EF4-FFF2-40B4-BE49-F238E27FC236}">
                <a16:creationId xmlns:a16="http://schemas.microsoft.com/office/drawing/2014/main" id="{B623FD36-6230-4612-BA27-A21AF73294AB}"/>
              </a:ext>
            </a:extLst>
          </p:cNvPr>
          <p:cNvSpPr/>
          <p:nvPr/>
        </p:nvSpPr>
        <p:spPr>
          <a:xfrm>
            <a:off x="9982311" y="2821497"/>
            <a:ext cx="1814318" cy="2752216"/>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a:spcAft>
                <a:spcPts val="600"/>
              </a:spcAft>
            </a:pPr>
            <a:r>
              <a:rPr lang="en-US" sz="1600" dirty="0">
                <a:solidFill>
                  <a:schemeClr val="tx2"/>
                </a:solidFill>
                <a:latin typeface="Calibri" panose="020F0502020204030204" pitchFamily="34" charset="0"/>
                <a:cs typeface="Calibri" panose="020F0502020204030204" pitchFamily="34" charset="0"/>
              </a:rPr>
              <a:t>High utilization does </a:t>
            </a:r>
            <a:r>
              <a:rPr lang="en-US" sz="1600" dirty="0">
                <a:solidFill>
                  <a:srgbClr val="FF0000"/>
                </a:solidFill>
                <a:latin typeface="Calibri" panose="020F0502020204030204" pitchFamily="34" charset="0"/>
                <a:cs typeface="Calibri" panose="020F0502020204030204" pitchFamily="34" charset="0"/>
              </a:rPr>
              <a:t>not</a:t>
            </a:r>
            <a:r>
              <a:rPr lang="en-US" sz="1600" dirty="0">
                <a:solidFill>
                  <a:schemeClr val="tx2"/>
                </a:solidFill>
                <a:latin typeface="Calibri" panose="020F0502020204030204" pitchFamily="34" charset="0"/>
                <a:cs typeface="Calibri" panose="020F0502020204030204" pitchFamily="34" charset="0"/>
              </a:rPr>
              <a:t> compromise performance, so long there is no Q. </a:t>
            </a:r>
          </a:p>
          <a:p>
            <a:pPr algn="ctr">
              <a:spcAft>
                <a:spcPts val="600"/>
              </a:spcAft>
            </a:pPr>
            <a:r>
              <a:rPr lang="en-US" sz="1600" dirty="0">
                <a:solidFill>
                  <a:schemeClr val="tx2"/>
                </a:solidFill>
                <a:latin typeface="Calibri" panose="020F0502020204030204" pitchFamily="34" charset="0"/>
                <a:cs typeface="Calibri" panose="020F0502020204030204" pitchFamily="34" charset="0"/>
              </a:rPr>
              <a:t>If Q = 0, then </a:t>
            </a:r>
            <a:r>
              <a:rPr lang="en-US" sz="1600" dirty="0">
                <a:solidFill>
                  <a:schemeClr val="tx2"/>
                </a:solidFill>
                <a:highlight>
                  <a:srgbClr val="FFFF00"/>
                </a:highlight>
                <a:latin typeface="Calibri" panose="020F0502020204030204" pitchFamily="34" charset="0"/>
                <a:cs typeface="Calibri" panose="020F0502020204030204" pitchFamily="34" charset="0"/>
              </a:rPr>
              <a:t>utilization at 100% is in fact maximum performance</a:t>
            </a:r>
            <a:r>
              <a:rPr lang="en-US" sz="1600" dirty="0">
                <a:solidFill>
                  <a:schemeClr val="tx2"/>
                </a:solidFill>
                <a:latin typeface="Calibri" panose="020F0502020204030204" pitchFamily="34" charset="0"/>
                <a:cs typeface="Calibri" panose="020F0502020204030204" pitchFamily="34" charset="0"/>
              </a:rPr>
              <a:t>. </a:t>
            </a:r>
            <a:r>
              <a:rPr lang="en-SG" sz="1600" dirty="0">
                <a:solidFill>
                  <a:schemeClr val="tx2"/>
                </a:solidFill>
                <a:latin typeface="Calibri" panose="020F0502020204030204" pitchFamily="34" charset="0"/>
                <a:cs typeface="Calibri" panose="020F0502020204030204" pitchFamily="34" charset="0"/>
              </a:rPr>
              <a:t>If we can’t measure Q, then put buffer (90% utilization)</a:t>
            </a:r>
            <a:endParaRPr lang="en-US" sz="1600" dirty="0">
              <a:solidFill>
                <a:schemeClr val="tx2"/>
              </a:solidFill>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E3952FC2-E424-42A8-B4B1-4DF8A15E5DDA}"/>
              </a:ext>
            </a:extLst>
          </p:cNvPr>
          <p:cNvGrpSpPr/>
          <p:nvPr/>
        </p:nvGrpSpPr>
        <p:grpSpPr>
          <a:xfrm>
            <a:off x="756540" y="4637745"/>
            <a:ext cx="1962084" cy="484366"/>
            <a:chOff x="2099788" y="3003920"/>
            <a:chExt cx="1962595" cy="484492"/>
          </a:xfrm>
        </p:grpSpPr>
        <p:sp>
          <p:nvSpPr>
            <p:cNvPr id="26" name="Up-Down Arrow 68">
              <a:extLst>
                <a:ext uri="{FF2B5EF4-FFF2-40B4-BE49-F238E27FC236}">
                  <a16:creationId xmlns:a16="http://schemas.microsoft.com/office/drawing/2014/main" id="{8B3F3F92-ADDD-461C-A83E-2E180586C09B}"/>
                </a:ext>
              </a:extLst>
            </p:cNvPr>
            <p:cNvSpPr/>
            <p:nvPr/>
          </p:nvSpPr>
          <p:spPr>
            <a:xfrm>
              <a:off x="3553316" y="3003920"/>
              <a:ext cx="509067" cy="466406"/>
            </a:xfrm>
            <a:prstGeom prst="upDownArrow">
              <a:avLst>
                <a:gd name="adj1" fmla="val 53780"/>
                <a:gd name="adj2" fmla="val 32993"/>
              </a:avLst>
            </a:prstGeom>
            <a:solidFill>
              <a:srgbClr val="FDB813"/>
            </a:solidFill>
            <a:ln>
              <a:noFill/>
            </a:ln>
          </p:spPr>
          <p:style>
            <a:lnRef idx="2">
              <a:schemeClr val="dk1"/>
            </a:lnRef>
            <a:fillRef idx="1">
              <a:schemeClr val="lt1"/>
            </a:fillRef>
            <a:effectRef idx="0">
              <a:schemeClr val="dk1"/>
            </a:effectRef>
            <a:fontRef idx="minor">
              <a:schemeClr val="dk1"/>
            </a:fontRef>
          </p:style>
          <p:txBody>
            <a:bodyPr lIns="121803" tIns="60901" rIns="121803" bIns="60901" rtlCol="0" anchor="ctr"/>
            <a:lstStyle/>
            <a:p>
              <a:pPr algn="ctr"/>
              <a:endParaRPr lang="en-US" sz="1400" b="1">
                <a:latin typeface="Calibri" panose="020F0502020204030204" pitchFamily="34" charset="0"/>
              </a:endParaRPr>
            </a:p>
          </p:txBody>
        </p:sp>
        <p:sp>
          <p:nvSpPr>
            <p:cNvPr id="27" name="Up-Down Arrow 68">
              <a:extLst>
                <a:ext uri="{FF2B5EF4-FFF2-40B4-BE49-F238E27FC236}">
                  <a16:creationId xmlns:a16="http://schemas.microsoft.com/office/drawing/2014/main" id="{B3C0CA8F-5FEA-42FE-87A8-55D824DE35F2}"/>
                </a:ext>
              </a:extLst>
            </p:cNvPr>
            <p:cNvSpPr/>
            <p:nvPr/>
          </p:nvSpPr>
          <p:spPr>
            <a:xfrm>
              <a:off x="2099788" y="3022006"/>
              <a:ext cx="509067" cy="466406"/>
            </a:xfrm>
            <a:prstGeom prst="upDownArrow">
              <a:avLst>
                <a:gd name="adj1" fmla="val 53780"/>
                <a:gd name="adj2" fmla="val 32993"/>
              </a:avLst>
            </a:prstGeom>
            <a:solidFill>
              <a:srgbClr val="FDB813"/>
            </a:solidFill>
            <a:ln>
              <a:noFill/>
            </a:ln>
          </p:spPr>
          <p:style>
            <a:lnRef idx="2">
              <a:schemeClr val="dk1"/>
            </a:lnRef>
            <a:fillRef idx="1">
              <a:schemeClr val="lt1"/>
            </a:fillRef>
            <a:effectRef idx="0">
              <a:schemeClr val="dk1"/>
            </a:effectRef>
            <a:fontRef idx="minor">
              <a:schemeClr val="dk1"/>
            </a:fontRef>
          </p:style>
          <p:txBody>
            <a:bodyPr lIns="121803" tIns="60901" rIns="121803" bIns="60901" rtlCol="0" anchor="ctr"/>
            <a:lstStyle/>
            <a:p>
              <a:pPr algn="ctr"/>
              <a:endParaRPr lang="en-US" sz="1400" b="1">
                <a:latin typeface="Calibri" panose="020F0502020204030204" pitchFamily="34" charset="0"/>
              </a:endParaRPr>
            </a:p>
          </p:txBody>
        </p:sp>
      </p:grpSp>
      <p:sp>
        <p:nvSpPr>
          <p:cNvPr id="57" name="Rectangle 56">
            <a:extLst>
              <a:ext uri="{FF2B5EF4-FFF2-40B4-BE49-F238E27FC236}">
                <a16:creationId xmlns:a16="http://schemas.microsoft.com/office/drawing/2014/main" id="{B6089CF3-F51A-4397-9EC9-1CC7B907AC9D}"/>
              </a:ext>
            </a:extLst>
          </p:cNvPr>
          <p:cNvSpPr/>
          <p:nvPr/>
        </p:nvSpPr>
        <p:spPr>
          <a:xfrm>
            <a:off x="604828" y="1987781"/>
            <a:ext cx="2691062" cy="366774"/>
          </a:xfrm>
          <a:prstGeom prst="rect">
            <a:avLst/>
          </a:prstGeom>
          <a:solidFill>
            <a:srgbClr val="C2CD23"/>
          </a:solidFill>
          <a:ln>
            <a:noFill/>
          </a:ln>
        </p:spPr>
        <p:style>
          <a:lnRef idx="1">
            <a:schemeClr val="dk1"/>
          </a:lnRef>
          <a:fillRef idx="2">
            <a:schemeClr val="dk1"/>
          </a:fillRef>
          <a:effectRef idx="1">
            <a:schemeClr val="dk1"/>
          </a:effectRef>
          <a:fontRef idx="minor">
            <a:schemeClr val="dk1"/>
          </a:fontRef>
        </p:style>
        <p:txBody>
          <a:bodyPr lIns="121803" tIns="60901" rIns="121803" bIns="60901" rtlCol="0" anchor="t"/>
          <a:lstStyle/>
          <a:p>
            <a:pPr algn="ctr"/>
            <a:r>
              <a:rPr lang="en-US" sz="1600" b="1">
                <a:solidFill>
                  <a:schemeClr val="bg1"/>
                </a:solidFill>
                <a:latin typeface="Calibri" panose="020F0502020204030204" pitchFamily="34" charset="0"/>
              </a:rPr>
              <a:t>Business Application</a:t>
            </a:r>
          </a:p>
        </p:txBody>
      </p:sp>
      <p:cxnSp>
        <p:nvCxnSpPr>
          <p:cNvPr id="65" name="Straight Arrow Connector 64">
            <a:extLst>
              <a:ext uri="{FF2B5EF4-FFF2-40B4-BE49-F238E27FC236}">
                <a16:creationId xmlns:a16="http://schemas.microsoft.com/office/drawing/2014/main" id="{91C2A12D-EBE7-4899-A155-17B6E577CAE4}"/>
              </a:ext>
            </a:extLst>
          </p:cNvPr>
          <p:cNvCxnSpPr>
            <a:cxnSpLocks/>
            <a:stCxn id="9" idx="3"/>
            <a:endCxn id="66" idx="1"/>
          </p:cNvCxnSpPr>
          <p:nvPr/>
        </p:nvCxnSpPr>
        <p:spPr>
          <a:xfrm>
            <a:off x="6586681" y="5104030"/>
            <a:ext cx="612556" cy="11368"/>
          </a:xfrm>
          <a:prstGeom prst="straightConnector1">
            <a:avLst/>
          </a:prstGeom>
          <a:ln w="19050">
            <a:solidFill>
              <a:schemeClr val="tx2"/>
            </a:solidFill>
            <a:prstDash val="solid"/>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E47878E-FB29-4B6C-B74C-F2964E4FCDEC}"/>
              </a:ext>
            </a:extLst>
          </p:cNvPr>
          <p:cNvSpPr txBox="1"/>
          <p:nvPr/>
        </p:nvSpPr>
        <p:spPr>
          <a:xfrm>
            <a:off x="7199238" y="5376230"/>
            <a:ext cx="2267409" cy="320040"/>
          </a:xfrm>
          <a:prstGeom prst="rect">
            <a:avLst/>
          </a:prstGeom>
          <a:solidFill>
            <a:srgbClr val="F8981D">
              <a:alpha val="50000"/>
            </a:srgbClr>
          </a:solidFill>
          <a:ln w="19050">
            <a:noFill/>
          </a:ln>
        </p:spPr>
        <p:style>
          <a:lnRef idx="0">
            <a:scrgbClr r="0" g="0" b="0"/>
          </a:lnRef>
          <a:fillRef idx="0">
            <a:scrgbClr r="0" g="0" b="0"/>
          </a:fillRef>
          <a:effectRef idx="0">
            <a:scrgbClr r="0" g="0" b="0"/>
          </a:effectRef>
          <a:fontRef idx="minor">
            <a:schemeClr val="accent3"/>
          </a:fontRef>
        </p:style>
        <p:txBody>
          <a:bodyPr wrap="square" lIns="121803" tIns="60901" rIns="121803" bIns="60901" rtlCol="0" anchor="ctr">
            <a:noAutofit/>
          </a:bodyPr>
          <a:lstStyle/>
          <a:p>
            <a:r>
              <a:rPr lang="en-US" sz="1600" b="1" dirty="0">
                <a:solidFill>
                  <a:schemeClr val="tx2"/>
                </a:solidFill>
                <a:latin typeface="Calibri" panose="020F0502020204030204" pitchFamily="34" charset="0"/>
              </a:rPr>
              <a:t>ESXi Capacity</a:t>
            </a:r>
          </a:p>
        </p:txBody>
      </p:sp>
      <p:sp>
        <p:nvSpPr>
          <p:cNvPr id="19" name="TextBox 18">
            <a:extLst>
              <a:ext uri="{FF2B5EF4-FFF2-40B4-BE49-F238E27FC236}">
                <a16:creationId xmlns:a16="http://schemas.microsoft.com/office/drawing/2014/main" id="{4E60922E-4861-4926-B373-C46D29759089}"/>
              </a:ext>
            </a:extLst>
          </p:cNvPr>
          <p:cNvSpPr txBox="1"/>
          <p:nvPr/>
        </p:nvSpPr>
        <p:spPr>
          <a:xfrm>
            <a:off x="7199238" y="3692822"/>
            <a:ext cx="2267409" cy="320040"/>
          </a:xfrm>
          <a:prstGeom prst="rect">
            <a:avLst/>
          </a:prstGeom>
          <a:solidFill>
            <a:srgbClr val="F8981D">
              <a:alpha val="50000"/>
            </a:srgbClr>
          </a:solidFill>
          <a:ln w="19050">
            <a:noFill/>
          </a:ln>
        </p:spPr>
        <p:style>
          <a:lnRef idx="0">
            <a:scrgbClr r="0" g="0" b="0"/>
          </a:lnRef>
          <a:fillRef idx="0">
            <a:scrgbClr r="0" g="0" b="0"/>
          </a:fillRef>
          <a:effectRef idx="0">
            <a:scrgbClr r="0" g="0" b="0"/>
          </a:effectRef>
          <a:fontRef idx="minor">
            <a:schemeClr val="accent3"/>
          </a:fontRef>
        </p:style>
        <p:txBody>
          <a:bodyPr wrap="square" lIns="121803" tIns="60901" rIns="121803" bIns="60901" rtlCol="0" anchor="ctr">
            <a:noAutofit/>
          </a:bodyPr>
          <a:lstStyle/>
          <a:p>
            <a:r>
              <a:rPr lang="en-US" sz="1600" b="1" dirty="0">
                <a:solidFill>
                  <a:schemeClr val="tx2"/>
                </a:solidFill>
                <a:latin typeface="Calibri" panose="020F0502020204030204" pitchFamily="34" charset="0"/>
              </a:rPr>
              <a:t>Guest OS Capacity </a:t>
            </a:r>
          </a:p>
        </p:txBody>
      </p:sp>
      <p:sp>
        <p:nvSpPr>
          <p:cNvPr id="43" name="TextBox 42">
            <a:extLst>
              <a:ext uri="{FF2B5EF4-FFF2-40B4-BE49-F238E27FC236}">
                <a16:creationId xmlns:a16="http://schemas.microsoft.com/office/drawing/2014/main" id="{232AB828-A27C-4535-833F-9710912006DB}"/>
              </a:ext>
            </a:extLst>
          </p:cNvPr>
          <p:cNvSpPr txBox="1"/>
          <p:nvPr/>
        </p:nvSpPr>
        <p:spPr>
          <a:xfrm>
            <a:off x="7199238" y="3271970"/>
            <a:ext cx="2267409" cy="320040"/>
          </a:xfrm>
          <a:prstGeom prst="rect">
            <a:avLst/>
          </a:prstGeom>
          <a:solidFill>
            <a:srgbClr val="F8981D">
              <a:alpha val="50000"/>
            </a:srgbClr>
          </a:solidFill>
          <a:ln>
            <a:noFill/>
          </a:ln>
        </p:spPr>
        <p:style>
          <a:lnRef idx="0">
            <a:scrgbClr r="0" g="0" b="0"/>
          </a:lnRef>
          <a:fillRef idx="0">
            <a:scrgbClr r="0" g="0" b="0"/>
          </a:fillRef>
          <a:effectRef idx="0">
            <a:scrgbClr r="0" g="0" b="0"/>
          </a:effectRef>
          <a:fontRef idx="minor">
            <a:schemeClr val="accent3"/>
          </a:fontRef>
        </p:style>
        <p:txBody>
          <a:bodyPr wrap="square" lIns="121803" tIns="60901" rIns="121803" bIns="60901" rtlCol="0" anchor="ctr">
            <a:noAutofit/>
          </a:bodyPr>
          <a:lstStyle/>
          <a:p>
            <a:r>
              <a:rPr lang="en-US" sz="1600" b="1" dirty="0">
                <a:solidFill>
                  <a:srgbClr val="FF0000"/>
                </a:solidFill>
                <a:latin typeface="Calibri" panose="020F0502020204030204" pitchFamily="34" charset="0"/>
              </a:rPr>
              <a:t>Guest OS Performance</a:t>
            </a:r>
          </a:p>
        </p:txBody>
      </p:sp>
      <p:cxnSp>
        <p:nvCxnSpPr>
          <p:cNvPr id="46" name="Straight Arrow Connector 45">
            <a:extLst>
              <a:ext uri="{FF2B5EF4-FFF2-40B4-BE49-F238E27FC236}">
                <a16:creationId xmlns:a16="http://schemas.microsoft.com/office/drawing/2014/main" id="{1ED3A321-CBF8-4A66-AF51-5E906B7CF957}"/>
              </a:ext>
            </a:extLst>
          </p:cNvPr>
          <p:cNvCxnSpPr>
            <a:cxnSpLocks/>
            <a:stCxn id="32" idx="3"/>
            <a:endCxn id="43" idx="1"/>
          </p:cNvCxnSpPr>
          <p:nvPr/>
        </p:nvCxnSpPr>
        <p:spPr>
          <a:xfrm flipV="1">
            <a:off x="6586681" y="3431991"/>
            <a:ext cx="612556" cy="1827"/>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BE9B5621-FE7F-4059-8D35-D0CFFFBEA042}"/>
              </a:ext>
            </a:extLst>
          </p:cNvPr>
          <p:cNvCxnSpPr>
            <a:cxnSpLocks/>
            <a:stCxn id="17" idx="3"/>
            <a:endCxn id="19" idx="1"/>
          </p:cNvCxnSpPr>
          <p:nvPr/>
        </p:nvCxnSpPr>
        <p:spPr>
          <a:xfrm flipV="1">
            <a:off x="6586681" y="3852842"/>
            <a:ext cx="612556" cy="2436"/>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E36A150A-CADC-47C6-838D-95B57402854C}"/>
              </a:ext>
            </a:extLst>
          </p:cNvPr>
          <p:cNvSpPr txBox="1"/>
          <p:nvPr/>
        </p:nvSpPr>
        <p:spPr>
          <a:xfrm>
            <a:off x="7199238" y="4955378"/>
            <a:ext cx="2267409" cy="320040"/>
          </a:xfrm>
          <a:prstGeom prst="rect">
            <a:avLst/>
          </a:prstGeom>
          <a:solidFill>
            <a:srgbClr val="F8981D">
              <a:alpha val="50000"/>
            </a:srgbClr>
          </a:solidFill>
          <a:ln>
            <a:noFill/>
          </a:ln>
        </p:spPr>
        <p:style>
          <a:lnRef idx="0">
            <a:scrgbClr r="0" g="0" b="0"/>
          </a:lnRef>
          <a:fillRef idx="0">
            <a:scrgbClr r="0" g="0" b="0"/>
          </a:fillRef>
          <a:effectRef idx="0">
            <a:scrgbClr r="0" g="0" b="0"/>
          </a:effectRef>
          <a:fontRef idx="minor">
            <a:schemeClr val="accent3"/>
          </a:fontRef>
        </p:style>
        <p:txBody>
          <a:bodyPr wrap="square" lIns="121803" tIns="60901" rIns="121803" bIns="60901" rtlCol="0" anchor="ctr">
            <a:noAutofit/>
          </a:bodyPr>
          <a:lstStyle/>
          <a:p>
            <a:r>
              <a:rPr lang="en-US" sz="1600" b="1" dirty="0">
                <a:solidFill>
                  <a:srgbClr val="FF0000"/>
                </a:solidFill>
                <a:latin typeface="Calibri" panose="020F0502020204030204" pitchFamily="34" charset="0"/>
              </a:rPr>
              <a:t>ESXi Performance</a:t>
            </a:r>
          </a:p>
        </p:txBody>
      </p:sp>
      <p:sp>
        <p:nvSpPr>
          <p:cNvPr id="81" name="TextBox 80">
            <a:extLst>
              <a:ext uri="{FF2B5EF4-FFF2-40B4-BE49-F238E27FC236}">
                <a16:creationId xmlns:a16="http://schemas.microsoft.com/office/drawing/2014/main" id="{E04E8A81-E07B-4058-8779-6D040BA8C36B}"/>
              </a:ext>
            </a:extLst>
          </p:cNvPr>
          <p:cNvSpPr txBox="1"/>
          <p:nvPr/>
        </p:nvSpPr>
        <p:spPr>
          <a:xfrm>
            <a:off x="7199238" y="2430266"/>
            <a:ext cx="2267409" cy="320040"/>
          </a:xfrm>
          <a:prstGeom prst="rect">
            <a:avLst/>
          </a:prstGeom>
          <a:solidFill>
            <a:srgbClr val="F8981D">
              <a:alpha val="50000"/>
            </a:srgbClr>
          </a:solidFill>
          <a:ln>
            <a:noFill/>
          </a:ln>
        </p:spPr>
        <p:style>
          <a:lnRef idx="0">
            <a:scrgbClr r="0" g="0" b="0"/>
          </a:lnRef>
          <a:fillRef idx="0">
            <a:scrgbClr r="0" g="0" b="0"/>
          </a:fillRef>
          <a:effectRef idx="0">
            <a:scrgbClr r="0" g="0" b="0"/>
          </a:effectRef>
          <a:fontRef idx="minor">
            <a:schemeClr val="accent3"/>
          </a:fontRef>
        </p:style>
        <p:txBody>
          <a:bodyPr wrap="square" lIns="121803" tIns="60901" rIns="121803" bIns="60901" rtlCol="0" anchor="ctr">
            <a:noAutofit/>
          </a:bodyPr>
          <a:lstStyle/>
          <a:p>
            <a:r>
              <a:rPr lang="en-US" sz="1600" b="1" dirty="0">
                <a:solidFill>
                  <a:srgbClr val="FF0000"/>
                </a:solidFill>
                <a:latin typeface="Calibri" panose="020F0502020204030204" pitchFamily="34" charset="0"/>
              </a:rPr>
              <a:t>App Performance </a:t>
            </a:r>
          </a:p>
        </p:txBody>
      </p:sp>
      <p:sp>
        <p:nvSpPr>
          <p:cNvPr id="47" name="TextBox 46">
            <a:extLst>
              <a:ext uri="{FF2B5EF4-FFF2-40B4-BE49-F238E27FC236}">
                <a16:creationId xmlns:a16="http://schemas.microsoft.com/office/drawing/2014/main" id="{00FD432B-86FE-4C3A-A088-6EB5274043A1}"/>
              </a:ext>
            </a:extLst>
          </p:cNvPr>
          <p:cNvSpPr txBox="1"/>
          <p:nvPr/>
        </p:nvSpPr>
        <p:spPr>
          <a:xfrm>
            <a:off x="7199238" y="5797082"/>
            <a:ext cx="2267409" cy="320040"/>
          </a:xfrm>
          <a:prstGeom prst="rect">
            <a:avLst/>
          </a:prstGeom>
          <a:solidFill>
            <a:srgbClr val="F8981D">
              <a:alpha val="50000"/>
            </a:srgbClr>
          </a:solidFill>
          <a:ln w="19050">
            <a:noFill/>
          </a:ln>
        </p:spPr>
        <p:style>
          <a:lnRef idx="0">
            <a:scrgbClr r="0" g="0" b="0"/>
          </a:lnRef>
          <a:fillRef idx="0">
            <a:scrgbClr r="0" g="0" b="0"/>
          </a:fillRef>
          <a:effectRef idx="0">
            <a:scrgbClr r="0" g="0" b="0"/>
          </a:effectRef>
          <a:fontRef idx="minor">
            <a:schemeClr val="accent3"/>
          </a:fontRef>
        </p:style>
        <p:txBody>
          <a:bodyPr wrap="square" lIns="121803" tIns="60901" rIns="121803" bIns="60901" rtlCol="0" anchor="ctr">
            <a:noAutofit/>
          </a:bodyPr>
          <a:lstStyle/>
          <a:p>
            <a:r>
              <a:rPr lang="en-US" sz="1600" b="1" dirty="0">
                <a:solidFill>
                  <a:schemeClr val="tx2"/>
                </a:solidFill>
                <a:latin typeface="Calibri" panose="020F0502020204030204" pitchFamily="34" charset="0"/>
              </a:rPr>
              <a:t>vSAN Performance</a:t>
            </a:r>
          </a:p>
        </p:txBody>
      </p:sp>
      <p:cxnSp>
        <p:nvCxnSpPr>
          <p:cNvPr id="49" name="Straight Arrow Connector 48">
            <a:extLst>
              <a:ext uri="{FF2B5EF4-FFF2-40B4-BE49-F238E27FC236}">
                <a16:creationId xmlns:a16="http://schemas.microsoft.com/office/drawing/2014/main" id="{0D50B418-8EDE-4BDB-A07B-5C3F44790247}"/>
              </a:ext>
            </a:extLst>
          </p:cNvPr>
          <p:cNvCxnSpPr>
            <a:cxnSpLocks/>
            <a:stCxn id="39" idx="3"/>
            <a:endCxn id="47" idx="1"/>
          </p:cNvCxnSpPr>
          <p:nvPr/>
        </p:nvCxnSpPr>
        <p:spPr>
          <a:xfrm flipV="1">
            <a:off x="6586681" y="5957103"/>
            <a:ext cx="612556" cy="5481"/>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1C5CD2CA-2E5B-48E2-B606-B6F9712AE82C}"/>
              </a:ext>
            </a:extLst>
          </p:cNvPr>
          <p:cNvSpPr txBox="1"/>
          <p:nvPr/>
        </p:nvSpPr>
        <p:spPr>
          <a:xfrm>
            <a:off x="7199238" y="6217937"/>
            <a:ext cx="2267409" cy="320040"/>
          </a:xfrm>
          <a:prstGeom prst="rect">
            <a:avLst/>
          </a:prstGeom>
          <a:solidFill>
            <a:srgbClr val="F8981D">
              <a:alpha val="50000"/>
            </a:srgbClr>
          </a:solidFill>
          <a:ln w="19050">
            <a:noFill/>
          </a:ln>
        </p:spPr>
        <p:style>
          <a:lnRef idx="0">
            <a:scrgbClr r="0" g="0" b="0"/>
          </a:lnRef>
          <a:fillRef idx="0">
            <a:scrgbClr r="0" g="0" b="0"/>
          </a:fillRef>
          <a:effectRef idx="0">
            <a:scrgbClr r="0" g="0" b="0"/>
          </a:effectRef>
          <a:fontRef idx="minor">
            <a:schemeClr val="accent3"/>
          </a:fontRef>
        </p:style>
        <p:txBody>
          <a:bodyPr wrap="square" lIns="121803" tIns="60901" rIns="121803" bIns="60901" rtlCol="0" anchor="ctr">
            <a:noAutofit/>
          </a:bodyPr>
          <a:lstStyle/>
          <a:p>
            <a:r>
              <a:rPr lang="en-US" sz="1600" b="1">
                <a:solidFill>
                  <a:schemeClr val="tx2"/>
                </a:solidFill>
                <a:latin typeface="Calibri" panose="020F0502020204030204" pitchFamily="34" charset="0"/>
              </a:rPr>
              <a:t>NSX Performance</a:t>
            </a:r>
          </a:p>
        </p:txBody>
      </p:sp>
      <p:cxnSp>
        <p:nvCxnSpPr>
          <p:cNvPr id="53" name="Straight Arrow Connector 52">
            <a:extLst>
              <a:ext uri="{FF2B5EF4-FFF2-40B4-BE49-F238E27FC236}">
                <a16:creationId xmlns:a16="http://schemas.microsoft.com/office/drawing/2014/main" id="{CAE36B74-A74F-48AD-B60F-E77CBE0076D7}"/>
              </a:ext>
            </a:extLst>
          </p:cNvPr>
          <p:cNvCxnSpPr>
            <a:cxnSpLocks/>
            <a:stCxn id="50" idx="3"/>
            <a:endCxn id="52" idx="1"/>
          </p:cNvCxnSpPr>
          <p:nvPr/>
        </p:nvCxnSpPr>
        <p:spPr>
          <a:xfrm flipV="1">
            <a:off x="6586681" y="6377958"/>
            <a:ext cx="612556" cy="6089"/>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6E8C43BC-79FD-41E7-811C-F21A45BE6DF4}"/>
              </a:ext>
            </a:extLst>
          </p:cNvPr>
          <p:cNvCxnSpPr>
            <a:cxnSpLocks/>
            <a:stCxn id="72" idx="3"/>
            <a:endCxn id="11" idx="1"/>
          </p:cNvCxnSpPr>
          <p:nvPr/>
        </p:nvCxnSpPr>
        <p:spPr>
          <a:xfrm flipV="1">
            <a:off x="6586681" y="5536250"/>
            <a:ext cx="612556" cy="4872"/>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B4C677DC-333A-44C3-846B-B1200C6F18DC}"/>
              </a:ext>
            </a:extLst>
          </p:cNvPr>
          <p:cNvSpPr txBox="1"/>
          <p:nvPr/>
        </p:nvSpPr>
        <p:spPr>
          <a:xfrm>
            <a:off x="7199238" y="2009414"/>
            <a:ext cx="2267409" cy="320040"/>
          </a:xfrm>
          <a:prstGeom prst="rect">
            <a:avLst/>
          </a:prstGeom>
          <a:solidFill>
            <a:srgbClr val="F8981D">
              <a:alpha val="50000"/>
            </a:srgbClr>
          </a:solidFill>
          <a:ln>
            <a:noFill/>
          </a:ln>
        </p:spPr>
        <p:style>
          <a:lnRef idx="0">
            <a:scrgbClr r="0" g="0" b="0"/>
          </a:lnRef>
          <a:fillRef idx="0">
            <a:scrgbClr r="0" g="0" b="0"/>
          </a:fillRef>
          <a:effectRef idx="0">
            <a:scrgbClr r="0" g="0" b="0"/>
          </a:effectRef>
          <a:fontRef idx="minor">
            <a:schemeClr val="accent3"/>
          </a:fontRef>
        </p:style>
        <p:txBody>
          <a:bodyPr wrap="square" lIns="121803" tIns="60901" rIns="121803" bIns="60901" rtlCol="0" anchor="ctr">
            <a:noAutofit/>
          </a:bodyPr>
          <a:lstStyle/>
          <a:p>
            <a:r>
              <a:rPr lang="en-US" sz="1600" b="1" dirty="0">
                <a:solidFill>
                  <a:schemeClr val="tx2"/>
                </a:solidFill>
                <a:latin typeface="Calibri" panose="020F0502020204030204" pitchFamily="34" charset="0"/>
              </a:rPr>
              <a:t>Business Appl Perf</a:t>
            </a:r>
          </a:p>
        </p:txBody>
      </p:sp>
      <p:cxnSp>
        <p:nvCxnSpPr>
          <p:cNvPr id="68" name="Straight Arrow Connector 67">
            <a:extLst>
              <a:ext uri="{FF2B5EF4-FFF2-40B4-BE49-F238E27FC236}">
                <a16:creationId xmlns:a16="http://schemas.microsoft.com/office/drawing/2014/main" id="{64B73C9D-4279-4441-A6D6-9A6BFBDD5D08}"/>
              </a:ext>
            </a:extLst>
          </p:cNvPr>
          <p:cNvCxnSpPr>
            <a:cxnSpLocks/>
            <a:stCxn id="63" idx="3"/>
            <a:endCxn id="64" idx="1"/>
          </p:cNvCxnSpPr>
          <p:nvPr/>
        </p:nvCxnSpPr>
        <p:spPr>
          <a:xfrm>
            <a:off x="6586681" y="2169434"/>
            <a:ext cx="612556" cy="0"/>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457BDF3C-833C-435B-831E-7EE5430989EC}"/>
              </a:ext>
            </a:extLst>
          </p:cNvPr>
          <p:cNvCxnSpPr>
            <a:cxnSpLocks/>
            <a:stCxn id="70" idx="3"/>
            <a:endCxn id="81" idx="1"/>
          </p:cNvCxnSpPr>
          <p:nvPr/>
        </p:nvCxnSpPr>
        <p:spPr>
          <a:xfrm flipV="1">
            <a:off x="6586681" y="2590287"/>
            <a:ext cx="612556" cy="609"/>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B7F7641A-E8D0-4334-939C-05CD22EA802B}"/>
              </a:ext>
            </a:extLst>
          </p:cNvPr>
          <p:cNvSpPr txBox="1"/>
          <p:nvPr/>
        </p:nvSpPr>
        <p:spPr>
          <a:xfrm>
            <a:off x="7199238" y="2851118"/>
            <a:ext cx="2267409" cy="320040"/>
          </a:xfrm>
          <a:prstGeom prst="rect">
            <a:avLst/>
          </a:prstGeom>
          <a:solidFill>
            <a:srgbClr val="F8981D">
              <a:alpha val="50000"/>
            </a:srgbClr>
          </a:solidFill>
          <a:ln>
            <a:noFill/>
          </a:ln>
        </p:spPr>
        <p:style>
          <a:lnRef idx="0">
            <a:scrgbClr r="0" g="0" b="0"/>
          </a:lnRef>
          <a:fillRef idx="0">
            <a:scrgbClr r="0" g="0" b="0"/>
          </a:fillRef>
          <a:effectRef idx="0">
            <a:scrgbClr r="0" g="0" b="0"/>
          </a:effectRef>
          <a:fontRef idx="minor">
            <a:schemeClr val="accent3"/>
          </a:fontRef>
        </p:style>
        <p:txBody>
          <a:bodyPr wrap="square" lIns="121803" tIns="60901" rIns="121803" bIns="60901" rtlCol="0" anchor="ctr">
            <a:noAutofit/>
          </a:bodyPr>
          <a:lstStyle/>
          <a:p>
            <a:r>
              <a:rPr lang="en-US" sz="1600" b="1" dirty="0">
                <a:solidFill>
                  <a:schemeClr val="tx2"/>
                </a:solidFill>
                <a:latin typeface="Calibri" panose="020F0502020204030204" pitchFamily="34" charset="0"/>
              </a:rPr>
              <a:t>App Capacity </a:t>
            </a:r>
          </a:p>
        </p:txBody>
      </p:sp>
      <p:cxnSp>
        <p:nvCxnSpPr>
          <p:cNvPr id="87" name="Straight Arrow Connector 86">
            <a:extLst>
              <a:ext uri="{FF2B5EF4-FFF2-40B4-BE49-F238E27FC236}">
                <a16:creationId xmlns:a16="http://schemas.microsoft.com/office/drawing/2014/main" id="{FDE74B4F-75CE-4485-8FF8-DA2BC1C23464}"/>
              </a:ext>
            </a:extLst>
          </p:cNvPr>
          <p:cNvCxnSpPr>
            <a:cxnSpLocks/>
            <a:stCxn id="80" idx="3"/>
            <a:endCxn id="84" idx="1"/>
          </p:cNvCxnSpPr>
          <p:nvPr/>
        </p:nvCxnSpPr>
        <p:spPr>
          <a:xfrm flipV="1">
            <a:off x="6586681" y="3011138"/>
            <a:ext cx="612556" cy="1218"/>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91A6D783-6FAC-44A4-8ABE-84941F6BDEE6}"/>
              </a:ext>
            </a:extLst>
          </p:cNvPr>
          <p:cNvSpPr txBox="1"/>
          <p:nvPr/>
        </p:nvSpPr>
        <p:spPr>
          <a:xfrm>
            <a:off x="7206076" y="1370158"/>
            <a:ext cx="2267409" cy="399990"/>
          </a:xfrm>
          <a:prstGeom prst="rect">
            <a:avLst/>
          </a:prstGeom>
          <a:noFill/>
          <a:ln>
            <a:noFill/>
          </a:ln>
        </p:spPr>
        <p:style>
          <a:lnRef idx="0">
            <a:scrgbClr r="0" g="0" b="0"/>
          </a:lnRef>
          <a:fillRef idx="0">
            <a:scrgbClr r="0" g="0" b="0"/>
          </a:fillRef>
          <a:effectRef idx="0">
            <a:scrgbClr r="0" g="0" b="0"/>
          </a:effectRef>
          <a:fontRef idx="minor">
            <a:schemeClr val="accent3"/>
          </a:fontRef>
        </p:style>
        <p:txBody>
          <a:bodyPr wrap="square" lIns="121803" tIns="60901" rIns="121803" bIns="60901" rtlCol="0">
            <a:spAutoFit/>
          </a:bodyPr>
          <a:lstStyle/>
          <a:p>
            <a:pPr algn="ctr"/>
            <a:r>
              <a:rPr lang="en-US" b="1" dirty="0">
                <a:solidFill>
                  <a:schemeClr val="tx2">
                    <a:lumMod val="50000"/>
                  </a:schemeClr>
                </a:solidFill>
                <a:latin typeface="Times" panose="02020603050405020304" pitchFamily="18" charset="0"/>
                <a:cs typeface="Times" panose="02020603050405020304" pitchFamily="18" charset="0"/>
              </a:rPr>
              <a:t>Ops Management</a:t>
            </a:r>
          </a:p>
        </p:txBody>
      </p:sp>
      <p:sp>
        <p:nvSpPr>
          <p:cNvPr id="9" name="TextBox 8">
            <a:extLst>
              <a:ext uri="{FF2B5EF4-FFF2-40B4-BE49-F238E27FC236}">
                <a16:creationId xmlns:a16="http://schemas.microsoft.com/office/drawing/2014/main" id="{B401A9E4-136A-47BF-8892-4C43D0DB66AC}"/>
              </a:ext>
            </a:extLst>
          </p:cNvPr>
          <p:cNvSpPr txBox="1"/>
          <p:nvPr/>
        </p:nvSpPr>
        <p:spPr>
          <a:xfrm>
            <a:off x="4427245" y="4944010"/>
            <a:ext cx="2159437" cy="320040"/>
          </a:xfrm>
          <a:prstGeom prst="rect">
            <a:avLst/>
          </a:prstGeom>
          <a:solidFill>
            <a:srgbClr val="FDB813">
              <a:alpha val="50000"/>
            </a:srgbClr>
          </a:solidFill>
        </p:spPr>
        <p:txBody>
          <a:bodyPr wrap="square" lIns="121803" tIns="60901" rIns="121803" bIns="60901" rtlCol="0" anchor="ctr">
            <a:noAutofit/>
          </a:bodyPr>
          <a:lstStyle/>
          <a:p>
            <a:r>
              <a:rPr lang="en-US" sz="1600" b="1" dirty="0">
                <a:solidFill>
                  <a:schemeClr val="tx2">
                    <a:lumMod val="50000"/>
                  </a:schemeClr>
                </a:solidFill>
                <a:latin typeface="Calibri" panose="020F0502020204030204" pitchFamily="34" charset="0"/>
              </a:rPr>
              <a:t>ESXi Contention</a:t>
            </a:r>
          </a:p>
        </p:txBody>
      </p:sp>
      <p:sp>
        <p:nvSpPr>
          <p:cNvPr id="17" name="TextBox 16">
            <a:extLst>
              <a:ext uri="{FF2B5EF4-FFF2-40B4-BE49-F238E27FC236}">
                <a16:creationId xmlns:a16="http://schemas.microsoft.com/office/drawing/2014/main" id="{D2CA3DBD-6C84-49D7-9CF2-B1D8EDF7E167}"/>
              </a:ext>
            </a:extLst>
          </p:cNvPr>
          <p:cNvSpPr txBox="1"/>
          <p:nvPr/>
        </p:nvSpPr>
        <p:spPr>
          <a:xfrm>
            <a:off x="4427245" y="3695258"/>
            <a:ext cx="2159437" cy="320040"/>
          </a:xfrm>
          <a:prstGeom prst="rect">
            <a:avLst/>
          </a:prstGeom>
          <a:solidFill>
            <a:srgbClr val="FDB813">
              <a:alpha val="50000"/>
            </a:srgbClr>
          </a:solidFill>
        </p:spPr>
        <p:txBody>
          <a:bodyPr wrap="square" lIns="121803" tIns="60901" rIns="121803" bIns="60901" rtlCol="0" anchor="ctr">
            <a:noAutofit/>
          </a:bodyPr>
          <a:lstStyle/>
          <a:p>
            <a:r>
              <a:rPr lang="en-US" sz="1600" b="1" dirty="0">
                <a:solidFill>
                  <a:schemeClr val="tx2">
                    <a:lumMod val="50000"/>
                  </a:schemeClr>
                </a:solidFill>
                <a:latin typeface="Calibri" panose="020F0502020204030204" pitchFamily="34" charset="0"/>
              </a:rPr>
              <a:t>Guest OS Utilization</a:t>
            </a:r>
          </a:p>
        </p:txBody>
      </p:sp>
      <p:sp>
        <p:nvSpPr>
          <p:cNvPr id="23" name="TextBox 22">
            <a:extLst>
              <a:ext uri="{FF2B5EF4-FFF2-40B4-BE49-F238E27FC236}">
                <a16:creationId xmlns:a16="http://schemas.microsoft.com/office/drawing/2014/main" id="{AE8A4CE9-B0A1-494D-B6B3-84A68327B6C9}"/>
              </a:ext>
            </a:extLst>
          </p:cNvPr>
          <p:cNvSpPr txBox="1"/>
          <p:nvPr/>
        </p:nvSpPr>
        <p:spPr>
          <a:xfrm>
            <a:off x="4427245" y="4116719"/>
            <a:ext cx="2159437" cy="320040"/>
          </a:xfrm>
          <a:prstGeom prst="rect">
            <a:avLst/>
          </a:prstGeom>
          <a:solidFill>
            <a:srgbClr val="FDB813">
              <a:alpha val="50000"/>
            </a:srgbClr>
          </a:solidFill>
        </p:spPr>
        <p:txBody>
          <a:bodyPr wrap="square" lIns="121803" tIns="60901" rIns="121803" bIns="60901" rtlCol="0" anchor="ctr">
            <a:noAutofit/>
          </a:bodyPr>
          <a:lstStyle/>
          <a:p>
            <a:r>
              <a:rPr lang="en-US" sz="1600" b="1" dirty="0">
                <a:solidFill>
                  <a:schemeClr val="tx2">
                    <a:lumMod val="50000"/>
                  </a:schemeClr>
                </a:solidFill>
                <a:latin typeface="Calibri" panose="020F0502020204030204" pitchFamily="34" charset="0"/>
              </a:rPr>
              <a:t>VM Contention</a:t>
            </a:r>
          </a:p>
        </p:txBody>
      </p:sp>
      <p:sp>
        <p:nvSpPr>
          <p:cNvPr id="32" name="TextBox 31">
            <a:extLst>
              <a:ext uri="{FF2B5EF4-FFF2-40B4-BE49-F238E27FC236}">
                <a16:creationId xmlns:a16="http://schemas.microsoft.com/office/drawing/2014/main" id="{41419AE2-E82D-444D-B4EF-D46DE09F797F}"/>
              </a:ext>
            </a:extLst>
          </p:cNvPr>
          <p:cNvSpPr txBox="1"/>
          <p:nvPr/>
        </p:nvSpPr>
        <p:spPr>
          <a:xfrm>
            <a:off x="4427245" y="3273797"/>
            <a:ext cx="2159437" cy="320040"/>
          </a:xfrm>
          <a:prstGeom prst="rect">
            <a:avLst/>
          </a:prstGeom>
          <a:solidFill>
            <a:srgbClr val="FDB813">
              <a:alpha val="50000"/>
            </a:srgbClr>
          </a:solidFill>
        </p:spPr>
        <p:txBody>
          <a:bodyPr wrap="square" lIns="121803" tIns="60901" rIns="121803" bIns="60901" rtlCol="0" anchor="ctr">
            <a:noAutofit/>
          </a:bodyPr>
          <a:lstStyle/>
          <a:p>
            <a:r>
              <a:rPr lang="en-US" sz="1600" b="1" dirty="0">
                <a:solidFill>
                  <a:schemeClr val="tx2">
                    <a:lumMod val="50000"/>
                  </a:schemeClr>
                </a:solidFill>
                <a:latin typeface="Calibri" panose="020F0502020204030204" pitchFamily="34" charset="0"/>
              </a:rPr>
              <a:t>Guest OS Contention</a:t>
            </a:r>
          </a:p>
        </p:txBody>
      </p:sp>
      <p:sp>
        <p:nvSpPr>
          <p:cNvPr id="80" name="TextBox 79">
            <a:extLst>
              <a:ext uri="{FF2B5EF4-FFF2-40B4-BE49-F238E27FC236}">
                <a16:creationId xmlns:a16="http://schemas.microsoft.com/office/drawing/2014/main" id="{BBAF1AEC-19FC-4B6E-94B4-756FF4A47300}"/>
              </a:ext>
            </a:extLst>
          </p:cNvPr>
          <p:cNvSpPr txBox="1"/>
          <p:nvPr/>
        </p:nvSpPr>
        <p:spPr>
          <a:xfrm>
            <a:off x="4427245" y="2852336"/>
            <a:ext cx="2159437" cy="320040"/>
          </a:xfrm>
          <a:prstGeom prst="rect">
            <a:avLst/>
          </a:prstGeom>
          <a:solidFill>
            <a:srgbClr val="FDB813">
              <a:alpha val="50000"/>
            </a:srgbClr>
          </a:solidFill>
        </p:spPr>
        <p:txBody>
          <a:bodyPr wrap="square" lIns="121803" tIns="60901" rIns="121803" bIns="60901" rtlCol="0" anchor="ctr">
            <a:noAutofit/>
          </a:bodyPr>
          <a:lstStyle/>
          <a:p>
            <a:r>
              <a:rPr lang="en-US" sz="1600" b="1" dirty="0">
                <a:solidFill>
                  <a:schemeClr val="tx2">
                    <a:lumMod val="50000"/>
                  </a:schemeClr>
                </a:solidFill>
                <a:latin typeface="Calibri" panose="020F0502020204030204" pitchFamily="34" charset="0"/>
              </a:rPr>
              <a:t>App Utilization</a:t>
            </a:r>
          </a:p>
        </p:txBody>
      </p:sp>
      <p:sp>
        <p:nvSpPr>
          <p:cNvPr id="39" name="TextBox 38">
            <a:extLst>
              <a:ext uri="{FF2B5EF4-FFF2-40B4-BE49-F238E27FC236}">
                <a16:creationId xmlns:a16="http://schemas.microsoft.com/office/drawing/2014/main" id="{7FDCC254-D034-4DAD-8701-CB70ADC89EC8}"/>
              </a:ext>
            </a:extLst>
          </p:cNvPr>
          <p:cNvSpPr txBox="1"/>
          <p:nvPr/>
        </p:nvSpPr>
        <p:spPr>
          <a:xfrm>
            <a:off x="4427245" y="5802563"/>
            <a:ext cx="2159437" cy="320040"/>
          </a:xfrm>
          <a:prstGeom prst="rect">
            <a:avLst/>
          </a:prstGeom>
          <a:solidFill>
            <a:srgbClr val="FDB813">
              <a:alpha val="50000"/>
            </a:srgbClr>
          </a:solidFill>
        </p:spPr>
        <p:txBody>
          <a:bodyPr wrap="square" lIns="121803" tIns="60901" rIns="121803" bIns="60901" rtlCol="0" anchor="ctr">
            <a:noAutofit/>
          </a:bodyPr>
          <a:lstStyle/>
          <a:p>
            <a:r>
              <a:rPr lang="en-US" sz="1600" b="1" dirty="0">
                <a:solidFill>
                  <a:schemeClr val="tx2">
                    <a:lumMod val="50000"/>
                  </a:schemeClr>
                </a:solidFill>
                <a:latin typeface="Calibri" panose="020F0502020204030204" pitchFamily="34" charset="0"/>
              </a:rPr>
              <a:t>vSAN KPI</a:t>
            </a:r>
          </a:p>
        </p:txBody>
      </p:sp>
      <p:sp>
        <p:nvSpPr>
          <p:cNvPr id="50" name="TextBox 49">
            <a:extLst>
              <a:ext uri="{FF2B5EF4-FFF2-40B4-BE49-F238E27FC236}">
                <a16:creationId xmlns:a16="http://schemas.microsoft.com/office/drawing/2014/main" id="{344CF6BB-F334-4E1C-AAAD-6349123BE8AF}"/>
              </a:ext>
            </a:extLst>
          </p:cNvPr>
          <p:cNvSpPr txBox="1"/>
          <p:nvPr/>
        </p:nvSpPr>
        <p:spPr>
          <a:xfrm>
            <a:off x="4427245" y="6224026"/>
            <a:ext cx="2159437" cy="320040"/>
          </a:xfrm>
          <a:prstGeom prst="rect">
            <a:avLst/>
          </a:prstGeom>
          <a:solidFill>
            <a:srgbClr val="FDB813">
              <a:alpha val="50000"/>
            </a:srgbClr>
          </a:solidFill>
        </p:spPr>
        <p:txBody>
          <a:bodyPr wrap="square" lIns="121803" tIns="60901" rIns="121803" bIns="60901" rtlCol="0" anchor="ctr">
            <a:noAutofit/>
          </a:bodyPr>
          <a:lstStyle/>
          <a:p>
            <a:r>
              <a:rPr lang="en-US" sz="1600" b="1">
                <a:solidFill>
                  <a:schemeClr val="tx2">
                    <a:lumMod val="50000"/>
                  </a:schemeClr>
                </a:solidFill>
                <a:latin typeface="Calibri" panose="020F0502020204030204" pitchFamily="34" charset="0"/>
              </a:rPr>
              <a:t>NSX KPI</a:t>
            </a:r>
          </a:p>
        </p:txBody>
      </p:sp>
      <p:sp>
        <p:nvSpPr>
          <p:cNvPr id="72" name="TextBox 71">
            <a:extLst>
              <a:ext uri="{FF2B5EF4-FFF2-40B4-BE49-F238E27FC236}">
                <a16:creationId xmlns:a16="http://schemas.microsoft.com/office/drawing/2014/main" id="{651C7D80-BABC-4191-BFF8-B6F63D4D824F}"/>
              </a:ext>
            </a:extLst>
          </p:cNvPr>
          <p:cNvSpPr txBox="1"/>
          <p:nvPr/>
        </p:nvSpPr>
        <p:spPr>
          <a:xfrm>
            <a:off x="4427245" y="5381102"/>
            <a:ext cx="2159437" cy="320040"/>
          </a:xfrm>
          <a:prstGeom prst="rect">
            <a:avLst/>
          </a:prstGeom>
          <a:solidFill>
            <a:srgbClr val="FDB813">
              <a:alpha val="50000"/>
            </a:srgbClr>
          </a:solidFill>
        </p:spPr>
        <p:txBody>
          <a:bodyPr wrap="square" lIns="121803" tIns="60901" rIns="121803" bIns="60901" rtlCol="0" anchor="ctr">
            <a:noAutofit/>
          </a:bodyPr>
          <a:lstStyle/>
          <a:p>
            <a:r>
              <a:rPr lang="en-US" sz="1600" b="1" dirty="0">
                <a:solidFill>
                  <a:schemeClr val="tx2">
                    <a:lumMod val="50000"/>
                  </a:schemeClr>
                </a:solidFill>
                <a:latin typeface="Calibri" panose="020F0502020204030204" pitchFamily="34" charset="0"/>
              </a:rPr>
              <a:t>ESXi Utilization</a:t>
            </a:r>
          </a:p>
        </p:txBody>
      </p:sp>
      <p:sp>
        <p:nvSpPr>
          <p:cNvPr id="63" name="TextBox 62">
            <a:extLst>
              <a:ext uri="{FF2B5EF4-FFF2-40B4-BE49-F238E27FC236}">
                <a16:creationId xmlns:a16="http://schemas.microsoft.com/office/drawing/2014/main" id="{535391BA-D36E-4F8D-9C94-8ADCD3A656A3}"/>
              </a:ext>
            </a:extLst>
          </p:cNvPr>
          <p:cNvSpPr txBox="1"/>
          <p:nvPr/>
        </p:nvSpPr>
        <p:spPr>
          <a:xfrm>
            <a:off x="4427245" y="2009414"/>
            <a:ext cx="2159437" cy="320040"/>
          </a:xfrm>
          <a:prstGeom prst="rect">
            <a:avLst/>
          </a:prstGeom>
          <a:solidFill>
            <a:srgbClr val="FDB813">
              <a:alpha val="50000"/>
            </a:srgbClr>
          </a:solidFill>
        </p:spPr>
        <p:txBody>
          <a:bodyPr wrap="square" lIns="121803" tIns="60901" rIns="121803" bIns="60901" rtlCol="0" anchor="ctr">
            <a:noAutofit/>
          </a:bodyPr>
          <a:lstStyle/>
          <a:p>
            <a:r>
              <a:rPr lang="en-US" sz="1600" b="1" dirty="0">
                <a:solidFill>
                  <a:schemeClr val="tx2">
                    <a:lumMod val="50000"/>
                  </a:schemeClr>
                </a:solidFill>
                <a:latin typeface="Calibri" panose="020F0502020204030204" pitchFamily="34" charset="0"/>
              </a:rPr>
              <a:t>Business metrics</a:t>
            </a:r>
          </a:p>
        </p:txBody>
      </p:sp>
      <p:sp>
        <p:nvSpPr>
          <p:cNvPr id="70" name="TextBox 69">
            <a:extLst>
              <a:ext uri="{FF2B5EF4-FFF2-40B4-BE49-F238E27FC236}">
                <a16:creationId xmlns:a16="http://schemas.microsoft.com/office/drawing/2014/main" id="{C142F7AA-5C53-4778-9275-C78F4A78CE4E}"/>
              </a:ext>
            </a:extLst>
          </p:cNvPr>
          <p:cNvSpPr txBox="1"/>
          <p:nvPr/>
        </p:nvSpPr>
        <p:spPr>
          <a:xfrm>
            <a:off x="4427245" y="2430875"/>
            <a:ext cx="2159437" cy="320040"/>
          </a:xfrm>
          <a:prstGeom prst="rect">
            <a:avLst/>
          </a:prstGeom>
          <a:solidFill>
            <a:srgbClr val="FDB813">
              <a:alpha val="50000"/>
            </a:srgbClr>
          </a:solidFill>
        </p:spPr>
        <p:txBody>
          <a:bodyPr wrap="square" lIns="121803" tIns="60901" rIns="121803" bIns="60901" rtlCol="0" anchor="ctr">
            <a:noAutofit/>
          </a:bodyPr>
          <a:lstStyle/>
          <a:p>
            <a:r>
              <a:rPr lang="en-US" sz="1600" b="1" dirty="0">
                <a:solidFill>
                  <a:schemeClr val="tx2">
                    <a:lumMod val="50000"/>
                  </a:schemeClr>
                </a:solidFill>
                <a:latin typeface="Calibri" panose="020F0502020204030204" pitchFamily="34" charset="0"/>
              </a:rPr>
              <a:t>App Contention</a:t>
            </a:r>
          </a:p>
        </p:txBody>
      </p:sp>
      <p:sp>
        <p:nvSpPr>
          <p:cNvPr id="95" name="TextBox 94">
            <a:extLst>
              <a:ext uri="{FF2B5EF4-FFF2-40B4-BE49-F238E27FC236}">
                <a16:creationId xmlns:a16="http://schemas.microsoft.com/office/drawing/2014/main" id="{C660A92B-5D04-4FAD-BAF2-11D6345F5E0F}"/>
              </a:ext>
            </a:extLst>
          </p:cNvPr>
          <p:cNvSpPr txBox="1"/>
          <p:nvPr/>
        </p:nvSpPr>
        <p:spPr>
          <a:xfrm>
            <a:off x="4438326" y="1380002"/>
            <a:ext cx="2159437" cy="399990"/>
          </a:xfrm>
          <a:prstGeom prst="rect">
            <a:avLst/>
          </a:prstGeom>
          <a:noFill/>
        </p:spPr>
        <p:txBody>
          <a:bodyPr wrap="square" lIns="121803" tIns="60901" rIns="121803" bIns="60901" rtlCol="0">
            <a:spAutoFit/>
          </a:bodyPr>
          <a:lstStyle/>
          <a:p>
            <a:pPr algn="ctr"/>
            <a:r>
              <a:rPr lang="en-US" b="1" dirty="0">
                <a:solidFill>
                  <a:schemeClr val="tx2">
                    <a:lumMod val="50000"/>
                  </a:schemeClr>
                </a:solidFill>
                <a:latin typeface="Times" panose="02020603050405020304" pitchFamily="18" charset="0"/>
                <a:cs typeface="Times" panose="02020603050405020304" pitchFamily="18" charset="0"/>
              </a:rPr>
              <a:t>Metric Type</a:t>
            </a:r>
          </a:p>
        </p:txBody>
      </p:sp>
      <p:cxnSp>
        <p:nvCxnSpPr>
          <p:cNvPr id="98" name="Straight Connector 97">
            <a:extLst>
              <a:ext uri="{FF2B5EF4-FFF2-40B4-BE49-F238E27FC236}">
                <a16:creationId xmlns:a16="http://schemas.microsoft.com/office/drawing/2014/main" id="{FABDE1EB-0B06-48F0-9320-129C07A4A236}"/>
              </a:ext>
            </a:extLst>
          </p:cNvPr>
          <p:cNvCxnSpPr/>
          <p:nvPr/>
        </p:nvCxnSpPr>
        <p:spPr bwMode="gray">
          <a:xfrm>
            <a:off x="4438326" y="1741585"/>
            <a:ext cx="2159437" cy="0"/>
          </a:xfrm>
          <a:prstGeom prst="line">
            <a:avLst/>
          </a:prstGeom>
          <a:ln w="952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C3A23C7-240C-4DC2-8082-0B7BC439BD5F}"/>
              </a:ext>
            </a:extLst>
          </p:cNvPr>
          <p:cNvCxnSpPr>
            <a:cxnSpLocks/>
          </p:cNvCxnSpPr>
          <p:nvPr/>
        </p:nvCxnSpPr>
        <p:spPr bwMode="gray">
          <a:xfrm>
            <a:off x="7206076" y="1741585"/>
            <a:ext cx="2267409" cy="0"/>
          </a:xfrm>
          <a:prstGeom prst="line">
            <a:avLst/>
          </a:prstGeom>
          <a:ln w="952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0FFA5CE0-C053-4286-8F22-BB36807CF60E}"/>
              </a:ext>
            </a:extLst>
          </p:cNvPr>
          <p:cNvCxnSpPr>
            <a:cxnSpLocks/>
          </p:cNvCxnSpPr>
          <p:nvPr/>
        </p:nvCxnSpPr>
        <p:spPr>
          <a:xfrm>
            <a:off x="3295890" y="4499981"/>
            <a:ext cx="1131355" cy="199850"/>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9878FCE8-1789-4BA8-AF25-96C976EEBF3F}"/>
              </a:ext>
            </a:extLst>
          </p:cNvPr>
          <p:cNvCxnSpPr>
            <a:cxnSpLocks/>
            <a:stCxn id="15" idx="3"/>
            <a:endCxn id="17" idx="1"/>
          </p:cNvCxnSpPr>
          <p:nvPr/>
        </p:nvCxnSpPr>
        <p:spPr>
          <a:xfrm>
            <a:off x="3070052" y="3444846"/>
            <a:ext cx="1357192" cy="410433"/>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B1557C25-4E91-4794-8166-23BAFF769750}"/>
              </a:ext>
            </a:extLst>
          </p:cNvPr>
          <p:cNvCxnSpPr>
            <a:cxnSpLocks/>
            <a:stCxn id="15" idx="3"/>
            <a:endCxn id="32" idx="1"/>
          </p:cNvCxnSpPr>
          <p:nvPr/>
        </p:nvCxnSpPr>
        <p:spPr>
          <a:xfrm flipV="1">
            <a:off x="3070052" y="3433817"/>
            <a:ext cx="1357192" cy="11028"/>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8215F723-9721-406C-9F17-931B2E4DDFF5}"/>
              </a:ext>
            </a:extLst>
          </p:cNvPr>
          <p:cNvCxnSpPr>
            <a:cxnSpLocks/>
            <a:endCxn id="23" idx="1"/>
          </p:cNvCxnSpPr>
          <p:nvPr/>
        </p:nvCxnSpPr>
        <p:spPr>
          <a:xfrm flipV="1">
            <a:off x="3295890" y="4276739"/>
            <a:ext cx="1131354" cy="230286"/>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208B5F56-2471-4E1C-8DD8-F808D104C575}"/>
              </a:ext>
            </a:extLst>
          </p:cNvPr>
          <p:cNvCxnSpPr>
            <a:cxnSpLocks/>
            <a:stCxn id="7" idx="3"/>
            <a:endCxn id="72" idx="1"/>
          </p:cNvCxnSpPr>
          <p:nvPr/>
        </p:nvCxnSpPr>
        <p:spPr>
          <a:xfrm>
            <a:off x="3295890" y="5335796"/>
            <a:ext cx="1131354" cy="205326"/>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5AC3B292-6548-4FAA-97C1-2A6F9ED1762D}"/>
              </a:ext>
            </a:extLst>
          </p:cNvPr>
          <p:cNvCxnSpPr>
            <a:cxnSpLocks/>
            <a:stCxn id="38" idx="3"/>
            <a:endCxn id="50" idx="1"/>
          </p:cNvCxnSpPr>
          <p:nvPr/>
        </p:nvCxnSpPr>
        <p:spPr>
          <a:xfrm>
            <a:off x="3284956" y="6159854"/>
            <a:ext cx="1142289" cy="224193"/>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F0EE3CCB-94C0-4577-84F0-FE8ECCCD458E}"/>
              </a:ext>
            </a:extLst>
          </p:cNvPr>
          <p:cNvCxnSpPr>
            <a:cxnSpLocks/>
            <a:endCxn id="9" idx="1"/>
          </p:cNvCxnSpPr>
          <p:nvPr/>
        </p:nvCxnSpPr>
        <p:spPr>
          <a:xfrm flipV="1">
            <a:off x="3295890" y="5104031"/>
            <a:ext cx="1131354" cy="216135"/>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48D4FF9F-9E24-429C-9E33-3039077947DF}"/>
              </a:ext>
            </a:extLst>
          </p:cNvPr>
          <p:cNvCxnSpPr>
            <a:cxnSpLocks/>
            <a:stCxn id="57" idx="3"/>
            <a:endCxn id="63" idx="1"/>
          </p:cNvCxnSpPr>
          <p:nvPr/>
        </p:nvCxnSpPr>
        <p:spPr>
          <a:xfrm flipV="1">
            <a:off x="3295890" y="2169434"/>
            <a:ext cx="1131354" cy="1734"/>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0FFD1E78-23B5-4AF3-9D51-48108DB0EE49}"/>
              </a:ext>
            </a:extLst>
          </p:cNvPr>
          <p:cNvCxnSpPr>
            <a:cxnSpLocks/>
            <a:stCxn id="29" idx="3"/>
            <a:endCxn id="80" idx="1"/>
          </p:cNvCxnSpPr>
          <p:nvPr/>
        </p:nvCxnSpPr>
        <p:spPr>
          <a:xfrm flipV="1">
            <a:off x="2890256" y="3012356"/>
            <a:ext cx="1536988" cy="168536"/>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DA7C9D38-BF0E-4FBC-9B3F-E881AE2485FB}"/>
              </a:ext>
            </a:extLst>
          </p:cNvPr>
          <p:cNvCxnSpPr>
            <a:cxnSpLocks/>
            <a:stCxn id="29" idx="3"/>
            <a:endCxn id="70" idx="1"/>
          </p:cNvCxnSpPr>
          <p:nvPr/>
        </p:nvCxnSpPr>
        <p:spPr>
          <a:xfrm flipV="1">
            <a:off x="2890256" y="2590896"/>
            <a:ext cx="1536988" cy="589997"/>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id="{18474447-957B-4211-BFF2-B8556EC413EF}"/>
              </a:ext>
            </a:extLst>
          </p:cNvPr>
          <p:cNvSpPr txBox="1"/>
          <p:nvPr/>
        </p:nvSpPr>
        <p:spPr>
          <a:xfrm>
            <a:off x="4427245" y="4538180"/>
            <a:ext cx="2159437" cy="320040"/>
          </a:xfrm>
          <a:prstGeom prst="rect">
            <a:avLst/>
          </a:prstGeom>
          <a:solidFill>
            <a:srgbClr val="FDB813">
              <a:alpha val="50000"/>
            </a:srgbClr>
          </a:solidFill>
        </p:spPr>
        <p:txBody>
          <a:bodyPr wrap="square" lIns="121803" tIns="60901" rIns="121803" bIns="60901" rtlCol="0" anchor="ctr">
            <a:noAutofit/>
          </a:bodyPr>
          <a:lstStyle/>
          <a:p>
            <a:r>
              <a:rPr lang="en-US" sz="1600" b="1" dirty="0">
                <a:solidFill>
                  <a:schemeClr val="tx2">
                    <a:lumMod val="50000"/>
                  </a:schemeClr>
                </a:solidFill>
                <a:latin typeface="Calibri" panose="020F0502020204030204" pitchFamily="34" charset="0"/>
              </a:rPr>
              <a:t>VM Utilization</a:t>
            </a:r>
          </a:p>
        </p:txBody>
      </p:sp>
      <p:cxnSp>
        <p:nvCxnSpPr>
          <p:cNvPr id="138" name="Straight Arrow Connector 137">
            <a:extLst>
              <a:ext uri="{FF2B5EF4-FFF2-40B4-BE49-F238E27FC236}">
                <a16:creationId xmlns:a16="http://schemas.microsoft.com/office/drawing/2014/main" id="{A6984BF9-4A31-4DA4-A6C3-1521BD24ECC3}"/>
              </a:ext>
            </a:extLst>
          </p:cNvPr>
          <p:cNvCxnSpPr>
            <a:cxnSpLocks/>
            <a:stCxn id="38" idx="3"/>
            <a:endCxn id="39" idx="1"/>
          </p:cNvCxnSpPr>
          <p:nvPr/>
        </p:nvCxnSpPr>
        <p:spPr>
          <a:xfrm flipV="1">
            <a:off x="3284956" y="5962583"/>
            <a:ext cx="1142289" cy="197270"/>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sp>
        <p:nvSpPr>
          <p:cNvPr id="140" name="TextBox 139">
            <a:extLst>
              <a:ext uri="{FF2B5EF4-FFF2-40B4-BE49-F238E27FC236}">
                <a16:creationId xmlns:a16="http://schemas.microsoft.com/office/drawing/2014/main" id="{67338363-96E1-45E8-BA18-61AE24196DD5}"/>
              </a:ext>
            </a:extLst>
          </p:cNvPr>
          <p:cNvSpPr txBox="1"/>
          <p:nvPr/>
        </p:nvSpPr>
        <p:spPr>
          <a:xfrm>
            <a:off x="7199238" y="4534526"/>
            <a:ext cx="2267409" cy="320040"/>
          </a:xfrm>
          <a:prstGeom prst="rect">
            <a:avLst/>
          </a:prstGeom>
          <a:solidFill>
            <a:srgbClr val="F8981D">
              <a:alpha val="50000"/>
            </a:srgbClr>
          </a:solidFill>
          <a:ln w="19050">
            <a:noFill/>
          </a:ln>
        </p:spPr>
        <p:style>
          <a:lnRef idx="0">
            <a:scrgbClr r="0" g="0" b="0"/>
          </a:lnRef>
          <a:fillRef idx="0">
            <a:scrgbClr r="0" g="0" b="0"/>
          </a:fillRef>
          <a:effectRef idx="0">
            <a:scrgbClr r="0" g="0" b="0"/>
          </a:effectRef>
          <a:fontRef idx="minor">
            <a:schemeClr val="accent3"/>
          </a:fontRef>
        </p:style>
        <p:txBody>
          <a:bodyPr wrap="square" lIns="121803" tIns="60901" rIns="121803" bIns="60901" rtlCol="0" anchor="ctr">
            <a:noAutofit/>
          </a:bodyPr>
          <a:lstStyle/>
          <a:p>
            <a:r>
              <a:rPr lang="en-US" sz="1600" b="1" dirty="0">
                <a:solidFill>
                  <a:schemeClr val="tx2"/>
                </a:solidFill>
                <a:latin typeface="Calibri" panose="020F0502020204030204" pitchFamily="34" charset="0"/>
              </a:rPr>
              <a:t>VM Capacity </a:t>
            </a:r>
          </a:p>
        </p:txBody>
      </p:sp>
      <p:sp>
        <p:nvSpPr>
          <p:cNvPr id="141" name="TextBox 140">
            <a:extLst>
              <a:ext uri="{FF2B5EF4-FFF2-40B4-BE49-F238E27FC236}">
                <a16:creationId xmlns:a16="http://schemas.microsoft.com/office/drawing/2014/main" id="{44DDBD70-A4AE-4ACE-BBEC-CC2A38E68CB4}"/>
              </a:ext>
            </a:extLst>
          </p:cNvPr>
          <p:cNvSpPr txBox="1"/>
          <p:nvPr/>
        </p:nvSpPr>
        <p:spPr>
          <a:xfrm>
            <a:off x="7199238" y="4113674"/>
            <a:ext cx="2267409" cy="320040"/>
          </a:xfrm>
          <a:prstGeom prst="rect">
            <a:avLst/>
          </a:prstGeom>
          <a:solidFill>
            <a:srgbClr val="F8981D">
              <a:alpha val="50000"/>
            </a:srgbClr>
          </a:solidFill>
          <a:ln>
            <a:noFill/>
          </a:ln>
        </p:spPr>
        <p:style>
          <a:lnRef idx="0">
            <a:scrgbClr r="0" g="0" b="0"/>
          </a:lnRef>
          <a:fillRef idx="0">
            <a:scrgbClr r="0" g="0" b="0"/>
          </a:fillRef>
          <a:effectRef idx="0">
            <a:scrgbClr r="0" g="0" b="0"/>
          </a:effectRef>
          <a:fontRef idx="minor">
            <a:schemeClr val="accent3"/>
          </a:fontRef>
        </p:style>
        <p:txBody>
          <a:bodyPr wrap="square" lIns="121803" tIns="60901" rIns="121803" bIns="60901" rtlCol="0" anchor="ctr">
            <a:noAutofit/>
          </a:bodyPr>
          <a:lstStyle/>
          <a:p>
            <a:r>
              <a:rPr lang="en-US" sz="1600" b="1" dirty="0">
                <a:solidFill>
                  <a:srgbClr val="FF0000"/>
                </a:solidFill>
                <a:latin typeface="Calibri" panose="020F0502020204030204" pitchFamily="34" charset="0"/>
              </a:rPr>
              <a:t>VM Performance</a:t>
            </a:r>
          </a:p>
        </p:txBody>
      </p:sp>
      <p:cxnSp>
        <p:nvCxnSpPr>
          <p:cNvPr id="142" name="Straight Arrow Connector 141">
            <a:extLst>
              <a:ext uri="{FF2B5EF4-FFF2-40B4-BE49-F238E27FC236}">
                <a16:creationId xmlns:a16="http://schemas.microsoft.com/office/drawing/2014/main" id="{4A728C3F-E326-4564-BBA9-75FAD6FA8C74}"/>
              </a:ext>
            </a:extLst>
          </p:cNvPr>
          <p:cNvCxnSpPr>
            <a:cxnSpLocks/>
            <a:stCxn id="117" idx="3"/>
            <a:endCxn id="140" idx="1"/>
          </p:cNvCxnSpPr>
          <p:nvPr/>
        </p:nvCxnSpPr>
        <p:spPr>
          <a:xfrm flipV="1">
            <a:off x="6586681" y="4694546"/>
            <a:ext cx="612556" cy="3654"/>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grpSp>
        <p:nvGrpSpPr>
          <p:cNvPr id="168" name="Group 167">
            <a:extLst>
              <a:ext uri="{FF2B5EF4-FFF2-40B4-BE49-F238E27FC236}">
                <a16:creationId xmlns:a16="http://schemas.microsoft.com/office/drawing/2014/main" id="{2DED833D-F466-45DE-A69F-F7816B15B067}"/>
              </a:ext>
            </a:extLst>
          </p:cNvPr>
          <p:cNvGrpSpPr/>
          <p:nvPr/>
        </p:nvGrpSpPr>
        <p:grpSpPr>
          <a:xfrm>
            <a:off x="6586681" y="2590896"/>
            <a:ext cx="612556" cy="2945355"/>
            <a:chOff x="6585093" y="2590895"/>
            <a:chExt cx="612556" cy="2945355"/>
          </a:xfrm>
        </p:grpSpPr>
        <p:cxnSp>
          <p:nvCxnSpPr>
            <p:cNvPr id="76" name="Straight Arrow Connector 75">
              <a:extLst>
                <a:ext uri="{FF2B5EF4-FFF2-40B4-BE49-F238E27FC236}">
                  <a16:creationId xmlns:a16="http://schemas.microsoft.com/office/drawing/2014/main" id="{4C8C6394-9238-48A1-9F87-7BC223877963}"/>
                </a:ext>
              </a:extLst>
            </p:cNvPr>
            <p:cNvCxnSpPr>
              <a:cxnSpLocks/>
              <a:stCxn id="23" idx="3"/>
              <a:endCxn id="140" idx="1"/>
            </p:cNvCxnSpPr>
            <p:nvPr/>
          </p:nvCxnSpPr>
          <p:spPr>
            <a:xfrm>
              <a:off x="6585093" y="4276739"/>
              <a:ext cx="612556" cy="417807"/>
            </a:xfrm>
            <a:prstGeom prst="straightConnector1">
              <a:avLst/>
            </a:prstGeom>
            <a:ln w="19050">
              <a:solidFill>
                <a:srgbClr val="00B050"/>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FA6D8200-35C3-4EAD-B06C-2A807D4B1DC6}"/>
                </a:ext>
              </a:extLst>
            </p:cNvPr>
            <p:cNvCxnSpPr>
              <a:cxnSpLocks/>
              <a:stCxn id="9" idx="3"/>
              <a:endCxn id="11" idx="1"/>
            </p:cNvCxnSpPr>
            <p:nvPr/>
          </p:nvCxnSpPr>
          <p:spPr>
            <a:xfrm>
              <a:off x="6585093" y="5104030"/>
              <a:ext cx="612556" cy="432220"/>
            </a:xfrm>
            <a:prstGeom prst="straightConnector1">
              <a:avLst/>
            </a:prstGeom>
            <a:ln w="19050">
              <a:solidFill>
                <a:srgbClr val="00B050"/>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E4522910-DBAE-4C6D-AD9C-F4489BEFD0AD}"/>
                </a:ext>
              </a:extLst>
            </p:cNvPr>
            <p:cNvCxnSpPr>
              <a:cxnSpLocks/>
              <a:stCxn id="32" idx="3"/>
              <a:endCxn id="19" idx="1"/>
            </p:cNvCxnSpPr>
            <p:nvPr/>
          </p:nvCxnSpPr>
          <p:spPr>
            <a:xfrm>
              <a:off x="6585093" y="3433817"/>
              <a:ext cx="612556" cy="419025"/>
            </a:xfrm>
            <a:prstGeom prst="straightConnector1">
              <a:avLst/>
            </a:prstGeom>
            <a:ln w="19050">
              <a:solidFill>
                <a:srgbClr val="00B050"/>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C77EB332-5101-4739-9544-602E1B7B7B63}"/>
                </a:ext>
              </a:extLst>
            </p:cNvPr>
            <p:cNvCxnSpPr>
              <a:cxnSpLocks/>
              <a:stCxn id="70" idx="3"/>
              <a:endCxn id="84" idx="1"/>
            </p:cNvCxnSpPr>
            <p:nvPr/>
          </p:nvCxnSpPr>
          <p:spPr>
            <a:xfrm>
              <a:off x="6585093" y="2590895"/>
              <a:ext cx="612556" cy="420243"/>
            </a:xfrm>
            <a:prstGeom prst="straightConnector1">
              <a:avLst/>
            </a:prstGeom>
            <a:ln w="19050">
              <a:solidFill>
                <a:srgbClr val="00B050"/>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grpSp>
      <p:cxnSp>
        <p:nvCxnSpPr>
          <p:cNvPr id="148" name="Straight Arrow Connector 147">
            <a:extLst>
              <a:ext uri="{FF2B5EF4-FFF2-40B4-BE49-F238E27FC236}">
                <a16:creationId xmlns:a16="http://schemas.microsoft.com/office/drawing/2014/main" id="{EE8347F0-6832-407F-BFFA-81BCFDD13062}"/>
              </a:ext>
            </a:extLst>
          </p:cNvPr>
          <p:cNvCxnSpPr>
            <a:cxnSpLocks/>
            <a:stCxn id="23" idx="3"/>
            <a:endCxn id="141" idx="1"/>
          </p:cNvCxnSpPr>
          <p:nvPr/>
        </p:nvCxnSpPr>
        <p:spPr>
          <a:xfrm flipV="1">
            <a:off x="6586681" y="4273695"/>
            <a:ext cx="612556" cy="3045"/>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grpSp>
        <p:nvGrpSpPr>
          <p:cNvPr id="171" name="Group 170">
            <a:extLst>
              <a:ext uri="{FF2B5EF4-FFF2-40B4-BE49-F238E27FC236}">
                <a16:creationId xmlns:a16="http://schemas.microsoft.com/office/drawing/2014/main" id="{9C1E9AAC-815E-40CF-BF32-48D85F2A2028}"/>
              </a:ext>
            </a:extLst>
          </p:cNvPr>
          <p:cNvGrpSpPr/>
          <p:nvPr/>
        </p:nvGrpSpPr>
        <p:grpSpPr>
          <a:xfrm>
            <a:off x="6586681" y="2590286"/>
            <a:ext cx="612556" cy="2950836"/>
            <a:chOff x="6585093" y="2590286"/>
            <a:chExt cx="612556" cy="2950836"/>
          </a:xfrm>
        </p:grpSpPr>
        <p:cxnSp>
          <p:nvCxnSpPr>
            <p:cNvPr id="77" name="Straight Arrow Connector 76">
              <a:extLst>
                <a:ext uri="{FF2B5EF4-FFF2-40B4-BE49-F238E27FC236}">
                  <a16:creationId xmlns:a16="http://schemas.microsoft.com/office/drawing/2014/main" id="{C1FD7DA0-82A9-46B0-B912-BFC46FE746D5}"/>
                </a:ext>
              </a:extLst>
            </p:cNvPr>
            <p:cNvCxnSpPr>
              <a:cxnSpLocks/>
              <a:stCxn id="72" idx="3"/>
              <a:endCxn id="66" idx="1"/>
            </p:cNvCxnSpPr>
            <p:nvPr/>
          </p:nvCxnSpPr>
          <p:spPr>
            <a:xfrm flipV="1">
              <a:off x="6585093" y="5115398"/>
              <a:ext cx="612556" cy="425724"/>
            </a:xfrm>
            <a:prstGeom prst="straightConnector1">
              <a:avLst/>
            </a:prstGeom>
            <a:ln w="19050">
              <a:solidFill>
                <a:srgbClr val="FF0000"/>
              </a:solidFill>
              <a:prstDash val="sysDot"/>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18027BAA-BE5F-47F8-900D-1BACBF940509}"/>
                </a:ext>
              </a:extLst>
            </p:cNvPr>
            <p:cNvCxnSpPr>
              <a:cxnSpLocks/>
              <a:stCxn id="17" idx="3"/>
              <a:endCxn id="43" idx="1"/>
            </p:cNvCxnSpPr>
            <p:nvPr/>
          </p:nvCxnSpPr>
          <p:spPr>
            <a:xfrm flipV="1">
              <a:off x="6585093" y="3431990"/>
              <a:ext cx="612556" cy="423288"/>
            </a:xfrm>
            <a:prstGeom prst="straightConnector1">
              <a:avLst/>
            </a:prstGeom>
            <a:ln w="19050">
              <a:solidFill>
                <a:srgbClr val="FF0000"/>
              </a:solidFill>
              <a:prstDash val="sysDot"/>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835F3F06-E764-4711-8E60-6138E83007F7}"/>
                </a:ext>
              </a:extLst>
            </p:cNvPr>
            <p:cNvCxnSpPr>
              <a:cxnSpLocks/>
              <a:stCxn id="80" idx="3"/>
              <a:endCxn id="81" idx="1"/>
            </p:cNvCxnSpPr>
            <p:nvPr/>
          </p:nvCxnSpPr>
          <p:spPr>
            <a:xfrm flipV="1">
              <a:off x="6585093" y="2590286"/>
              <a:ext cx="612556" cy="422070"/>
            </a:xfrm>
            <a:prstGeom prst="straightConnector1">
              <a:avLst/>
            </a:prstGeom>
            <a:ln w="19050">
              <a:solidFill>
                <a:srgbClr val="FF0000"/>
              </a:solidFill>
              <a:prstDash val="sysDot"/>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35D32453-0F86-484D-BE67-4E21891EEA79}"/>
                </a:ext>
              </a:extLst>
            </p:cNvPr>
            <p:cNvCxnSpPr>
              <a:cxnSpLocks/>
              <a:stCxn id="117" idx="3"/>
              <a:endCxn id="141" idx="1"/>
            </p:cNvCxnSpPr>
            <p:nvPr/>
          </p:nvCxnSpPr>
          <p:spPr>
            <a:xfrm flipV="1">
              <a:off x="6585093" y="4273694"/>
              <a:ext cx="612556" cy="424506"/>
            </a:xfrm>
            <a:prstGeom prst="straightConnector1">
              <a:avLst/>
            </a:prstGeom>
            <a:ln w="19050">
              <a:solidFill>
                <a:srgbClr val="FF0000"/>
              </a:solidFill>
              <a:prstDash val="sysDot"/>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grpSp>
      <p:grpSp>
        <p:nvGrpSpPr>
          <p:cNvPr id="170" name="Group 169">
            <a:extLst>
              <a:ext uri="{FF2B5EF4-FFF2-40B4-BE49-F238E27FC236}">
                <a16:creationId xmlns:a16="http://schemas.microsoft.com/office/drawing/2014/main" id="{8C51031B-3D1D-4C12-B314-916AEBAD397C}"/>
              </a:ext>
            </a:extLst>
          </p:cNvPr>
          <p:cNvGrpSpPr/>
          <p:nvPr/>
        </p:nvGrpSpPr>
        <p:grpSpPr>
          <a:xfrm>
            <a:off x="6586681" y="2590286"/>
            <a:ext cx="612556" cy="2513744"/>
            <a:chOff x="6585093" y="2590286"/>
            <a:chExt cx="612556" cy="2513744"/>
          </a:xfrm>
        </p:grpSpPr>
        <p:cxnSp>
          <p:nvCxnSpPr>
            <p:cNvPr id="48" name="Straight Arrow Connector 47">
              <a:extLst>
                <a:ext uri="{FF2B5EF4-FFF2-40B4-BE49-F238E27FC236}">
                  <a16:creationId xmlns:a16="http://schemas.microsoft.com/office/drawing/2014/main" id="{A978B04E-FC5E-49BE-94F4-14E988C62F7D}"/>
                </a:ext>
              </a:extLst>
            </p:cNvPr>
            <p:cNvCxnSpPr>
              <a:cxnSpLocks/>
              <a:stCxn id="23" idx="3"/>
              <a:endCxn id="43" idx="1"/>
            </p:cNvCxnSpPr>
            <p:nvPr/>
          </p:nvCxnSpPr>
          <p:spPr>
            <a:xfrm flipV="1">
              <a:off x="6585093" y="3431990"/>
              <a:ext cx="612556" cy="844749"/>
            </a:xfrm>
            <a:prstGeom prst="straightConnector1">
              <a:avLst/>
            </a:prstGeom>
            <a:ln w="19050">
              <a:solidFill>
                <a:srgbClr val="00B0F0"/>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5E7C0369-02F7-4DD2-8E2F-21755856E572}"/>
                </a:ext>
              </a:extLst>
            </p:cNvPr>
            <p:cNvCxnSpPr>
              <a:cxnSpLocks/>
              <a:stCxn id="9" idx="3"/>
              <a:endCxn id="141" idx="1"/>
            </p:cNvCxnSpPr>
            <p:nvPr/>
          </p:nvCxnSpPr>
          <p:spPr>
            <a:xfrm flipV="1">
              <a:off x="6585093" y="4273694"/>
              <a:ext cx="612556" cy="830336"/>
            </a:xfrm>
            <a:prstGeom prst="straightConnector1">
              <a:avLst/>
            </a:prstGeom>
            <a:ln w="19050">
              <a:solidFill>
                <a:srgbClr val="00B0F0"/>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165" name="Straight Arrow Connector 164">
              <a:extLst>
                <a:ext uri="{FF2B5EF4-FFF2-40B4-BE49-F238E27FC236}">
                  <a16:creationId xmlns:a16="http://schemas.microsoft.com/office/drawing/2014/main" id="{1DAB2A8A-7F13-4A55-B0AB-4F2879C908A4}"/>
                </a:ext>
              </a:extLst>
            </p:cNvPr>
            <p:cNvCxnSpPr>
              <a:cxnSpLocks/>
              <a:stCxn id="32" idx="3"/>
              <a:endCxn id="81" idx="1"/>
            </p:cNvCxnSpPr>
            <p:nvPr/>
          </p:nvCxnSpPr>
          <p:spPr>
            <a:xfrm flipV="1">
              <a:off x="6585093" y="2590286"/>
              <a:ext cx="612556" cy="843531"/>
            </a:xfrm>
            <a:prstGeom prst="straightConnector1">
              <a:avLst/>
            </a:prstGeom>
            <a:ln w="19050">
              <a:solidFill>
                <a:srgbClr val="00B0F0"/>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79841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left)">
                                      <p:cBhvr>
                                        <p:cTn id="7" dur="500"/>
                                        <p:tgtEl>
                                          <p:spTgt spid="5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up)">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6"/>
                                        </p:tgtEl>
                                        <p:attrNameLst>
                                          <p:attrName>style.visibility</p:attrName>
                                        </p:attrNameLst>
                                      </p:cBhvr>
                                      <p:to>
                                        <p:strVal val="visible"/>
                                      </p:to>
                                    </p:set>
                                    <p:animEffect transition="in" filter="wipe(left)">
                                      <p:cBhvr>
                                        <p:cTn id="25" dur="500"/>
                                        <p:tgtEl>
                                          <p:spTgt spid="106"/>
                                        </p:tgtEl>
                                      </p:cBhvr>
                                    </p:animEffect>
                                  </p:childTnLst>
                                </p:cTn>
                              </p:par>
                              <p:par>
                                <p:cTn id="26" presetID="22" presetClass="entr" presetSubtype="8" fill="hold" nodeType="withEffect">
                                  <p:stCondLst>
                                    <p:cond delay="0"/>
                                  </p:stCondLst>
                                  <p:childTnLst>
                                    <p:set>
                                      <p:cBhvr>
                                        <p:cTn id="27" dur="1" fill="hold">
                                          <p:stCondLst>
                                            <p:cond delay="0"/>
                                          </p:stCondLst>
                                        </p:cTn>
                                        <p:tgtEl>
                                          <p:spTgt spid="107"/>
                                        </p:tgtEl>
                                        <p:attrNameLst>
                                          <p:attrName>style.visibility</p:attrName>
                                        </p:attrNameLst>
                                      </p:cBhvr>
                                      <p:to>
                                        <p:strVal val="visible"/>
                                      </p:to>
                                    </p:set>
                                    <p:animEffect transition="in" filter="wipe(left)">
                                      <p:cBhvr>
                                        <p:cTn id="28" dur="500"/>
                                        <p:tgtEl>
                                          <p:spTgt spid="107"/>
                                        </p:tgtEl>
                                      </p:cBhvr>
                                    </p:animEffect>
                                  </p:childTnLst>
                                </p:cTn>
                              </p:par>
                              <p:par>
                                <p:cTn id="29" presetID="22" presetClass="entr" presetSubtype="8" fill="hold" nodeType="withEffect">
                                  <p:stCondLst>
                                    <p:cond delay="0"/>
                                  </p:stCondLst>
                                  <p:childTnLst>
                                    <p:set>
                                      <p:cBhvr>
                                        <p:cTn id="30" dur="1" fill="hold">
                                          <p:stCondLst>
                                            <p:cond delay="0"/>
                                          </p:stCondLst>
                                        </p:cTn>
                                        <p:tgtEl>
                                          <p:spTgt spid="108"/>
                                        </p:tgtEl>
                                        <p:attrNameLst>
                                          <p:attrName>style.visibility</p:attrName>
                                        </p:attrNameLst>
                                      </p:cBhvr>
                                      <p:to>
                                        <p:strVal val="visible"/>
                                      </p:to>
                                    </p:set>
                                    <p:animEffect transition="in" filter="wipe(left)">
                                      <p:cBhvr>
                                        <p:cTn id="31" dur="500"/>
                                        <p:tgtEl>
                                          <p:spTgt spid="108"/>
                                        </p:tgtEl>
                                      </p:cBhvr>
                                    </p:animEffect>
                                  </p:childTnLst>
                                </p:cTn>
                              </p:par>
                              <p:par>
                                <p:cTn id="32" presetID="22" presetClass="entr" presetSubtype="8" fill="hold" nodeType="withEffect">
                                  <p:stCondLst>
                                    <p:cond delay="0"/>
                                  </p:stCondLst>
                                  <p:childTnLst>
                                    <p:set>
                                      <p:cBhvr>
                                        <p:cTn id="33" dur="1" fill="hold">
                                          <p:stCondLst>
                                            <p:cond delay="0"/>
                                          </p:stCondLst>
                                        </p:cTn>
                                        <p:tgtEl>
                                          <p:spTgt spid="109"/>
                                        </p:tgtEl>
                                        <p:attrNameLst>
                                          <p:attrName>style.visibility</p:attrName>
                                        </p:attrNameLst>
                                      </p:cBhvr>
                                      <p:to>
                                        <p:strVal val="visible"/>
                                      </p:to>
                                    </p:set>
                                    <p:animEffect transition="in" filter="wipe(left)">
                                      <p:cBhvr>
                                        <p:cTn id="34" dur="500"/>
                                        <p:tgtEl>
                                          <p:spTgt spid="109"/>
                                        </p:tgtEl>
                                      </p:cBhvr>
                                    </p:animEffect>
                                  </p:childTnLst>
                                </p:cTn>
                              </p:par>
                              <p:par>
                                <p:cTn id="35" presetID="22" presetClass="entr" presetSubtype="8" fill="hold" nodeType="withEffect">
                                  <p:stCondLst>
                                    <p:cond delay="0"/>
                                  </p:stCondLst>
                                  <p:childTnLst>
                                    <p:set>
                                      <p:cBhvr>
                                        <p:cTn id="36" dur="1" fill="hold">
                                          <p:stCondLst>
                                            <p:cond delay="0"/>
                                          </p:stCondLst>
                                        </p:cTn>
                                        <p:tgtEl>
                                          <p:spTgt spid="110"/>
                                        </p:tgtEl>
                                        <p:attrNameLst>
                                          <p:attrName>style.visibility</p:attrName>
                                        </p:attrNameLst>
                                      </p:cBhvr>
                                      <p:to>
                                        <p:strVal val="visible"/>
                                      </p:to>
                                    </p:set>
                                    <p:animEffect transition="in" filter="wipe(left)">
                                      <p:cBhvr>
                                        <p:cTn id="37" dur="500"/>
                                        <p:tgtEl>
                                          <p:spTgt spid="110"/>
                                        </p:tgtEl>
                                      </p:cBhvr>
                                    </p:animEffect>
                                  </p:childTnLst>
                                </p:cTn>
                              </p:par>
                              <p:par>
                                <p:cTn id="38" presetID="22" presetClass="entr" presetSubtype="8" fill="hold" nodeType="withEffect">
                                  <p:stCondLst>
                                    <p:cond delay="0"/>
                                  </p:stCondLst>
                                  <p:childTnLst>
                                    <p:set>
                                      <p:cBhvr>
                                        <p:cTn id="39" dur="1" fill="hold">
                                          <p:stCondLst>
                                            <p:cond delay="0"/>
                                          </p:stCondLst>
                                        </p:cTn>
                                        <p:tgtEl>
                                          <p:spTgt spid="111"/>
                                        </p:tgtEl>
                                        <p:attrNameLst>
                                          <p:attrName>style.visibility</p:attrName>
                                        </p:attrNameLst>
                                      </p:cBhvr>
                                      <p:to>
                                        <p:strVal val="visible"/>
                                      </p:to>
                                    </p:set>
                                    <p:animEffect transition="in" filter="wipe(left)">
                                      <p:cBhvr>
                                        <p:cTn id="40" dur="500"/>
                                        <p:tgtEl>
                                          <p:spTgt spid="111"/>
                                        </p:tgtEl>
                                      </p:cBhvr>
                                    </p:animEffect>
                                  </p:childTnLst>
                                </p:cTn>
                              </p:par>
                              <p:par>
                                <p:cTn id="41" presetID="22" presetClass="entr" presetSubtype="8" fill="hold" nodeType="withEffect">
                                  <p:stCondLst>
                                    <p:cond delay="0"/>
                                  </p:stCondLst>
                                  <p:childTnLst>
                                    <p:set>
                                      <p:cBhvr>
                                        <p:cTn id="42" dur="1" fill="hold">
                                          <p:stCondLst>
                                            <p:cond delay="0"/>
                                          </p:stCondLst>
                                        </p:cTn>
                                        <p:tgtEl>
                                          <p:spTgt spid="112"/>
                                        </p:tgtEl>
                                        <p:attrNameLst>
                                          <p:attrName>style.visibility</p:attrName>
                                        </p:attrNameLst>
                                      </p:cBhvr>
                                      <p:to>
                                        <p:strVal val="visible"/>
                                      </p:to>
                                    </p:set>
                                    <p:animEffect transition="in" filter="wipe(left)">
                                      <p:cBhvr>
                                        <p:cTn id="43" dur="500"/>
                                        <p:tgtEl>
                                          <p:spTgt spid="112"/>
                                        </p:tgtEl>
                                      </p:cBhvr>
                                    </p:animEffect>
                                  </p:childTnLst>
                                </p:cTn>
                              </p:par>
                              <p:par>
                                <p:cTn id="44" presetID="22" presetClass="entr" presetSubtype="8" fill="hold" nodeType="withEffect">
                                  <p:stCondLst>
                                    <p:cond delay="0"/>
                                  </p:stCondLst>
                                  <p:childTnLst>
                                    <p:set>
                                      <p:cBhvr>
                                        <p:cTn id="45" dur="1" fill="hold">
                                          <p:stCondLst>
                                            <p:cond delay="0"/>
                                          </p:stCondLst>
                                        </p:cTn>
                                        <p:tgtEl>
                                          <p:spTgt spid="113"/>
                                        </p:tgtEl>
                                        <p:attrNameLst>
                                          <p:attrName>style.visibility</p:attrName>
                                        </p:attrNameLst>
                                      </p:cBhvr>
                                      <p:to>
                                        <p:strVal val="visible"/>
                                      </p:to>
                                    </p:set>
                                    <p:animEffect transition="in" filter="wipe(left)">
                                      <p:cBhvr>
                                        <p:cTn id="46" dur="500"/>
                                        <p:tgtEl>
                                          <p:spTgt spid="113"/>
                                        </p:tgtEl>
                                      </p:cBhvr>
                                    </p:animEffect>
                                  </p:childTnLst>
                                </p:cTn>
                              </p:par>
                              <p:par>
                                <p:cTn id="47" presetID="22" presetClass="entr" presetSubtype="8" fill="hold" nodeType="withEffect">
                                  <p:stCondLst>
                                    <p:cond delay="0"/>
                                  </p:stCondLst>
                                  <p:childTnLst>
                                    <p:set>
                                      <p:cBhvr>
                                        <p:cTn id="48" dur="1" fill="hold">
                                          <p:stCondLst>
                                            <p:cond delay="0"/>
                                          </p:stCondLst>
                                        </p:cTn>
                                        <p:tgtEl>
                                          <p:spTgt spid="114"/>
                                        </p:tgtEl>
                                        <p:attrNameLst>
                                          <p:attrName>style.visibility</p:attrName>
                                        </p:attrNameLst>
                                      </p:cBhvr>
                                      <p:to>
                                        <p:strVal val="visible"/>
                                      </p:to>
                                    </p:set>
                                    <p:animEffect transition="in" filter="wipe(left)">
                                      <p:cBhvr>
                                        <p:cTn id="49" dur="500"/>
                                        <p:tgtEl>
                                          <p:spTgt spid="114"/>
                                        </p:tgtEl>
                                      </p:cBhvr>
                                    </p:animEffect>
                                  </p:childTnLst>
                                </p:cTn>
                              </p:par>
                              <p:par>
                                <p:cTn id="50" presetID="22" presetClass="entr" presetSubtype="8" fill="hold" nodeType="withEffect">
                                  <p:stCondLst>
                                    <p:cond delay="0"/>
                                  </p:stCondLst>
                                  <p:childTnLst>
                                    <p:set>
                                      <p:cBhvr>
                                        <p:cTn id="51" dur="1" fill="hold">
                                          <p:stCondLst>
                                            <p:cond delay="0"/>
                                          </p:stCondLst>
                                        </p:cTn>
                                        <p:tgtEl>
                                          <p:spTgt spid="138"/>
                                        </p:tgtEl>
                                        <p:attrNameLst>
                                          <p:attrName>style.visibility</p:attrName>
                                        </p:attrNameLst>
                                      </p:cBhvr>
                                      <p:to>
                                        <p:strVal val="visible"/>
                                      </p:to>
                                    </p:set>
                                    <p:animEffect transition="in" filter="wipe(left)">
                                      <p:cBhvr>
                                        <p:cTn id="52" dur="500"/>
                                        <p:tgtEl>
                                          <p:spTgt spid="138"/>
                                        </p:tgtEl>
                                      </p:cBhvr>
                                    </p:animEffect>
                                  </p:childTnLst>
                                </p:cTn>
                              </p:par>
                              <p:par>
                                <p:cTn id="53" presetID="22" presetClass="entr" presetSubtype="8" fill="hold" nodeType="withEffect">
                                  <p:stCondLst>
                                    <p:cond delay="0"/>
                                  </p:stCondLst>
                                  <p:childTnLst>
                                    <p:set>
                                      <p:cBhvr>
                                        <p:cTn id="54" dur="1" fill="hold">
                                          <p:stCondLst>
                                            <p:cond delay="0"/>
                                          </p:stCondLst>
                                        </p:cTn>
                                        <p:tgtEl>
                                          <p:spTgt spid="115"/>
                                        </p:tgtEl>
                                        <p:attrNameLst>
                                          <p:attrName>style.visibility</p:attrName>
                                        </p:attrNameLst>
                                      </p:cBhvr>
                                      <p:to>
                                        <p:strVal val="visible"/>
                                      </p:to>
                                    </p:set>
                                    <p:animEffect transition="in" filter="wipe(left)">
                                      <p:cBhvr>
                                        <p:cTn id="55" dur="500"/>
                                        <p:tgtEl>
                                          <p:spTgt spid="11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ipe(left)">
                                      <p:cBhvr>
                                        <p:cTn id="60" dur="500"/>
                                        <p:tgtEl>
                                          <p:spTgt spid="9"/>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left)">
                                      <p:cBhvr>
                                        <p:cTn id="66" dur="500"/>
                                        <p:tgtEl>
                                          <p:spTgt spid="23"/>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ipe(left)">
                                      <p:cBhvr>
                                        <p:cTn id="69" dur="500"/>
                                        <p:tgtEl>
                                          <p:spTgt spid="32"/>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80"/>
                                        </p:tgtEl>
                                        <p:attrNameLst>
                                          <p:attrName>style.visibility</p:attrName>
                                        </p:attrNameLst>
                                      </p:cBhvr>
                                      <p:to>
                                        <p:strVal val="visible"/>
                                      </p:to>
                                    </p:set>
                                    <p:animEffect transition="in" filter="wipe(left)">
                                      <p:cBhvr>
                                        <p:cTn id="72" dur="500"/>
                                        <p:tgtEl>
                                          <p:spTgt spid="80"/>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wipe(left)">
                                      <p:cBhvr>
                                        <p:cTn id="75" dur="500"/>
                                        <p:tgtEl>
                                          <p:spTgt spid="39"/>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50"/>
                                        </p:tgtEl>
                                        <p:attrNameLst>
                                          <p:attrName>style.visibility</p:attrName>
                                        </p:attrNameLst>
                                      </p:cBhvr>
                                      <p:to>
                                        <p:strVal val="visible"/>
                                      </p:to>
                                    </p:set>
                                    <p:animEffect transition="in" filter="wipe(left)">
                                      <p:cBhvr>
                                        <p:cTn id="78" dur="500"/>
                                        <p:tgtEl>
                                          <p:spTgt spid="50"/>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72"/>
                                        </p:tgtEl>
                                        <p:attrNameLst>
                                          <p:attrName>style.visibility</p:attrName>
                                        </p:attrNameLst>
                                      </p:cBhvr>
                                      <p:to>
                                        <p:strVal val="visible"/>
                                      </p:to>
                                    </p:set>
                                    <p:animEffect transition="in" filter="wipe(left)">
                                      <p:cBhvr>
                                        <p:cTn id="81" dur="500"/>
                                        <p:tgtEl>
                                          <p:spTgt spid="72"/>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63"/>
                                        </p:tgtEl>
                                        <p:attrNameLst>
                                          <p:attrName>style.visibility</p:attrName>
                                        </p:attrNameLst>
                                      </p:cBhvr>
                                      <p:to>
                                        <p:strVal val="visible"/>
                                      </p:to>
                                    </p:set>
                                    <p:animEffect transition="in" filter="wipe(left)">
                                      <p:cBhvr>
                                        <p:cTn id="84" dur="500"/>
                                        <p:tgtEl>
                                          <p:spTgt spid="63"/>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70"/>
                                        </p:tgtEl>
                                        <p:attrNameLst>
                                          <p:attrName>style.visibility</p:attrName>
                                        </p:attrNameLst>
                                      </p:cBhvr>
                                      <p:to>
                                        <p:strVal val="visible"/>
                                      </p:to>
                                    </p:set>
                                    <p:animEffect transition="in" filter="wipe(left)">
                                      <p:cBhvr>
                                        <p:cTn id="87" dur="500"/>
                                        <p:tgtEl>
                                          <p:spTgt spid="70"/>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95"/>
                                        </p:tgtEl>
                                        <p:attrNameLst>
                                          <p:attrName>style.visibility</p:attrName>
                                        </p:attrNameLst>
                                      </p:cBhvr>
                                      <p:to>
                                        <p:strVal val="visible"/>
                                      </p:to>
                                    </p:set>
                                    <p:animEffect transition="in" filter="wipe(left)">
                                      <p:cBhvr>
                                        <p:cTn id="90" dur="500"/>
                                        <p:tgtEl>
                                          <p:spTgt spid="95"/>
                                        </p:tgtEl>
                                      </p:cBhvr>
                                    </p:animEffect>
                                  </p:childTnLst>
                                </p:cTn>
                              </p:par>
                              <p:par>
                                <p:cTn id="91" presetID="22" presetClass="entr" presetSubtype="8" fill="hold" nodeType="withEffect">
                                  <p:stCondLst>
                                    <p:cond delay="0"/>
                                  </p:stCondLst>
                                  <p:childTnLst>
                                    <p:set>
                                      <p:cBhvr>
                                        <p:cTn id="92" dur="1" fill="hold">
                                          <p:stCondLst>
                                            <p:cond delay="0"/>
                                          </p:stCondLst>
                                        </p:cTn>
                                        <p:tgtEl>
                                          <p:spTgt spid="98"/>
                                        </p:tgtEl>
                                        <p:attrNameLst>
                                          <p:attrName>style.visibility</p:attrName>
                                        </p:attrNameLst>
                                      </p:cBhvr>
                                      <p:to>
                                        <p:strVal val="visible"/>
                                      </p:to>
                                    </p:set>
                                    <p:animEffect transition="in" filter="wipe(left)">
                                      <p:cBhvr>
                                        <p:cTn id="93" dur="500"/>
                                        <p:tgtEl>
                                          <p:spTgt spid="98"/>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117"/>
                                        </p:tgtEl>
                                        <p:attrNameLst>
                                          <p:attrName>style.visibility</p:attrName>
                                        </p:attrNameLst>
                                      </p:cBhvr>
                                      <p:to>
                                        <p:strVal val="visible"/>
                                      </p:to>
                                    </p:set>
                                    <p:animEffect transition="in" filter="wipe(left)">
                                      <p:cBhvr>
                                        <p:cTn id="96" dur="500"/>
                                        <p:tgtEl>
                                          <p:spTgt spid="117"/>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nodeType="clickEffect">
                                  <p:stCondLst>
                                    <p:cond delay="0"/>
                                  </p:stCondLst>
                                  <p:childTnLst>
                                    <p:set>
                                      <p:cBhvr>
                                        <p:cTn id="100" dur="1" fill="hold">
                                          <p:stCondLst>
                                            <p:cond delay="0"/>
                                          </p:stCondLst>
                                        </p:cTn>
                                        <p:tgtEl>
                                          <p:spTgt spid="65"/>
                                        </p:tgtEl>
                                        <p:attrNameLst>
                                          <p:attrName>style.visibility</p:attrName>
                                        </p:attrNameLst>
                                      </p:cBhvr>
                                      <p:to>
                                        <p:strVal val="visible"/>
                                      </p:to>
                                    </p:set>
                                    <p:animEffect transition="in" filter="wipe(left)">
                                      <p:cBhvr>
                                        <p:cTn id="101" dur="500"/>
                                        <p:tgtEl>
                                          <p:spTgt spid="65"/>
                                        </p:tgtEl>
                                      </p:cBhvr>
                                    </p:animEffect>
                                  </p:childTnLst>
                                </p:cTn>
                              </p:par>
                              <p:par>
                                <p:cTn id="102" presetID="22" presetClass="entr" presetSubtype="8" fill="hold" grpId="0" nodeType="withEffect">
                                  <p:stCondLst>
                                    <p:cond delay="0"/>
                                  </p:stCondLst>
                                  <p:childTnLst>
                                    <p:set>
                                      <p:cBhvr>
                                        <p:cTn id="103" dur="1" fill="hold">
                                          <p:stCondLst>
                                            <p:cond delay="0"/>
                                          </p:stCondLst>
                                        </p:cTn>
                                        <p:tgtEl>
                                          <p:spTgt spid="11"/>
                                        </p:tgtEl>
                                        <p:attrNameLst>
                                          <p:attrName>style.visibility</p:attrName>
                                        </p:attrNameLst>
                                      </p:cBhvr>
                                      <p:to>
                                        <p:strVal val="visible"/>
                                      </p:to>
                                    </p:set>
                                    <p:animEffect transition="in" filter="wipe(left)">
                                      <p:cBhvr>
                                        <p:cTn id="104" dur="500"/>
                                        <p:tgtEl>
                                          <p:spTgt spid="11"/>
                                        </p:tgtEl>
                                      </p:cBhvr>
                                    </p:animEffect>
                                  </p:childTnLst>
                                </p:cTn>
                              </p:par>
                              <p:par>
                                <p:cTn id="105" presetID="22" presetClass="entr" presetSubtype="8" fill="hold" grpId="0" nodeType="with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wipe(left)">
                                      <p:cBhvr>
                                        <p:cTn id="107" dur="500"/>
                                        <p:tgtEl>
                                          <p:spTgt spid="19"/>
                                        </p:tgtEl>
                                      </p:cBhvr>
                                    </p:animEffect>
                                  </p:childTnLst>
                                </p:cTn>
                              </p:par>
                              <p:par>
                                <p:cTn id="108" presetID="22" presetClass="entr" presetSubtype="8" fill="hold" grpId="0" nodeType="withEffect">
                                  <p:stCondLst>
                                    <p:cond delay="0"/>
                                  </p:stCondLst>
                                  <p:childTnLst>
                                    <p:set>
                                      <p:cBhvr>
                                        <p:cTn id="109" dur="1" fill="hold">
                                          <p:stCondLst>
                                            <p:cond delay="0"/>
                                          </p:stCondLst>
                                        </p:cTn>
                                        <p:tgtEl>
                                          <p:spTgt spid="43"/>
                                        </p:tgtEl>
                                        <p:attrNameLst>
                                          <p:attrName>style.visibility</p:attrName>
                                        </p:attrNameLst>
                                      </p:cBhvr>
                                      <p:to>
                                        <p:strVal val="visible"/>
                                      </p:to>
                                    </p:set>
                                    <p:animEffect transition="in" filter="wipe(left)">
                                      <p:cBhvr>
                                        <p:cTn id="110" dur="500"/>
                                        <p:tgtEl>
                                          <p:spTgt spid="43"/>
                                        </p:tgtEl>
                                      </p:cBhvr>
                                    </p:animEffect>
                                  </p:childTnLst>
                                </p:cTn>
                              </p:par>
                              <p:par>
                                <p:cTn id="111" presetID="22" presetClass="entr" presetSubtype="8" fill="hold" nodeType="withEffect">
                                  <p:stCondLst>
                                    <p:cond delay="0"/>
                                  </p:stCondLst>
                                  <p:childTnLst>
                                    <p:set>
                                      <p:cBhvr>
                                        <p:cTn id="112" dur="1" fill="hold">
                                          <p:stCondLst>
                                            <p:cond delay="0"/>
                                          </p:stCondLst>
                                        </p:cTn>
                                        <p:tgtEl>
                                          <p:spTgt spid="46"/>
                                        </p:tgtEl>
                                        <p:attrNameLst>
                                          <p:attrName>style.visibility</p:attrName>
                                        </p:attrNameLst>
                                      </p:cBhvr>
                                      <p:to>
                                        <p:strVal val="visible"/>
                                      </p:to>
                                    </p:set>
                                    <p:animEffect transition="in" filter="wipe(left)">
                                      <p:cBhvr>
                                        <p:cTn id="113" dur="500"/>
                                        <p:tgtEl>
                                          <p:spTgt spid="46"/>
                                        </p:tgtEl>
                                      </p:cBhvr>
                                    </p:animEffect>
                                  </p:childTnLst>
                                </p:cTn>
                              </p:par>
                              <p:par>
                                <p:cTn id="114" presetID="22" presetClass="entr" presetSubtype="8" fill="hold" nodeType="withEffect">
                                  <p:stCondLst>
                                    <p:cond delay="0"/>
                                  </p:stCondLst>
                                  <p:childTnLst>
                                    <p:set>
                                      <p:cBhvr>
                                        <p:cTn id="115" dur="1" fill="hold">
                                          <p:stCondLst>
                                            <p:cond delay="0"/>
                                          </p:stCondLst>
                                        </p:cTn>
                                        <p:tgtEl>
                                          <p:spTgt spid="58"/>
                                        </p:tgtEl>
                                        <p:attrNameLst>
                                          <p:attrName>style.visibility</p:attrName>
                                        </p:attrNameLst>
                                      </p:cBhvr>
                                      <p:to>
                                        <p:strVal val="visible"/>
                                      </p:to>
                                    </p:set>
                                    <p:animEffect transition="in" filter="wipe(left)">
                                      <p:cBhvr>
                                        <p:cTn id="116" dur="500"/>
                                        <p:tgtEl>
                                          <p:spTgt spid="58"/>
                                        </p:tgtEl>
                                      </p:cBhvr>
                                    </p:animEffect>
                                  </p:childTnLst>
                                </p:cTn>
                              </p:par>
                              <p:par>
                                <p:cTn id="117" presetID="22" presetClass="entr" presetSubtype="8" fill="hold" grpId="0" nodeType="withEffect">
                                  <p:stCondLst>
                                    <p:cond delay="0"/>
                                  </p:stCondLst>
                                  <p:childTnLst>
                                    <p:set>
                                      <p:cBhvr>
                                        <p:cTn id="118" dur="1" fill="hold">
                                          <p:stCondLst>
                                            <p:cond delay="0"/>
                                          </p:stCondLst>
                                        </p:cTn>
                                        <p:tgtEl>
                                          <p:spTgt spid="66"/>
                                        </p:tgtEl>
                                        <p:attrNameLst>
                                          <p:attrName>style.visibility</p:attrName>
                                        </p:attrNameLst>
                                      </p:cBhvr>
                                      <p:to>
                                        <p:strVal val="visible"/>
                                      </p:to>
                                    </p:set>
                                    <p:animEffect transition="in" filter="wipe(left)">
                                      <p:cBhvr>
                                        <p:cTn id="119" dur="500"/>
                                        <p:tgtEl>
                                          <p:spTgt spid="66"/>
                                        </p:tgtEl>
                                      </p:cBhvr>
                                    </p:animEffect>
                                  </p:childTnLst>
                                </p:cTn>
                              </p:par>
                              <p:par>
                                <p:cTn id="120" presetID="22" presetClass="entr" presetSubtype="8" fill="hold" grpId="0" nodeType="withEffect">
                                  <p:stCondLst>
                                    <p:cond delay="0"/>
                                  </p:stCondLst>
                                  <p:childTnLst>
                                    <p:set>
                                      <p:cBhvr>
                                        <p:cTn id="121" dur="1" fill="hold">
                                          <p:stCondLst>
                                            <p:cond delay="0"/>
                                          </p:stCondLst>
                                        </p:cTn>
                                        <p:tgtEl>
                                          <p:spTgt spid="81"/>
                                        </p:tgtEl>
                                        <p:attrNameLst>
                                          <p:attrName>style.visibility</p:attrName>
                                        </p:attrNameLst>
                                      </p:cBhvr>
                                      <p:to>
                                        <p:strVal val="visible"/>
                                      </p:to>
                                    </p:set>
                                    <p:animEffect transition="in" filter="wipe(left)">
                                      <p:cBhvr>
                                        <p:cTn id="122" dur="500"/>
                                        <p:tgtEl>
                                          <p:spTgt spid="81"/>
                                        </p:tgtEl>
                                      </p:cBhvr>
                                    </p:animEffect>
                                  </p:childTnLst>
                                </p:cTn>
                              </p:par>
                              <p:par>
                                <p:cTn id="123" presetID="22" presetClass="entr" presetSubtype="8" fill="hold" grpId="0" nodeType="withEffect">
                                  <p:stCondLst>
                                    <p:cond delay="0"/>
                                  </p:stCondLst>
                                  <p:childTnLst>
                                    <p:set>
                                      <p:cBhvr>
                                        <p:cTn id="124" dur="1" fill="hold">
                                          <p:stCondLst>
                                            <p:cond delay="0"/>
                                          </p:stCondLst>
                                        </p:cTn>
                                        <p:tgtEl>
                                          <p:spTgt spid="47"/>
                                        </p:tgtEl>
                                        <p:attrNameLst>
                                          <p:attrName>style.visibility</p:attrName>
                                        </p:attrNameLst>
                                      </p:cBhvr>
                                      <p:to>
                                        <p:strVal val="visible"/>
                                      </p:to>
                                    </p:set>
                                    <p:animEffect transition="in" filter="wipe(left)">
                                      <p:cBhvr>
                                        <p:cTn id="125" dur="500"/>
                                        <p:tgtEl>
                                          <p:spTgt spid="47"/>
                                        </p:tgtEl>
                                      </p:cBhvr>
                                    </p:animEffect>
                                  </p:childTnLst>
                                </p:cTn>
                              </p:par>
                              <p:par>
                                <p:cTn id="126" presetID="22" presetClass="entr" presetSubtype="8" fill="hold" nodeType="withEffect">
                                  <p:stCondLst>
                                    <p:cond delay="0"/>
                                  </p:stCondLst>
                                  <p:childTnLst>
                                    <p:set>
                                      <p:cBhvr>
                                        <p:cTn id="127" dur="1" fill="hold">
                                          <p:stCondLst>
                                            <p:cond delay="0"/>
                                          </p:stCondLst>
                                        </p:cTn>
                                        <p:tgtEl>
                                          <p:spTgt spid="49"/>
                                        </p:tgtEl>
                                        <p:attrNameLst>
                                          <p:attrName>style.visibility</p:attrName>
                                        </p:attrNameLst>
                                      </p:cBhvr>
                                      <p:to>
                                        <p:strVal val="visible"/>
                                      </p:to>
                                    </p:set>
                                    <p:animEffect transition="in" filter="wipe(left)">
                                      <p:cBhvr>
                                        <p:cTn id="128" dur="500"/>
                                        <p:tgtEl>
                                          <p:spTgt spid="49"/>
                                        </p:tgtEl>
                                      </p:cBhvr>
                                    </p:animEffect>
                                  </p:childTnLst>
                                </p:cTn>
                              </p:par>
                              <p:par>
                                <p:cTn id="129" presetID="22" presetClass="entr" presetSubtype="8" fill="hold" grpId="0" nodeType="withEffect">
                                  <p:stCondLst>
                                    <p:cond delay="0"/>
                                  </p:stCondLst>
                                  <p:childTnLst>
                                    <p:set>
                                      <p:cBhvr>
                                        <p:cTn id="130" dur="1" fill="hold">
                                          <p:stCondLst>
                                            <p:cond delay="0"/>
                                          </p:stCondLst>
                                        </p:cTn>
                                        <p:tgtEl>
                                          <p:spTgt spid="52"/>
                                        </p:tgtEl>
                                        <p:attrNameLst>
                                          <p:attrName>style.visibility</p:attrName>
                                        </p:attrNameLst>
                                      </p:cBhvr>
                                      <p:to>
                                        <p:strVal val="visible"/>
                                      </p:to>
                                    </p:set>
                                    <p:animEffect transition="in" filter="wipe(left)">
                                      <p:cBhvr>
                                        <p:cTn id="131" dur="500"/>
                                        <p:tgtEl>
                                          <p:spTgt spid="52"/>
                                        </p:tgtEl>
                                      </p:cBhvr>
                                    </p:animEffect>
                                  </p:childTnLst>
                                </p:cTn>
                              </p:par>
                              <p:par>
                                <p:cTn id="132" presetID="22" presetClass="entr" presetSubtype="8" fill="hold" nodeType="withEffect">
                                  <p:stCondLst>
                                    <p:cond delay="0"/>
                                  </p:stCondLst>
                                  <p:childTnLst>
                                    <p:set>
                                      <p:cBhvr>
                                        <p:cTn id="133" dur="1" fill="hold">
                                          <p:stCondLst>
                                            <p:cond delay="0"/>
                                          </p:stCondLst>
                                        </p:cTn>
                                        <p:tgtEl>
                                          <p:spTgt spid="53"/>
                                        </p:tgtEl>
                                        <p:attrNameLst>
                                          <p:attrName>style.visibility</p:attrName>
                                        </p:attrNameLst>
                                      </p:cBhvr>
                                      <p:to>
                                        <p:strVal val="visible"/>
                                      </p:to>
                                    </p:set>
                                    <p:animEffect transition="in" filter="wipe(left)">
                                      <p:cBhvr>
                                        <p:cTn id="134" dur="500"/>
                                        <p:tgtEl>
                                          <p:spTgt spid="53"/>
                                        </p:tgtEl>
                                      </p:cBhvr>
                                    </p:animEffect>
                                  </p:childTnLst>
                                </p:cTn>
                              </p:par>
                              <p:par>
                                <p:cTn id="135" presetID="22" presetClass="entr" presetSubtype="8" fill="hold" nodeType="withEffect">
                                  <p:stCondLst>
                                    <p:cond delay="0"/>
                                  </p:stCondLst>
                                  <p:childTnLst>
                                    <p:set>
                                      <p:cBhvr>
                                        <p:cTn id="136" dur="1" fill="hold">
                                          <p:stCondLst>
                                            <p:cond delay="0"/>
                                          </p:stCondLst>
                                        </p:cTn>
                                        <p:tgtEl>
                                          <p:spTgt spid="78"/>
                                        </p:tgtEl>
                                        <p:attrNameLst>
                                          <p:attrName>style.visibility</p:attrName>
                                        </p:attrNameLst>
                                      </p:cBhvr>
                                      <p:to>
                                        <p:strVal val="visible"/>
                                      </p:to>
                                    </p:set>
                                    <p:animEffect transition="in" filter="wipe(left)">
                                      <p:cBhvr>
                                        <p:cTn id="137" dur="500"/>
                                        <p:tgtEl>
                                          <p:spTgt spid="78"/>
                                        </p:tgtEl>
                                      </p:cBhvr>
                                    </p:animEffect>
                                  </p:childTnLst>
                                </p:cTn>
                              </p:par>
                              <p:par>
                                <p:cTn id="138" presetID="22" presetClass="entr" presetSubtype="8" fill="hold" grpId="0" nodeType="withEffect">
                                  <p:stCondLst>
                                    <p:cond delay="0"/>
                                  </p:stCondLst>
                                  <p:childTnLst>
                                    <p:set>
                                      <p:cBhvr>
                                        <p:cTn id="139" dur="1" fill="hold">
                                          <p:stCondLst>
                                            <p:cond delay="0"/>
                                          </p:stCondLst>
                                        </p:cTn>
                                        <p:tgtEl>
                                          <p:spTgt spid="64"/>
                                        </p:tgtEl>
                                        <p:attrNameLst>
                                          <p:attrName>style.visibility</p:attrName>
                                        </p:attrNameLst>
                                      </p:cBhvr>
                                      <p:to>
                                        <p:strVal val="visible"/>
                                      </p:to>
                                    </p:set>
                                    <p:animEffect transition="in" filter="wipe(left)">
                                      <p:cBhvr>
                                        <p:cTn id="140" dur="500"/>
                                        <p:tgtEl>
                                          <p:spTgt spid="64"/>
                                        </p:tgtEl>
                                      </p:cBhvr>
                                    </p:animEffect>
                                  </p:childTnLst>
                                </p:cTn>
                              </p:par>
                              <p:par>
                                <p:cTn id="141" presetID="22" presetClass="entr" presetSubtype="8" fill="hold" nodeType="withEffect">
                                  <p:stCondLst>
                                    <p:cond delay="0"/>
                                  </p:stCondLst>
                                  <p:childTnLst>
                                    <p:set>
                                      <p:cBhvr>
                                        <p:cTn id="142" dur="1" fill="hold">
                                          <p:stCondLst>
                                            <p:cond delay="0"/>
                                          </p:stCondLst>
                                        </p:cTn>
                                        <p:tgtEl>
                                          <p:spTgt spid="68"/>
                                        </p:tgtEl>
                                        <p:attrNameLst>
                                          <p:attrName>style.visibility</p:attrName>
                                        </p:attrNameLst>
                                      </p:cBhvr>
                                      <p:to>
                                        <p:strVal val="visible"/>
                                      </p:to>
                                    </p:set>
                                    <p:animEffect transition="in" filter="wipe(left)">
                                      <p:cBhvr>
                                        <p:cTn id="143" dur="500"/>
                                        <p:tgtEl>
                                          <p:spTgt spid="68"/>
                                        </p:tgtEl>
                                      </p:cBhvr>
                                    </p:animEffect>
                                  </p:childTnLst>
                                </p:cTn>
                              </p:par>
                              <p:par>
                                <p:cTn id="144" presetID="22" presetClass="entr" presetSubtype="8" fill="hold" nodeType="withEffect">
                                  <p:stCondLst>
                                    <p:cond delay="0"/>
                                  </p:stCondLst>
                                  <p:childTnLst>
                                    <p:set>
                                      <p:cBhvr>
                                        <p:cTn id="145" dur="1" fill="hold">
                                          <p:stCondLst>
                                            <p:cond delay="0"/>
                                          </p:stCondLst>
                                        </p:cTn>
                                        <p:tgtEl>
                                          <p:spTgt spid="71"/>
                                        </p:tgtEl>
                                        <p:attrNameLst>
                                          <p:attrName>style.visibility</p:attrName>
                                        </p:attrNameLst>
                                      </p:cBhvr>
                                      <p:to>
                                        <p:strVal val="visible"/>
                                      </p:to>
                                    </p:set>
                                    <p:animEffect transition="in" filter="wipe(left)">
                                      <p:cBhvr>
                                        <p:cTn id="146" dur="500"/>
                                        <p:tgtEl>
                                          <p:spTgt spid="71"/>
                                        </p:tgtEl>
                                      </p:cBhvr>
                                    </p:animEffect>
                                  </p:childTnLst>
                                </p:cTn>
                              </p:par>
                              <p:par>
                                <p:cTn id="147" presetID="22" presetClass="entr" presetSubtype="8" fill="hold" grpId="0" nodeType="withEffect">
                                  <p:stCondLst>
                                    <p:cond delay="0"/>
                                  </p:stCondLst>
                                  <p:childTnLst>
                                    <p:set>
                                      <p:cBhvr>
                                        <p:cTn id="148" dur="1" fill="hold">
                                          <p:stCondLst>
                                            <p:cond delay="0"/>
                                          </p:stCondLst>
                                        </p:cTn>
                                        <p:tgtEl>
                                          <p:spTgt spid="84"/>
                                        </p:tgtEl>
                                        <p:attrNameLst>
                                          <p:attrName>style.visibility</p:attrName>
                                        </p:attrNameLst>
                                      </p:cBhvr>
                                      <p:to>
                                        <p:strVal val="visible"/>
                                      </p:to>
                                    </p:set>
                                    <p:animEffect transition="in" filter="wipe(left)">
                                      <p:cBhvr>
                                        <p:cTn id="149" dur="500"/>
                                        <p:tgtEl>
                                          <p:spTgt spid="84"/>
                                        </p:tgtEl>
                                      </p:cBhvr>
                                    </p:animEffect>
                                  </p:childTnLst>
                                </p:cTn>
                              </p:par>
                              <p:par>
                                <p:cTn id="150" presetID="22" presetClass="entr" presetSubtype="8" fill="hold" nodeType="withEffect">
                                  <p:stCondLst>
                                    <p:cond delay="0"/>
                                  </p:stCondLst>
                                  <p:childTnLst>
                                    <p:set>
                                      <p:cBhvr>
                                        <p:cTn id="151" dur="1" fill="hold">
                                          <p:stCondLst>
                                            <p:cond delay="0"/>
                                          </p:stCondLst>
                                        </p:cTn>
                                        <p:tgtEl>
                                          <p:spTgt spid="87"/>
                                        </p:tgtEl>
                                        <p:attrNameLst>
                                          <p:attrName>style.visibility</p:attrName>
                                        </p:attrNameLst>
                                      </p:cBhvr>
                                      <p:to>
                                        <p:strVal val="visible"/>
                                      </p:to>
                                    </p:set>
                                    <p:animEffect transition="in" filter="wipe(left)">
                                      <p:cBhvr>
                                        <p:cTn id="152" dur="500"/>
                                        <p:tgtEl>
                                          <p:spTgt spid="87"/>
                                        </p:tgtEl>
                                      </p:cBhvr>
                                    </p:animEffect>
                                  </p:childTnLst>
                                </p:cTn>
                              </p:par>
                              <p:par>
                                <p:cTn id="153" presetID="22" presetClass="entr" presetSubtype="8" fill="hold" grpId="0" nodeType="withEffect">
                                  <p:stCondLst>
                                    <p:cond delay="0"/>
                                  </p:stCondLst>
                                  <p:childTnLst>
                                    <p:set>
                                      <p:cBhvr>
                                        <p:cTn id="154" dur="1" fill="hold">
                                          <p:stCondLst>
                                            <p:cond delay="0"/>
                                          </p:stCondLst>
                                        </p:cTn>
                                        <p:tgtEl>
                                          <p:spTgt spid="96"/>
                                        </p:tgtEl>
                                        <p:attrNameLst>
                                          <p:attrName>style.visibility</p:attrName>
                                        </p:attrNameLst>
                                      </p:cBhvr>
                                      <p:to>
                                        <p:strVal val="visible"/>
                                      </p:to>
                                    </p:set>
                                    <p:animEffect transition="in" filter="wipe(left)">
                                      <p:cBhvr>
                                        <p:cTn id="155" dur="500"/>
                                        <p:tgtEl>
                                          <p:spTgt spid="96"/>
                                        </p:tgtEl>
                                      </p:cBhvr>
                                    </p:animEffect>
                                  </p:childTnLst>
                                </p:cTn>
                              </p:par>
                              <p:par>
                                <p:cTn id="156" presetID="22" presetClass="entr" presetSubtype="8" fill="hold" nodeType="withEffect">
                                  <p:stCondLst>
                                    <p:cond delay="0"/>
                                  </p:stCondLst>
                                  <p:childTnLst>
                                    <p:set>
                                      <p:cBhvr>
                                        <p:cTn id="157" dur="1" fill="hold">
                                          <p:stCondLst>
                                            <p:cond delay="0"/>
                                          </p:stCondLst>
                                        </p:cTn>
                                        <p:tgtEl>
                                          <p:spTgt spid="99"/>
                                        </p:tgtEl>
                                        <p:attrNameLst>
                                          <p:attrName>style.visibility</p:attrName>
                                        </p:attrNameLst>
                                      </p:cBhvr>
                                      <p:to>
                                        <p:strVal val="visible"/>
                                      </p:to>
                                    </p:set>
                                    <p:animEffect transition="in" filter="wipe(left)">
                                      <p:cBhvr>
                                        <p:cTn id="158" dur="500"/>
                                        <p:tgtEl>
                                          <p:spTgt spid="99"/>
                                        </p:tgtEl>
                                      </p:cBhvr>
                                    </p:animEffect>
                                  </p:childTnLst>
                                </p:cTn>
                              </p:par>
                              <p:par>
                                <p:cTn id="159" presetID="22" presetClass="entr" presetSubtype="8" fill="hold" grpId="0" nodeType="withEffect">
                                  <p:stCondLst>
                                    <p:cond delay="0"/>
                                  </p:stCondLst>
                                  <p:childTnLst>
                                    <p:set>
                                      <p:cBhvr>
                                        <p:cTn id="160" dur="1" fill="hold">
                                          <p:stCondLst>
                                            <p:cond delay="0"/>
                                          </p:stCondLst>
                                        </p:cTn>
                                        <p:tgtEl>
                                          <p:spTgt spid="140"/>
                                        </p:tgtEl>
                                        <p:attrNameLst>
                                          <p:attrName>style.visibility</p:attrName>
                                        </p:attrNameLst>
                                      </p:cBhvr>
                                      <p:to>
                                        <p:strVal val="visible"/>
                                      </p:to>
                                    </p:set>
                                    <p:animEffect transition="in" filter="wipe(left)">
                                      <p:cBhvr>
                                        <p:cTn id="161" dur="500"/>
                                        <p:tgtEl>
                                          <p:spTgt spid="140"/>
                                        </p:tgtEl>
                                      </p:cBhvr>
                                    </p:animEffect>
                                  </p:childTnLst>
                                </p:cTn>
                              </p:par>
                              <p:par>
                                <p:cTn id="162" presetID="22" presetClass="entr" presetSubtype="8" fill="hold" grpId="0" nodeType="withEffect">
                                  <p:stCondLst>
                                    <p:cond delay="0"/>
                                  </p:stCondLst>
                                  <p:childTnLst>
                                    <p:set>
                                      <p:cBhvr>
                                        <p:cTn id="163" dur="1" fill="hold">
                                          <p:stCondLst>
                                            <p:cond delay="0"/>
                                          </p:stCondLst>
                                        </p:cTn>
                                        <p:tgtEl>
                                          <p:spTgt spid="141"/>
                                        </p:tgtEl>
                                        <p:attrNameLst>
                                          <p:attrName>style.visibility</p:attrName>
                                        </p:attrNameLst>
                                      </p:cBhvr>
                                      <p:to>
                                        <p:strVal val="visible"/>
                                      </p:to>
                                    </p:set>
                                    <p:animEffect transition="in" filter="wipe(left)">
                                      <p:cBhvr>
                                        <p:cTn id="164" dur="500"/>
                                        <p:tgtEl>
                                          <p:spTgt spid="141"/>
                                        </p:tgtEl>
                                      </p:cBhvr>
                                    </p:animEffect>
                                  </p:childTnLst>
                                </p:cTn>
                              </p:par>
                              <p:par>
                                <p:cTn id="165" presetID="22" presetClass="entr" presetSubtype="8" fill="hold" nodeType="withEffect">
                                  <p:stCondLst>
                                    <p:cond delay="0"/>
                                  </p:stCondLst>
                                  <p:childTnLst>
                                    <p:set>
                                      <p:cBhvr>
                                        <p:cTn id="166" dur="1" fill="hold">
                                          <p:stCondLst>
                                            <p:cond delay="0"/>
                                          </p:stCondLst>
                                        </p:cTn>
                                        <p:tgtEl>
                                          <p:spTgt spid="142"/>
                                        </p:tgtEl>
                                        <p:attrNameLst>
                                          <p:attrName>style.visibility</p:attrName>
                                        </p:attrNameLst>
                                      </p:cBhvr>
                                      <p:to>
                                        <p:strVal val="visible"/>
                                      </p:to>
                                    </p:set>
                                    <p:animEffect transition="in" filter="wipe(left)">
                                      <p:cBhvr>
                                        <p:cTn id="167" dur="500"/>
                                        <p:tgtEl>
                                          <p:spTgt spid="142"/>
                                        </p:tgtEl>
                                      </p:cBhvr>
                                    </p:animEffect>
                                  </p:childTnLst>
                                </p:cTn>
                              </p:par>
                              <p:par>
                                <p:cTn id="168" presetID="22" presetClass="entr" presetSubtype="8" fill="hold" nodeType="withEffect">
                                  <p:stCondLst>
                                    <p:cond delay="0"/>
                                  </p:stCondLst>
                                  <p:childTnLst>
                                    <p:set>
                                      <p:cBhvr>
                                        <p:cTn id="169" dur="1" fill="hold">
                                          <p:stCondLst>
                                            <p:cond delay="0"/>
                                          </p:stCondLst>
                                        </p:cTn>
                                        <p:tgtEl>
                                          <p:spTgt spid="148"/>
                                        </p:tgtEl>
                                        <p:attrNameLst>
                                          <p:attrName>style.visibility</p:attrName>
                                        </p:attrNameLst>
                                      </p:cBhvr>
                                      <p:to>
                                        <p:strVal val="visible"/>
                                      </p:to>
                                    </p:set>
                                    <p:animEffect transition="in" filter="wipe(left)">
                                      <p:cBhvr>
                                        <p:cTn id="170" dur="500"/>
                                        <p:tgtEl>
                                          <p:spTgt spid="148"/>
                                        </p:tgtEl>
                                      </p:cBhvr>
                                    </p:animEffect>
                                  </p:childTnLst>
                                </p:cTn>
                              </p:par>
                            </p:childTnLst>
                          </p:cTn>
                        </p:par>
                      </p:childTnLst>
                    </p:cTn>
                  </p:par>
                  <p:par>
                    <p:cTn id="171" fill="hold">
                      <p:stCondLst>
                        <p:cond delay="indefinite"/>
                      </p:stCondLst>
                      <p:childTnLst>
                        <p:par>
                          <p:cTn id="172" fill="hold">
                            <p:stCondLst>
                              <p:cond delay="0"/>
                            </p:stCondLst>
                            <p:childTnLst>
                              <p:par>
                                <p:cTn id="173" presetID="22" presetClass="entr" presetSubtype="8" fill="hold" nodeType="clickEffect">
                                  <p:stCondLst>
                                    <p:cond delay="0"/>
                                  </p:stCondLst>
                                  <p:childTnLst>
                                    <p:set>
                                      <p:cBhvr>
                                        <p:cTn id="174" dur="1" fill="hold">
                                          <p:stCondLst>
                                            <p:cond delay="0"/>
                                          </p:stCondLst>
                                        </p:cTn>
                                        <p:tgtEl>
                                          <p:spTgt spid="170"/>
                                        </p:tgtEl>
                                        <p:attrNameLst>
                                          <p:attrName>style.visibility</p:attrName>
                                        </p:attrNameLst>
                                      </p:cBhvr>
                                      <p:to>
                                        <p:strVal val="visible"/>
                                      </p:to>
                                    </p:set>
                                    <p:animEffect transition="in" filter="wipe(left)">
                                      <p:cBhvr>
                                        <p:cTn id="175" dur="500"/>
                                        <p:tgtEl>
                                          <p:spTgt spid="170"/>
                                        </p:tgtEl>
                                      </p:cBhvr>
                                    </p:animEffect>
                                  </p:childTnLst>
                                </p:cTn>
                              </p:par>
                            </p:childTnLst>
                          </p:cTn>
                        </p:par>
                      </p:childTnLst>
                    </p:cTn>
                  </p:par>
                  <p:par>
                    <p:cTn id="176" fill="hold">
                      <p:stCondLst>
                        <p:cond delay="indefinite"/>
                      </p:stCondLst>
                      <p:childTnLst>
                        <p:par>
                          <p:cTn id="177" fill="hold">
                            <p:stCondLst>
                              <p:cond delay="0"/>
                            </p:stCondLst>
                            <p:childTnLst>
                              <p:par>
                                <p:cTn id="178" presetID="1" presetClass="entr" presetSubtype="0" fill="hold" grpId="0" nodeType="clickEffect">
                                  <p:stCondLst>
                                    <p:cond delay="0"/>
                                  </p:stCondLst>
                                  <p:childTnLst>
                                    <p:set>
                                      <p:cBhvr>
                                        <p:cTn id="179" dur="1" fill="hold">
                                          <p:stCondLst>
                                            <p:cond delay="0"/>
                                          </p:stCondLst>
                                        </p:cTn>
                                        <p:tgtEl>
                                          <p:spTgt spid="3"/>
                                        </p:tgtEl>
                                        <p:attrNameLst>
                                          <p:attrName>style.visibility</p:attrName>
                                        </p:attrNameLst>
                                      </p:cBhvr>
                                      <p:to>
                                        <p:strVal val="visible"/>
                                      </p:to>
                                    </p:set>
                                  </p:childTnLst>
                                </p:cTn>
                              </p:par>
                            </p:childTnLst>
                          </p:cTn>
                        </p:par>
                      </p:childTnLst>
                    </p:cTn>
                  </p:par>
                  <p:par>
                    <p:cTn id="180" fill="hold">
                      <p:stCondLst>
                        <p:cond delay="indefinite"/>
                      </p:stCondLst>
                      <p:childTnLst>
                        <p:par>
                          <p:cTn id="181" fill="hold">
                            <p:stCondLst>
                              <p:cond delay="0"/>
                            </p:stCondLst>
                            <p:childTnLst>
                              <p:par>
                                <p:cTn id="182" presetID="22" presetClass="entr" presetSubtype="8" fill="hold" nodeType="clickEffect">
                                  <p:stCondLst>
                                    <p:cond delay="0"/>
                                  </p:stCondLst>
                                  <p:childTnLst>
                                    <p:set>
                                      <p:cBhvr>
                                        <p:cTn id="183" dur="1" fill="hold">
                                          <p:stCondLst>
                                            <p:cond delay="0"/>
                                          </p:stCondLst>
                                        </p:cTn>
                                        <p:tgtEl>
                                          <p:spTgt spid="171"/>
                                        </p:tgtEl>
                                        <p:attrNameLst>
                                          <p:attrName>style.visibility</p:attrName>
                                        </p:attrNameLst>
                                      </p:cBhvr>
                                      <p:to>
                                        <p:strVal val="visible"/>
                                      </p:to>
                                    </p:set>
                                    <p:animEffect transition="in" filter="wipe(left)">
                                      <p:cBhvr>
                                        <p:cTn id="184" dur="500"/>
                                        <p:tgtEl>
                                          <p:spTgt spid="171"/>
                                        </p:tgtEl>
                                      </p:cBhvr>
                                    </p:animEffect>
                                  </p:childTnLst>
                                </p:cTn>
                              </p:par>
                            </p:childTnLst>
                          </p:cTn>
                        </p:par>
                      </p:childTnLst>
                    </p:cTn>
                  </p:par>
                  <p:par>
                    <p:cTn id="185" fill="hold">
                      <p:stCondLst>
                        <p:cond delay="indefinite"/>
                      </p:stCondLst>
                      <p:childTnLst>
                        <p:par>
                          <p:cTn id="186" fill="hold">
                            <p:stCondLst>
                              <p:cond delay="0"/>
                            </p:stCondLst>
                            <p:childTnLst>
                              <p:par>
                                <p:cTn id="187" presetID="22" presetClass="entr" presetSubtype="8" fill="hold" nodeType="clickEffect">
                                  <p:stCondLst>
                                    <p:cond delay="0"/>
                                  </p:stCondLst>
                                  <p:childTnLst>
                                    <p:set>
                                      <p:cBhvr>
                                        <p:cTn id="188" dur="1" fill="hold">
                                          <p:stCondLst>
                                            <p:cond delay="0"/>
                                          </p:stCondLst>
                                        </p:cTn>
                                        <p:tgtEl>
                                          <p:spTgt spid="168"/>
                                        </p:tgtEl>
                                        <p:attrNameLst>
                                          <p:attrName>style.visibility</p:attrName>
                                        </p:attrNameLst>
                                      </p:cBhvr>
                                      <p:to>
                                        <p:strVal val="visible"/>
                                      </p:to>
                                    </p:set>
                                    <p:animEffect transition="in" filter="wipe(left)">
                                      <p:cBhvr>
                                        <p:cTn id="189" dur="5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7" grpId="0" animBg="1"/>
      <p:bldP spid="11" grpId="0" animBg="1"/>
      <p:bldP spid="19" grpId="0" animBg="1"/>
      <p:bldP spid="43" grpId="0" animBg="1"/>
      <p:bldP spid="66" grpId="0" animBg="1"/>
      <p:bldP spid="81" grpId="0" animBg="1"/>
      <p:bldP spid="47" grpId="0" animBg="1"/>
      <p:bldP spid="52" grpId="0" animBg="1"/>
      <p:bldP spid="64" grpId="0" animBg="1"/>
      <p:bldP spid="84" grpId="0" animBg="1"/>
      <p:bldP spid="96" grpId="0"/>
      <p:bldP spid="9" grpId="0" animBg="1"/>
      <p:bldP spid="17" grpId="0" animBg="1"/>
      <p:bldP spid="23" grpId="0" animBg="1"/>
      <p:bldP spid="32" grpId="0" animBg="1"/>
      <p:bldP spid="80" grpId="0" animBg="1"/>
      <p:bldP spid="39" grpId="0" animBg="1"/>
      <p:bldP spid="50" grpId="0" animBg="1"/>
      <p:bldP spid="72" grpId="0" animBg="1"/>
      <p:bldP spid="63" grpId="0" animBg="1"/>
      <p:bldP spid="70" grpId="0" animBg="1"/>
      <p:bldP spid="95" grpId="0"/>
      <p:bldP spid="117" grpId="0" animBg="1"/>
      <p:bldP spid="140" grpId="0" animBg="1"/>
      <p:bldP spid="14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100">
            <a:extLst>
              <a:ext uri="{FF2B5EF4-FFF2-40B4-BE49-F238E27FC236}">
                <a16:creationId xmlns:a16="http://schemas.microsoft.com/office/drawing/2014/main" id="{89FD03D8-6958-7156-7879-F169104D88FD}"/>
              </a:ext>
            </a:extLst>
          </p:cNvPr>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4770022"/>
            <a:ext cx="12188825" cy="2087978"/>
          </a:xfrm>
          <a:prstGeom prst="rect">
            <a:avLst/>
          </a:prstGeom>
        </p:spPr>
      </p:pic>
      <p:sp>
        <p:nvSpPr>
          <p:cNvPr id="3" name="Subtitle 2">
            <a:extLst>
              <a:ext uri="{FF2B5EF4-FFF2-40B4-BE49-F238E27FC236}">
                <a16:creationId xmlns:a16="http://schemas.microsoft.com/office/drawing/2014/main" id="{A4C0F3C4-A0F5-4EDE-B259-433BE74853AF}"/>
              </a:ext>
            </a:extLst>
          </p:cNvPr>
          <p:cNvSpPr>
            <a:spLocks noGrp="1"/>
          </p:cNvSpPr>
          <p:nvPr>
            <p:ph type="subTitle" idx="10"/>
          </p:nvPr>
        </p:nvSpPr>
        <p:spPr>
          <a:xfrm>
            <a:off x="594456" y="811832"/>
            <a:ext cx="10962687" cy="247743"/>
          </a:xfrm>
        </p:spPr>
        <p:txBody>
          <a:bodyPr/>
          <a:lstStyle/>
          <a:p>
            <a:r>
              <a:rPr lang="en-US" dirty="0"/>
              <a:t>From Application Team viewpoint, VM and Guest OS are the same thing</a:t>
            </a:r>
          </a:p>
        </p:txBody>
      </p:sp>
      <p:sp>
        <p:nvSpPr>
          <p:cNvPr id="2" name="Title 1">
            <a:extLst>
              <a:ext uri="{FF2B5EF4-FFF2-40B4-BE49-F238E27FC236}">
                <a16:creationId xmlns:a16="http://schemas.microsoft.com/office/drawing/2014/main" id="{9D12CE58-322C-4F64-B7C4-0BAADBD05F31}"/>
              </a:ext>
            </a:extLst>
          </p:cNvPr>
          <p:cNvSpPr>
            <a:spLocks noGrp="1"/>
          </p:cNvSpPr>
          <p:nvPr>
            <p:ph type="title"/>
          </p:nvPr>
        </p:nvSpPr>
        <p:spPr/>
        <p:txBody>
          <a:bodyPr/>
          <a:lstStyle/>
          <a:p>
            <a:r>
              <a:rPr lang="en-US" dirty="0"/>
              <a:t>“VM” KPI Counters</a:t>
            </a:r>
          </a:p>
        </p:txBody>
      </p:sp>
      <p:sp>
        <p:nvSpPr>
          <p:cNvPr id="13" name="Rectangle 12">
            <a:extLst>
              <a:ext uri="{FF2B5EF4-FFF2-40B4-BE49-F238E27FC236}">
                <a16:creationId xmlns:a16="http://schemas.microsoft.com/office/drawing/2014/main" id="{07984D12-44A9-4EA8-9535-3ED2204EE6A2}"/>
              </a:ext>
            </a:extLst>
          </p:cNvPr>
          <p:cNvSpPr/>
          <p:nvPr/>
        </p:nvSpPr>
        <p:spPr>
          <a:xfrm>
            <a:off x="594456" y="3921047"/>
            <a:ext cx="1700240" cy="1202493"/>
          </a:xfrm>
          <a:prstGeom prst="rect">
            <a:avLst/>
          </a:prstGeom>
          <a:solidFill>
            <a:schemeClr val="accent1">
              <a:lumMod val="20000"/>
              <a:lumOff val="80000"/>
              <a:alpha val="20000"/>
            </a:schemeClr>
          </a:solidFill>
          <a:ln>
            <a:solidFill>
              <a:schemeClr val="accent1"/>
            </a:solidFill>
          </a:ln>
        </p:spPr>
        <p:style>
          <a:lnRef idx="0">
            <a:scrgbClr r="0" g="0" b="0"/>
          </a:lnRef>
          <a:fillRef idx="0">
            <a:scrgbClr r="0" g="0" b="0"/>
          </a:fillRef>
          <a:effectRef idx="0">
            <a:scrgbClr r="0" g="0" b="0"/>
          </a:effectRef>
          <a:fontRef idx="minor">
            <a:schemeClr val="dk1"/>
          </a:fontRef>
        </p:style>
        <p:txBody>
          <a:bodyPr rtlCol="0" anchor="ctr"/>
          <a:lstStyle/>
          <a:p>
            <a:pPr defTabSz="914126">
              <a:defRPr/>
            </a:pPr>
            <a:r>
              <a:rPr lang="en-US" sz="1600" b="1" dirty="0">
                <a:solidFill>
                  <a:srgbClr val="0070C0"/>
                </a:solidFill>
                <a:latin typeface="Calibri" panose="020F0502020204030204" pitchFamily="34" charset="0"/>
                <a:cs typeface="Calibri" panose="020F0502020204030204" pitchFamily="34" charset="0"/>
              </a:rPr>
              <a:t>Outside Guest OS</a:t>
            </a:r>
          </a:p>
          <a:p>
            <a:pPr defTabSz="914126">
              <a:defRPr/>
            </a:pPr>
            <a:r>
              <a:rPr lang="en-US" sz="1200" dirty="0">
                <a:solidFill>
                  <a:srgbClr val="0070C0"/>
                </a:solidFill>
                <a:latin typeface="Calibri" panose="020F0502020204030204" pitchFamily="34" charset="0"/>
                <a:cs typeface="Calibri" panose="020F0502020204030204" pitchFamily="34" charset="0"/>
              </a:rPr>
              <a:t>(VM)</a:t>
            </a:r>
          </a:p>
        </p:txBody>
      </p:sp>
      <p:sp>
        <p:nvSpPr>
          <p:cNvPr id="25" name="Rectangle 24">
            <a:extLst>
              <a:ext uri="{FF2B5EF4-FFF2-40B4-BE49-F238E27FC236}">
                <a16:creationId xmlns:a16="http://schemas.microsoft.com/office/drawing/2014/main" id="{6C1199B3-A59B-4BB6-896E-E2E26F43B19C}"/>
              </a:ext>
            </a:extLst>
          </p:cNvPr>
          <p:cNvSpPr/>
          <p:nvPr/>
        </p:nvSpPr>
        <p:spPr>
          <a:xfrm>
            <a:off x="594456" y="2638881"/>
            <a:ext cx="1700240" cy="1115225"/>
          </a:xfrm>
          <a:prstGeom prst="rect">
            <a:avLst/>
          </a:prstGeom>
          <a:solidFill>
            <a:schemeClr val="accent1">
              <a:lumMod val="20000"/>
              <a:lumOff val="80000"/>
              <a:alpha val="20000"/>
            </a:schemeClr>
          </a:solidFill>
          <a:ln>
            <a:solidFill>
              <a:schemeClr val="accent1"/>
            </a:solidFill>
          </a:ln>
        </p:spPr>
        <p:style>
          <a:lnRef idx="0">
            <a:scrgbClr r="0" g="0" b="0"/>
          </a:lnRef>
          <a:fillRef idx="0">
            <a:scrgbClr r="0" g="0" b="0"/>
          </a:fillRef>
          <a:effectRef idx="0">
            <a:scrgbClr r="0" g="0" b="0"/>
          </a:effectRef>
          <a:fontRef idx="minor">
            <a:schemeClr val="dk1"/>
          </a:fontRef>
        </p:style>
        <p:txBody>
          <a:bodyPr rtlCol="0" anchor="ctr"/>
          <a:lstStyle/>
          <a:p>
            <a:pPr defTabSz="914126">
              <a:defRPr/>
            </a:pPr>
            <a:r>
              <a:rPr lang="en-US" sz="1600" b="1" dirty="0">
                <a:solidFill>
                  <a:srgbClr val="0070C0"/>
                </a:solidFill>
                <a:latin typeface="Calibri" panose="020F0502020204030204" pitchFamily="34" charset="0"/>
                <a:cs typeface="Calibri" panose="020F0502020204030204" pitchFamily="34" charset="0"/>
              </a:rPr>
              <a:t>Inside Guest OS</a:t>
            </a:r>
          </a:p>
          <a:p>
            <a:pPr defTabSz="914126">
              <a:defRPr/>
            </a:pPr>
            <a:r>
              <a:rPr lang="en-US" sz="1200" dirty="0">
                <a:solidFill>
                  <a:srgbClr val="0070C0"/>
                </a:solidFill>
                <a:latin typeface="Calibri" panose="020F0502020204030204" pitchFamily="34" charset="0"/>
                <a:cs typeface="Calibri" panose="020F0502020204030204" pitchFamily="34" charset="0"/>
              </a:rPr>
              <a:t>(Linux, Windows)</a:t>
            </a:r>
          </a:p>
        </p:txBody>
      </p:sp>
      <p:grpSp>
        <p:nvGrpSpPr>
          <p:cNvPr id="9" name="Group 8">
            <a:extLst>
              <a:ext uri="{FF2B5EF4-FFF2-40B4-BE49-F238E27FC236}">
                <a16:creationId xmlns:a16="http://schemas.microsoft.com/office/drawing/2014/main" id="{C5F878B4-7385-44A1-AB1C-AD49B658A517}"/>
              </a:ext>
            </a:extLst>
          </p:cNvPr>
          <p:cNvGrpSpPr/>
          <p:nvPr/>
        </p:nvGrpSpPr>
        <p:grpSpPr>
          <a:xfrm>
            <a:off x="2508488" y="1806238"/>
            <a:ext cx="2194560" cy="3317309"/>
            <a:chOff x="2506900" y="1463337"/>
            <a:chExt cx="2194560" cy="3317309"/>
          </a:xfrm>
        </p:grpSpPr>
        <p:sp>
          <p:nvSpPr>
            <p:cNvPr id="15" name="Rectangle 14">
              <a:extLst>
                <a:ext uri="{FF2B5EF4-FFF2-40B4-BE49-F238E27FC236}">
                  <a16:creationId xmlns:a16="http://schemas.microsoft.com/office/drawing/2014/main" id="{92DD64C2-75B7-4FD4-89E2-99BB44218EED}"/>
                </a:ext>
              </a:extLst>
            </p:cNvPr>
            <p:cNvSpPr/>
            <p:nvPr/>
          </p:nvSpPr>
          <p:spPr>
            <a:xfrm>
              <a:off x="2506900" y="1463337"/>
              <a:ext cx="2194560" cy="649545"/>
            </a:xfrm>
            <a:prstGeom prst="rect">
              <a:avLst/>
            </a:prstGeom>
            <a:solidFill>
              <a:srgbClr val="F8981D">
                <a:alpha val="50000"/>
              </a:srgbClr>
            </a:solidFill>
            <a:ln>
              <a:noFill/>
            </a:ln>
          </p:spPr>
          <p:style>
            <a:lnRef idx="0">
              <a:scrgbClr r="0" g="0" b="0"/>
            </a:lnRef>
            <a:fillRef idx="0">
              <a:scrgbClr r="0" g="0" b="0"/>
            </a:fillRef>
            <a:effectRef idx="0">
              <a:scrgbClr r="0" g="0" b="0"/>
            </a:effectRef>
            <a:fontRef idx="minor">
              <a:schemeClr val="dk1"/>
            </a:fontRef>
          </p:style>
          <p:txBody>
            <a:bodyPr rtlCol="0" anchor="ctr"/>
            <a:lstStyle/>
            <a:p>
              <a:pPr algn="ctr" defTabSz="914126">
                <a:defRPr/>
              </a:pPr>
              <a:r>
                <a:rPr lang="en-US" sz="1799" b="1" dirty="0">
                  <a:solidFill>
                    <a:srgbClr val="3F3F3F"/>
                  </a:solidFill>
                  <a:latin typeface="Calibri" panose="020F0502020204030204" pitchFamily="34" charset="0"/>
                  <a:cs typeface="Calibri" panose="020F0502020204030204" pitchFamily="34" charset="0"/>
                </a:rPr>
                <a:t>CPU</a:t>
              </a:r>
            </a:p>
          </p:txBody>
        </p:sp>
        <p:cxnSp>
          <p:nvCxnSpPr>
            <p:cNvPr id="16" name="Straight Connector 15">
              <a:extLst>
                <a:ext uri="{FF2B5EF4-FFF2-40B4-BE49-F238E27FC236}">
                  <a16:creationId xmlns:a16="http://schemas.microsoft.com/office/drawing/2014/main" id="{C41B221A-B1EB-44B1-B9AA-EB9AF9D16E3F}"/>
                </a:ext>
              </a:extLst>
            </p:cNvPr>
            <p:cNvCxnSpPr>
              <a:cxnSpLocks/>
            </p:cNvCxnSpPr>
            <p:nvPr/>
          </p:nvCxnSpPr>
          <p:spPr>
            <a:xfrm>
              <a:off x="2506900" y="2101736"/>
              <a:ext cx="2194560" cy="0"/>
            </a:xfrm>
            <a:prstGeom prst="line">
              <a:avLst/>
            </a:prstGeom>
            <a:ln w="12700">
              <a:solidFill>
                <a:srgbClr val="F8981D"/>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F189B011-C730-4A38-B181-A28ECDF6840D}"/>
                </a:ext>
              </a:extLst>
            </p:cNvPr>
            <p:cNvGrpSpPr/>
            <p:nvPr/>
          </p:nvGrpSpPr>
          <p:grpSpPr>
            <a:xfrm>
              <a:off x="2506900" y="2295980"/>
              <a:ext cx="2194560" cy="505578"/>
              <a:chOff x="2294276" y="2496102"/>
              <a:chExt cx="1920240" cy="505710"/>
            </a:xfrm>
          </p:grpSpPr>
          <p:sp>
            <p:nvSpPr>
              <p:cNvPr id="17" name="Rectangle 16">
                <a:extLst>
                  <a:ext uri="{FF2B5EF4-FFF2-40B4-BE49-F238E27FC236}">
                    <a16:creationId xmlns:a16="http://schemas.microsoft.com/office/drawing/2014/main" id="{FE27F1FA-F888-41C5-8506-B4FEEF4602D2}"/>
                  </a:ext>
                </a:extLst>
              </p:cNvPr>
              <p:cNvSpPr/>
              <p:nvPr/>
            </p:nvSpPr>
            <p:spPr>
              <a:xfrm>
                <a:off x="2294276" y="2496102"/>
                <a:ext cx="1920240" cy="505710"/>
              </a:xfrm>
              <a:prstGeom prst="rect">
                <a:avLst/>
              </a:prstGeom>
              <a:solidFill>
                <a:srgbClr val="F8981D">
                  <a:alpha val="20000"/>
                </a:srgbClr>
              </a:solidFill>
              <a:ln>
                <a:noFill/>
              </a:ln>
            </p:spPr>
            <p:style>
              <a:lnRef idx="0">
                <a:scrgbClr r="0" g="0" b="0"/>
              </a:lnRef>
              <a:fillRef idx="0">
                <a:scrgbClr r="0" g="0" b="0"/>
              </a:fillRef>
              <a:effectRef idx="0">
                <a:scrgbClr r="0" g="0" b="0"/>
              </a:effectRef>
              <a:fontRef idx="minor">
                <a:schemeClr val="dk1"/>
              </a:fontRef>
            </p:style>
            <p:txBody>
              <a:bodyPr rtlCol="0" anchor="ctr"/>
              <a:lstStyle/>
              <a:p>
                <a:pPr defTabSz="914126">
                  <a:defRPr/>
                </a:pPr>
                <a:r>
                  <a:rPr lang="en-US" sz="1400" b="1" dirty="0">
                    <a:solidFill>
                      <a:srgbClr val="FF0000"/>
                    </a:solidFill>
                    <a:latin typeface="Calibri" panose="020F0502020204030204" pitchFamily="34" charset="0"/>
                    <a:cs typeface="Calibri" panose="020F0502020204030204" pitchFamily="34" charset="0"/>
                  </a:rPr>
                  <a:t>Run Queue</a:t>
                </a:r>
              </a:p>
              <a:p>
                <a:pPr defTabSz="914126">
                  <a:defRPr/>
                </a:pPr>
                <a:r>
                  <a:rPr lang="en-US" sz="1400" b="1" dirty="0">
                    <a:solidFill>
                      <a:srgbClr val="FF0000"/>
                    </a:solidFill>
                    <a:latin typeface="Calibri" panose="020F0502020204030204" pitchFamily="34" charset="0"/>
                    <a:cs typeface="Calibri" panose="020F0502020204030204" pitchFamily="34" charset="0"/>
                  </a:rPr>
                  <a:t>Context Switch</a:t>
                </a:r>
              </a:p>
            </p:txBody>
          </p:sp>
          <p:cxnSp>
            <p:nvCxnSpPr>
              <p:cNvPr id="18" name="Straight Connector 17">
                <a:extLst>
                  <a:ext uri="{FF2B5EF4-FFF2-40B4-BE49-F238E27FC236}">
                    <a16:creationId xmlns:a16="http://schemas.microsoft.com/office/drawing/2014/main" id="{D1BB9DCA-9734-4700-95EC-5583F8F4FFB2}"/>
                  </a:ext>
                </a:extLst>
              </p:cNvPr>
              <p:cNvCxnSpPr>
                <a:cxnSpLocks/>
              </p:cNvCxnSpPr>
              <p:nvPr/>
            </p:nvCxnSpPr>
            <p:spPr>
              <a:xfrm>
                <a:off x="2294276" y="3001811"/>
                <a:ext cx="1920240" cy="0"/>
              </a:xfrm>
              <a:prstGeom prst="line">
                <a:avLst/>
              </a:prstGeom>
              <a:ln w="12700">
                <a:solidFill>
                  <a:srgbClr val="F8981D"/>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CEB9333F-4379-4BF5-BEE0-B680CF4F35E6}"/>
                </a:ext>
              </a:extLst>
            </p:cNvPr>
            <p:cNvGrpSpPr/>
            <p:nvPr/>
          </p:nvGrpSpPr>
          <p:grpSpPr>
            <a:xfrm>
              <a:off x="2506900" y="3578148"/>
              <a:ext cx="2194560" cy="510966"/>
              <a:chOff x="2294276" y="3649042"/>
              <a:chExt cx="1920240" cy="511099"/>
            </a:xfrm>
          </p:grpSpPr>
          <p:sp>
            <p:nvSpPr>
              <p:cNvPr id="19" name="Rectangle 18">
                <a:extLst>
                  <a:ext uri="{FF2B5EF4-FFF2-40B4-BE49-F238E27FC236}">
                    <a16:creationId xmlns:a16="http://schemas.microsoft.com/office/drawing/2014/main" id="{A9211F8B-80C5-413B-9A2F-36B78BC658CB}"/>
                  </a:ext>
                </a:extLst>
              </p:cNvPr>
              <p:cNvSpPr/>
              <p:nvPr/>
            </p:nvSpPr>
            <p:spPr>
              <a:xfrm>
                <a:off x="2294276" y="3649042"/>
                <a:ext cx="1920240" cy="511099"/>
              </a:xfrm>
              <a:prstGeom prst="rect">
                <a:avLst/>
              </a:prstGeom>
              <a:solidFill>
                <a:srgbClr val="F8981D">
                  <a:alpha val="20000"/>
                </a:srgbClr>
              </a:solidFill>
              <a:ln>
                <a:noFill/>
              </a:ln>
            </p:spPr>
            <p:style>
              <a:lnRef idx="0">
                <a:scrgbClr r="0" g="0" b="0"/>
              </a:lnRef>
              <a:fillRef idx="0">
                <a:scrgbClr r="0" g="0" b="0"/>
              </a:fillRef>
              <a:effectRef idx="0">
                <a:scrgbClr r="0" g="0" b="0"/>
              </a:effectRef>
              <a:fontRef idx="minor">
                <a:schemeClr val="dk1"/>
              </a:fontRef>
            </p:style>
            <p:txBody>
              <a:bodyPr rtlCol="0" anchor="ctr"/>
              <a:lstStyle/>
              <a:p>
                <a:pPr defTabSz="914126">
                  <a:defRPr/>
                </a:pPr>
                <a:r>
                  <a:rPr lang="en-US" sz="1400" b="1" dirty="0">
                    <a:solidFill>
                      <a:srgbClr val="3F3F3F"/>
                    </a:solidFill>
                    <a:latin typeface="Calibri" panose="020F0502020204030204" pitchFamily="34" charset="0"/>
                    <a:cs typeface="Calibri" panose="020F0502020204030204" pitchFamily="34" charset="0"/>
                  </a:rPr>
                  <a:t>Run | Used</a:t>
                </a:r>
              </a:p>
              <a:p>
                <a:pPr defTabSz="914126">
                  <a:defRPr/>
                </a:pPr>
                <a:r>
                  <a:rPr lang="en-US" sz="1400" b="1" dirty="0">
                    <a:solidFill>
                      <a:srgbClr val="3F3F3F"/>
                    </a:solidFill>
                    <a:latin typeface="Calibri" panose="020F0502020204030204" pitchFamily="34" charset="0"/>
                    <a:cs typeface="Calibri" panose="020F0502020204030204" pitchFamily="34" charset="0"/>
                  </a:rPr>
                  <a:t>System + VMX + MKS</a:t>
                </a:r>
              </a:p>
            </p:txBody>
          </p:sp>
          <p:cxnSp>
            <p:nvCxnSpPr>
              <p:cNvPr id="20" name="Straight Connector 19">
                <a:extLst>
                  <a:ext uri="{FF2B5EF4-FFF2-40B4-BE49-F238E27FC236}">
                    <a16:creationId xmlns:a16="http://schemas.microsoft.com/office/drawing/2014/main" id="{8B3387C7-D647-4EF4-8855-791E8879A723}"/>
                  </a:ext>
                </a:extLst>
              </p:cNvPr>
              <p:cNvCxnSpPr>
                <a:cxnSpLocks/>
              </p:cNvCxnSpPr>
              <p:nvPr/>
            </p:nvCxnSpPr>
            <p:spPr>
              <a:xfrm>
                <a:off x="2294276" y="4160139"/>
                <a:ext cx="1920240" cy="0"/>
              </a:xfrm>
              <a:prstGeom prst="line">
                <a:avLst/>
              </a:prstGeom>
              <a:ln w="12700">
                <a:solidFill>
                  <a:srgbClr val="F8981D"/>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FDAB1DDE-C475-4A50-864E-006F1C70F32B}"/>
                </a:ext>
              </a:extLst>
            </p:cNvPr>
            <p:cNvGrpSpPr/>
            <p:nvPr/>
          </p:nvGrpSpPr>
          <p:grpSpPr>
            <a:xfrm>
              <a:off x="2506900" y="2900259"/>
              <a:ext cx="2194560" cy="510966"/>
              <a:chOff x="2294276" y="3065731"/>
              <a:chExt cx="1920240" cy="511099"/>
            </a:xfrm>
          </p:grpSpPr>
          <p:sp>
            <p:nvSpPr>
              <p:cNvPr id="21" name="Rectangle 20">
                <a:extLst>
                  <a:ext uri="{FF2B5EF4-FFF2-40B4-BE49-F238E27FC236}">
                    <a16:creationId xmlns:a16="http://schemas.microsoft.com/office/drawing/2014/main" id="{4E25DD44-EDED-41A2-B7CE-C87141198BAF}"/>
                  </a:ext>
                </a:extLst>
              </p:cNvPr>
              <p:cNvSpPr/>
              <p:nvPr/>
            </p:nvSpPr>
            <p:spPr>
              <a:xfrm>
                <a:off x="2294276" y="3065731"/>
                <a:ext cx="1920240" cy="511099"/>
              </a:xfrm>
              <a:prstGeom prst="rect">
                <a:avLst/>
              </a:prstGeom>
              <a:solidFill>
                <a:srgbClr val="F8981D">
                  <a:alpha val="20000"/>
                </a:srgbClr>
              </a:solidFill>
              <a:ln>
                <a:noFill/>
              </a:ln>
            </p:spPr>
            <p:style>
              <a:lnRef idx="0">
                <a:scrgbClr r="0" g="0" b="0"/>
              </a:lnRef>
              <a:fillRef idx="0">
                <a:scrgbClr r="0" g="0" b="0"/>
              </a:fillRef>
              <a:effectRef idx="0">
                <a:scrgbClr r="0" g="0" b="0"/>
              </a:effectRef>
              <a:fontRef idx="minor">
                <a:schemeClr val="dk1"/>
              </a:fontRef>
            </p:style>
            <p:txBody>
              <a:bodyPr rtlCol="0" anchor="ctr"/>
              <a:lstStyle/>
              <a:p>
                <a:pPr defTabSz="914126">
                  <a:defRPr/>
                </a:pPr>
                <a:r>
                  <a:rPr lang="en-US" sz="1400" b="1" dirty="0">
                    <a:solidFill>
                      <a:srgbClr val="3F3F3F"/>
                    </a:solidFill>
                    <a:latin typeface="Calibri" panose="020F0502020204030204" pitchFamily="34" charset="0"/>
                    <a:cs typeface="Calibri" panose="020F0502020204030204" pitchFamily="34" charset="0"/>
                  </a:rPr>
                  <a:t>Utilization</a:t>
                </a:r>
              </a:p>
            </p:txBody>
          </p:sp>
          <p:cxnSp>
            <p:nvCxnSpPr>
              <p:cNvPr id="22" name="Straight Connector 21">
                <a:extLst>
                  <a:ext uri="{FF2B5EF4-FFF2-40B4-BE49-F238E27FC236}">
                    <a16:creationId xmlns:a16="http://schemas.microsoft.com/office/drawing/2014/main" id="{6C0FFA5C-584B-4AE3-B9B9-7546F0B7C942}"/>
                  </a:ext>
                </a:extLst>
              </p:cNvPr>
              <p:cNvCxnSpPr>
                <a:cxnSpLocks/>
              </p:cNvCxnSpPr>
              <p:nvPr/>
            </p:nvCxnSpPr>
            <p:spPr>
              <a:xfrm>
                <a:off x="2294276" y="3576829"/>
                <a:ext cx="1920240" cy="0"/>
              </a:xfrm>
              <a:prstGeom prst="line">
                <a:avLst/>
              </a:prstGeom>
              <a:ln w="12700">
                <a:solidFill>
                  <a:srgbClr val="F8981D"/>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352D3846-BB31-4EC7-B73C-B943D51CF845}"/>
                </a:ext>
              </a:extLst>
            </p:cNvPr>
            <p:cNvGrpSpPr/>
            <p:nvPr/>
          </p:nvGrpSpPr>
          <p:grpSpPr>
            <a:xfrm>
              <a:off x="2506900" y="4269680"/>
              <a:ext cx="2194560" cy="510966"/>
              <a:chOff x="2294276" y="3649042"/>
              <a:chExt cx="1920240" cy="511099"/>
            </a:xfrm>
          </p:grpSpPr>
          <p:sp>
            <p:nvSpPr>
              <p:cNvPr id="55" name="Rectangle 54">
                <a:extLst>
                  <a:ext uri="{FF2B5EF4-FFF2-40B4-BE49-F238E27FC236}">
                    <a16:creationId xmlns:a16="http://schemas.microsoft.com/office/drawing/2014/main" id="{557F7A9C-F6BE-4652-8B2B-EE7C532B52A3}"/>
                  </a:ext>
                </a:extLst>
              </p:cNvPr>
              <p:cNvSpPr/>
              <p:nvPr/>
            </p:nvSpPr>
            <p:spPr>
              <a:xfrm>
                <a:off x="2294276" y="3649042"/>
                <a:ext cx="1920240" cy="511099"/>
              </a:xfrm>
              <a:prstGeom prst="rect">
                <a:avLst/>
              </a:prstGeom>
              <a:solidFill>
                <a:srgbClr val="F8981D">
                  <a:alpha val="20000"/>
                </a:srgbClr>
              </a:solidFill>
              <a:ln>
                <a:noFill/>
              </a:ln>
            </p:spPr>
            <p:style>
              <a:lnRef idx="0">
                <a:scrgbClr r="0" g="0" b="0"/>
              </a:lnRef>
              <a:fillRef idx="0">
                <a:scrgbClr r="0" g="0" b="0"/>
              </a:fillRef>
              <a:effectRef idx="0">
                <a:scrgbClr r="0" g="0" b="0"/>
              </a:effectRef>
              <a:fontRef idx="minor">
                <a:schemeClr val="dk1"/>
              </a:fontRef>
            </p:style>
            <p:txBody>
              <a:bodyPr rtlCol="0" anchor="ctr"/>
              <a:lstStyle/>
              <a:p>
                <a:pPr defTabSz="914126">
                  <a:defRPr/>
                </a:pPr>
                <a:r>
                  <a:rPr lang="en-US" sz="1400" b="1" dirty="0">
                    <a:solidFill>
                      <a:srgbClr val="FF0000"/>
                    </a:solidFill>
                    <a:latin typeface="Calibri" panose="020F0502020204030204" pitchFamily="34" charset="0"/>
                    <a:cs typeface="Calibri" panose="020F0502020204030204" pitchFamily="34" charset="0"/>
                  </a:rPr>
                  <a:t>Ready + Co-Stop + Overlap</a:t>
                </a:r>
              </a:p>
              <a:p>
                <a:pPr defTabSz="914126">
                  <a:defRPr/>
                </a:pPr>
                <a:r>
                  <a:rPr lang="en-US" sz="1400" b="1" dirty="0">
                    <a:solidFill>
                      <a:srgbClr val="FF0000"/>
                    </a:solidFill>
                    <a:latin typeface="Calibri" panose="020F0502020204030204" pitchFamily="34" charset="0"/>
                    <a:cs typeface="Calibri" panose="020F0502020204030204" pitchFamily="34" charset="0"/>
                  </a:rPr>
                  <a:t>Other Wait + Swap Wait</a:t>
                </a:r>
              </a:p>
            </p:txBody>
          </p:sp>
          <p:cxnSp>
            <p:nvCxnSpPr>
              <p:cNvPr id="56" name="Straight Connector 55">
                <a:extLst>
                  <a:ext uri="{FF2B5EF4-FFF2-40B4-BE49-F238E27FC236}">
                    <a16:creationId xmlns:a16="http://schemas.microsoft.com/office/drawing/2014/main" id="{CCBDC9A3-AB49-4D66-99D8-6CD4DA40107A}"/>
                  </a:ext>
                </a:extLst>
              </p:cNvPr>
              <p:cNvCxnSpPr>
                <a:cxnSpLocks/>
              </p:cNvCxnSpPr>
              <p:nvPr/>
            </p:nvCxnSpPr>
            <p:spPr>
              <a:xfrm>
                <a:off x="2294276" y="4160139"/>
                <a:ext cx="1920240" cy="0"/>
              </a:xfrm>
              <a:prstGeom prst="line">
                <a:avLst/>
              </a:prstGeom>
              <a:ln w="12700">
                <a:solidFill>
                  <a:srgbClr val="F8981D"/>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8" name="Group 7">
            <a:extLst>
              <a:ext uri="{FF2B5EF4-FFF2-40B4-BE49-F238E27FC236}">
                <a16:creationId xmlns:a16="http://schemas.microsoft.com/office/drawing/2014/main" id="{5E2E7634-B642-446D-AB68-DD0A4105746A}"/>
              </a:ext>
            </a:extLst>
          </p:cNvPr>
          <p:cNvGrpSpPr/>
          <p:nvPr/>
        </p:nvGrpSpPr>
        <p:grpSpPr>
          <a:xfrm>
            <a:off x="4899359" y="1806237"/>
            <a:ext cx="2194560" cy="3317308"/>
            <a:chOff x="5179938" y="1463337"/>
            <a:chExt cx="2194560" cy="3317308"/>
          </a:xfrm>
        </p:grpSpPr>
        <p:sp>
          <p:nvSpPr>
            <p:cNvPr id="5" name="Rectangle 4">
              <a:extLst>
                <a:ext uri="{FF2B5EF4-FFF2-40B4-BE49-F238E27FC236}">
                  <a16:creationId xmlns:a16="http://schemas.microsoft.com/office/drawing/2014/main" id="{77076B60-2567-4B00-B6B5-FA27C9C90C90}"/>
                </a:ext>
              </a:extLst>
            </p:cNvPr>
            <p:cNvSpPr/>
            <p:nvPr/>
          </p:nvSpPr>
          <p:spPr>
            <a:xfrm>
              <a:off x="5179938" y="1463337"/>
              <a:ext cx="2194560" cy="649545"/>
            </a:xfrm>
            <a:prstGeom prst="rect">
              <a:avLst/>
            </a:prstGeom>
            <a:solidFill>
              <a:srgbClr val="F8981D">
                <a:alpha val="50000"/>
              </a:srgbClr>
            </a:solidFill>
            <a:ln>
              <a:noFill/>
            </a:ln>
          </p:spPr>
          <p:style>
            <a:lnRef idx="0">
              <a:scrgbClr r="0" g="0" b="0"/>
            </a:lnRef>
            <a:fillRef idx="0">
              <a:scrgbClr r="0" g="0" b="0"/>
            </a:fillRef>
            <a:effectRef idx="0">
              <a:scrgbClr r="0" g="0" b="0"/>
            </a:effectRef>
            <a:fontRef idx="minor">
              <a:schemeClr val="dk1"/>
            </a:fontRef>
          </p:style>
          <p:txBody>
            <a:bodyPr rtlCol="0" anchor="ctr"/>
            <a:lstStyle/>
            <a:p>
              <a:pPr algn="ctr" defTabSz="914126">
                <a:defRPr/>
              </a:pPr>
              <a:r>
                <a:rPr lang="en-US" sz="1799" b="1">
                  <a:solidFill>
                    <a:srgbClr val="3F3F3F"/>
                  </a:solidFill>
                  <a:latin typeface="Calibri" panose="020F0502020204030204" pitchFamily="34" charset="0"/>
                  <a:cs typeface="Calibri" panose="020F0502020204030204" pitchFamily="34" charset="0"/>
                </a:rPr>
                <a:t>RAM</a:t>
              </a:r>
              <a:endParaRPr lang="en-US" sz="1799" b="1" dirty="0">
                <a:solidFill>
                  <a:srgbClr val="3F3F3F"/>
                </a:solidFill>
                <a:latin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D2C98DF-484D-4A5F-9929-549E3B9B0AF7}"/>
                </a:ext>
              </a:extLst>
            </p:cNvPr>
            <p:cNvCxnSpPr>
              <a:cxnSpLocks/>
            </p:cNvCxnSpPr>
            <p:nvPr/>
          </p:nvCxnSpPr>
          <p:spPr>
            <a:xfrm>
              <a:off x="5179938" y="2101736"/>
              <a:ext cx="2194560" cy="0"/>
            </a:xfrm>
            <a:prstGeom prst="line">
              <a:avLst/>
            </a:prstGeom>
            <a:ln w="12700">
              <a:solidFill>
                <a:srgbClr val="F8981D"/>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86CFF5B6-DD05-45AB-B84F-2DAD3FC841F9}"/>
                </a:ext>
              </a:extLst>
            </p:cNvPr>
            <p:cNvGrpSpPr/>
            <p:nvPr/>
          </p:nvGrpSpPr>
          <p:grpSpPr>
            <a:xfrm>
              <a:off x="5179938" y="2295979"/>
              <a:ext cx="2194560" cy="505578"/>
              <a:chOff x="2294276" y="2496102"/>
              <a:chExt cx="1920240" cy="505710"/>
            </a:xfrm>
          </p:grpSpPr>
          <p:sp>
            <p:nvSpPr>
              <p:cNvPr id="60" name="Rectangle 59">
                <a:extLst>
                  <a:ext uri="{FF2B5EF4-FFF2-40B4-BE49-F238E27FC236}">
                    <a16:creationId xmlns:a16="http://schemas.microsoft.com/office/drawing/2014/main" id="{B42D5504-D1FC-4CB0-83E4-7BB4F6672263}"/>
                  </a:ext>
                </a:extLst>
              </p:cNvPr>
              <p:cNvSpPr/>
              <p:nvPr/>
            </p:nvSpPr>
            <p:spPr>
              <a:xfrm>
                <a:off x="2294276" y="2496102"/>
                <a:ext cx="1920240" cy="505710"/>
              </a:xfrm>
              <a:prstGeom prst="rect">
                <a:avLst/>
              </a:prstGeom>
              <a:solidFill>
                <a:srgbClr val="F8981D">
                  <a:alpha val="20000"/>
                </a:srgbClr>
              </a:solidFill>
              <a:ln>
                <a:noFill/>
              </a:ln>
            </p:spPr>
            <p:style>
              <a:lnRef idx="0">
                <a:scrgbClr r="0" g="0" b="0"/>
              </a:lnRef>
              <a:fillRef idx="0">
                <a:scrgbClr r="0" g="0" b="0"/>
              </a:fillRef>
              <a:effectRef idx="0">
                <a:scrgbClr r="0" g="0" b="0"/>
              </a:effectRef>
              <a:fontRef idx="minor">
                <a:schemeClr val="dk1"/>
              </a:fontRef>
            </p:style>
            <p:txBody>
              <a:bodyPr rtlCol="0" anchor="ctr"/>
              <a:lstStyle/>
              <a:p>
                <a:pPr defTabSz="914126">
                  <a:defRPr/>
                </a:pPr>
                <a:r>
                  <a:rPr lang="en-US" sz="1400" b="1" dirty="0">
                    <a:solidFill>
                      <a:srgbClr val="3F3F3F"/>
                    </a:solidFill>
                    <a:latin typeface="Calibri" panose="020F0502020204030204" pitchFamily="34" charset="0"/>
                    <a:cs typeface="Calibri" panose="020F0502020204030204" pitchFamily="34" charset="0"/>
                  </a:rPr>
                  <a:t>Paging Rate (MB/s)</a:t>
                </a:r>
              </a:p>
              <a:p>
                <a:pPr defTabSz="914126">
                  <a:defRPr/>
                </a:pPr>
                <a:r>
                  <a:rPr lang="en-US" sz="1400" b="1" dirty="0">
                    <a:solidFill>
                      <a:srgbClr val="3F3F3F"/>
                    </a:solidFill>
                    <a:latin typeface="Calibri" panose="020F0502020204030204" pitchFamily="34" charset="0"/>
                    <a:cs typeface="Calibri" panose="020F0502020204030204" pitchFamily="34" charset="0"/>
                  </a:rPr>
                  <a:t>Committed %</a:t>
                </a:r>
              </a:p>
            </p:txBody>
          </p:sp>
          <p:cxnSp>
            <p:nvCxnSpPr>
              <p:cNvPr id="61" name="Straight Connector 60">
                <a:extLst>
                  <a:ext uri="{FF2B5EF4-FFF2-40B4-BE49-F238E27FC236}">
                    <a16:creationId xmlns:a16="http://schemas.microsoft.com/office/drawing/2014/main" id="{B7654D8F-C0F1-4667-876F-3BC75C7EE59C}"/>
                  </a:ext>
                </a:extLst>
              </p:cNvPr>
              <p:cNvCxnSpPr>
                <a:cxnSpLocks/>
              </p:cNvCxnSpPr>
              <p:nvPr/>
            </p:nvCxnSpPr>
            <p:spPr>
              <a:xfrm>
                <a:off x="2294276" y="3001811"/>
                <a:ext cx="1920240" cy="0"/>
              </a:xfrm>
              <a:prstGeom prst="line">
                <a:avLst/>
              </a:prstGeom>
              <a:ln w="12700">
                <a:solidFill>
                  <a:srgbClr val="F8981D"/>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5BB55D75-D743-489D-A275-71A6AE610F86}"/>
                </a:ext>
              </a:extLst>
            </p:cNvPr>
            <p:cNvGrpSpPr/>
            <p:nvPr/>
          </p:nvGrpSpPr>
          <p:grpSpPr>
            <a:xfrm>
              <a:off x="5179938" y="3578147"/>
              <a:ext cx="2194560" cy="510966"/>
              <a:chOff x="2294276" y="3649042"/>
              <a:chExt cx="1920240" cy="511099"/>
            </a:xfrm>
          </p:grpSpPr>
          <p:sp>
            <p:nvSpPr>
              <p:cNvPr id="63" name="Rectangle 62">
                <a:extLst>
                  <a:ext uri="{FF2B5EF4-FFF2-40B4-BE49-F238E27FC236}">
                    <a16:creationId xmlns:a16="http://schemas.microsoft.com/office/drawing/2014/main" id="{12F7F8E7-B487-47C9-AE3E-0484288F6E3B}"/>
                  </a:ext>
                </a:extLst>
              </p:cNvPr>
              <p:cNvSpPr/>
              <p:nvPr/>
            </p:nvSpPr>
            <p:spPr>
              <a:xfrm>
                <a:off x="2294276" y="3649042"/>
                <a:ext cx="1920240" cy="511099"/>
              </a:xfrm>
              <a:prstGeom prst="rect">
                <a:avLst/>
              </a:prstGeom>
              <a:solidFill>
                <a:srgbClr val="F8981D">
                  <a:alpha val="20000"/>
                </a:srgbClr>
              </a:solidFill>
              <a:ln>
                <a:noFill/>
              </a:ln>
            </p:spPr>
            <p:style>
              <a:lnRef idx="0">
                <a:scrgbClr r="0" g="0" b="0"/>
              </a:lnRef>
              <a:fillRef idx="0">
                <a:scrgbClr r="0" g="0" b="0"/>
              </a:fillRef>
              <a:effectRef idx="0">
                <a:scrgbClr r="0" g="0" b="0"/>
              </a:effectRef>
              <a:fontRef idx="minor">
                <a:schemeClr val="dk1"/>
              </a:fontRef>
            </p:style>
            <p:txBody>
              <a:bodyPr rtlCol="0" anchor="ctr"/>
              <a:lstStyle/>
              <a:p>
                <a:pPr defTabSz="914126">
                  <a:defRPr/>
                </a:pPr>
                <a:r>
                  <a:rPr lang="en-US" sz="1400" b="1" dirty="0">
                    <a:solidFill>
                      <a:srgbClr val="3F3F3F"/>
                    </a:solidFill>
                    <a:latin typeface="Calibri" panose="020F0502020204030204" pitchFamily="34" charset="0"/>
                    <a:cs typeface="Calibri" panose="020F0502020204030204" pitchFamily="34" charset="0"/>
                  </a:rPr>
                  <a:t>Zipped, Swapped, Swapped to Host Cache</a:t>
                </a:r>
              </a:p>
            </p:txBody>
          </p:sp>
          <p:cxnSp>
            <p:nvCxnSpPr>
              <p:cNvPr id="64" name="Straight Connector 63">
                <a:extLst>
                  <a:ext uri="{FF2B5EF4-FFF2-40B4-BE49-F238E27FC236}">
                    <a16:creationId xmlns:a16="http://schemas.microsoft.com/office/drawing/2014/main" id="{3722BF6E-E1C0-4262-A682-B2D4A6960966}"/>
                  </a:ext>
                </a:extLst>
              </p:cNvPr>
              <p:cNvCxnSpPr>
                <a:cxnSpLocks/>
              </p:cNvCxnSpPr>
              <p:nvPr/>
            </p:nvCxnSpPr>
            <p:spPr>
              <a:xfrm>
                <a:off x="2294276" y="4160139"/>
                <a:ext cx="1920240" cy="0"/>
              </a:xfrm>
              <a:prstGeom prst="line">
                <a:avLst/>
              </a:prstGeom>
              <a:ln w="12700">
                <a:solidFill>
                  <a:srgbClr val="F8981D"/>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49C7416D-274E-4773-BFE3-71D427FBBC64}"/>
                </a:ext>
              </a:extLst>
            </p:cNvPr>
            <p:cNvGrpSpPr/>
            <p:nvPr/>
          </p:nvGrpSpPr>
          <p:grpSpPr>
            <a:xfrm>
              <a:off x="5179938" y="2900258"/>
              <a:ext cx="2194560" cy="510966"/>
              <a:chOff x="2294276" y="3065731"/>
              <a:chExt cx="1920240" cy="511099"/>
            </a:xfrm>
          </p:grpSpPr>
          <p:sp>
            <p:nvSpPr>
              <p:cNvPr id="66" name="Rectangle 65">
                <a:extLst>
                  <a:ext uri="{FF2B5EF4-FFF2-40B4-BE49-F238E27FC236}">
                    <a16:creationId xmlns:a16="http://schemas.microsoft.com/office/drawing/2014/main" id="{01F1FAAE-9720-4331-ABFA-7B4A09F8FA4E}"/>
                  </a:ext>
                </a:extLst>
              </p:cNvPr>
              <p:cNvSpPr/>
              <p:nvPr/>
            </p:nvSpPr>
            <p:spPr>
              <a:xfrm>
                <a:off x="2294276" y="3065731"/>
                <a:ext cx="1920240" cy="511099"/>
              </a:xfrm>
              <a:prstGeom prst="rect">
                <a:avLst/>
              </a:prstGeom>
              <a:solidFill>
                <a:srgbClr val="F8981D">
                  <a:alpha val="20000"/>
                </a:srgbClr>
              </a:solidFill>
              <a:ln>
                <a:noFill/>
              </a:ln>
            </p:spPr>
            <p:style>
              <a:lnRef idx="0">
                <a:scrgbClr r="0" g="0" b="0"/>
              </a:lnRef>
              <a:fillRef idx="0">
                <a:scrgbClr r="0" g="0" b="0"/>
              </a:fillRef>
              <a:effectRef idx="0">
                <a:scrgbClr r="0" g="0" b="0"/>
              </a:effectRef>
              <a:fontRef idx="minor">
                <a:schemeClr val="dk1"/>
              </a:fontRef>
            </p:style>
            <p:txBody>
              <a:bodyPr rtlCol="0" anchor="ctr"/>
              <a:lstStyle/>
              <a:p>
                <a:pPr defTabSz="914126">
                  <a:defRPr/>
                </a:pPr>
                <a:r>
                  <a:rPr lang="en-US" sz="1400" b="1" dirty="0">
                    <a:solidFill>
                      <a:srgbClr val="3F3F3F"/>
                    </a:solidFill>
                    <a:latin typeface="Calibri" panose="020F0502020204030204" pitchFamily="34" charset="0"/>
                    <a:cs typeface="Calibri" panose="020F0502020204030204" pitchFamily="34" charset="0"/>
                  </a:rPr>
                  <a:t>In Use</a:t>
                </a:r>
              </a:p>
              <a:p>
                <a:pPr defTabSz="914126">
                  <a:defRPr/>
                </a:pPr>
                <a:r>
                  <a:rPr lang="en-US" sz="1400" b="1" dirty="0">
                    <a:solidFill>
                      <a:srgbClr val="3F3F3F"/>
                    </a:solidFill>
                    <a:latin typeface="Calibri" panose="020F0502020204030204" pitchFamily="34" charset="0"/>
                    <a:cs typeface="Calibri" panose="020F0502020204030204" pitchFamily="34" charset="0"/>
                  </a:rPr>
                  <a:t>Modified + Standby</a:t>
                </a:r>
              </a:p>
            </p:txBody>
          </p:sp>
          <p:cxnSp>
            <p:nvCxnSpPr>
              <p:cNvPr id="67" name="Straight Connector 66">
                <a:extLst>
                  <a:ext uri="{FF2B5EF4-FFF2-40B4-BE49-F238E27FC236}">
                    <a16:creationId xmlns:a16="http://schemas.microsoft.com/office/drawing/2014/main" id="{5922ABC8-A558-4E1B-A38D-FC81E109DE1D}"/>
                  </a:ext>
                </a:extLst>
              </p:cNvPr>
              <p:cNvCxnSpPr>
                <a:cxnSpLocks/>
              </p:cNvCxnSpPr>
              <p:nvPr/>
            </p:nvCxnSpPr>
            <p:spPr>
              <a:xfrm>
                <a:off x="2294276" y="3576829"/>
                <a:ext cx="1920240" cy="0"/>
              </a:xfrm>
              <a:prstGeom prst="line">
                <a:avLst/>
              </a:prstGeom>
              <a:ln w="12700">
                <a:solidFill>
                  <a:srgbClr val="F8981D"/>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8865B880-0E41-4882-915E-90D0B4EA228C}"/>
                </a:ext>
              </a:extLst>
            </p:cNvPr>
            <p:cNvGrpSpPr/>
            <p:nvPr/>
          </p:nvGrpSpPr>
          <p:grpSpPr>
            <a:xfrm>
              <a:off x="5179938" y="4269679"/>
              <a:ext cx="2194560" cy="510966"/>
              <a:chOff x="2294276" y="3649042"/>
              <a:chExt cx="1920240" cy="511099"/>
            </a:xfrm>
          </p:grpSpPr>
          <p:sp>
            <p:nvSpPr>
              <p:cNvPr id="69" name="Rectangle 68">
                <a:extLst>
                  <a:ext uri="{FF2B5EF4-FFF2-40B4-BE49-F238E27FC236}">
                    <a16:creationId xmlns:a16="http://schemas.microsoft.com/office/drawing/2014/main" id="{927EA5CB-C9E5-43D9-8D2D-770801B127AD}"/>
                  </a:ext>
                </a:extLst>
              </p:cNvPr>
              <p:cNvSpPr/>
              <p:nvPr/>
            </p:nvSpPr>
            <p:spPr>
              <a:xfrm>
                <a:off x="2294276" y="3649042"/>
                <a:ext cx="1920240" cy="511099"/>
              </a:xfrm>
              <a:prstGeom prst="rect">
                <a:avLst/>
              </a:prstGeom>
              <a:solidFill>
                <a:srgbClr val="F8981D">
                  <a:alpha val="20000"/>
                </a:srgbClr>
              </a:solidFill>
              <a:ln>
                <a:noFill/>
              </a:ln>
            </p:spPr>
            <p:style>
              <a:lnRef idx="0">
                <a:scrgbClr r="0" g="0" b="0"/>
              </a:lnRef>
              <a:fillRef idx="0">
                <a:scrgbClr r="0" g="0" b="0"/>
              </a:fillRef>
              <a:effectRef idx="0">
                <a:scrgbClr r="0" g="0" b="0"/>
              </a:effectRef>
              <a:fontRef idx="minor">
                <a:schemeClr val="dk1"/>
              </a:fontRef>
            </p:style>
            <p:txBody>
              <a:bodyPr rtlCol="0" anchor="ctr"/>
              <a:lstStyle/>
              <a:p>
                <a:pPr defTabSz="914126">
                  <a:defRPr/>
                </a:pPr>
                <a:r>
                  <a:rPr lang="en-US" sz="1400" b="1">
                    <a:solidFill>
                      <a:srgbClr val="FF0000"/>
                    </a:solidFill>
                    <a:latin typeface="Calibri" panose="020F0502020204030204" pitchFamily="34" charset="0"/>
                    <a:cs typeface="Calibri" panose="020F0502020204030204" pitchFamily="34" charset="0"/>
                  </a:rPr>
                  <a:t>Contention</a:t>
                </a:r>
                <a:endParaRPr lang="en-US" sz="1400" b="1" dirty="0">
                  <a:solidFill>
                    <a:srgbClr val="FF0000"/>
                  </a:solidFill>
                  <a:latin typeface="Calibri" panose="020F0502020204030204" pitchFamily="34" charset="0"/>
                  <a:cs typeface="Calibri" panose="020F0502020204030204" pitchFamily="34" charset="0"/>
                </a:endParaRPr>
              </a:p>
            </p:txBody>
          </p:sp>
          <p:cxnSp>
            <p:nvCxnSpPr>
              <p:cNvPr id="70" name="Straight Connector 69">
                <a:extLst>
                  <a:ext uri="{FF2B5EF4-FFF2-40B4-BE49-F238E27FC236}">
                    <a16:creationId xmlns:a16="http://schemas.microsoft.com/office/drawing/2014/main" id="{9F34F115-4EF0-494D-B41F-BDAE47F0A881}"/>
                  </a:ext>
                </a:extLst>
              </p:cNvPr>
              <p:cNvCxnSpPr>
                <a:cxnSpLocks/>
              </p:cNvCxnSpPr>
              <p:nvPr/>
            </p:nvCxnSpPr>
            <p:spPr>
              <a:xfrm>
                <a:off x="2294276" y="4160139"/>
                <a:ext cx="1920240" cy="0"/>
              </a:xfrm>
              <a:prstGeom prst="line">
                <a:avLst/>
              </a:prstGeom>
              <a:ln w="12700">
                <a:solidFill>
                  <a:srgbClr val="F8981D"/>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7" name="Group 6">
            <a:extLst>
              <a:ext uri="{FF2B5EF4-FFF2-40B4-BE49-F238E27FC236}">
                <a16:creationId xmlns:a16="http://schemas.microsoft.com/office/drawing/2014/main" id="{1946DC7B-3CF2-4DC7-B729-7B96281FB683}"/>
              </a:ext>
            </a:extLst>
          </p:cNvPr>
          <p:cNvGrpSpPr/>
          <p:nvPr/>
        </p:nvGrpSpPr>
        <p:grpSpPr>
          <a:xfrm>
            <a:off x="7290230" y="1806238"/>
            <a:ext cx="2194560" cy="3317309"/>
            <a:chOff x="6854761" y="1463337"/>
            <a:chExt cx="2194560" cy="3317309"/>
          </a:xfrm>
        </p:grpSpPr>
        <p:sp>
          <p:nvSpPr>
            <p:cNvPr id="73" name="Rectangle 72">
              <a:extLst>
                <a:ext uri="{FF2B5EF4-FFF2-40B4-BE49-F238E27FC236}">
                  <a16:creationId xmlns:a16="http://schemas.microsoft.com/office/drawing/2014/main" id="{259D2A67-9717-4358-A55C-83FBA3E1F8CC}"/>
                </a:ext>
              </a:extLst>
            </p:cNvPr>
            <p:cNvSpPr/>
            <p:nvPr/>
          </p:nvSpPr>
          <p:spPr>
            <a:xfrm>
              <a:off x="6854761" y="1463337"/>
              <a:ext cx="2194560" cy="649545"/>
            </a:xfrm>
            <a:prstGeom prst="rect">
              <a:avLst/>
            </a:prstGeom>
            <a:solidFill>
              <a:srgbClr val="F8981D">
                <a:alpha val="50000"/>
              </a:srgbClr>
            </a:solidFill>
            <a:ln>
              <a:noFill/>
            </a:ln>
          </p:spPr>
          <p:style>
            <a:lnRef idx="0">
              <a:scrgbClr r="0" g="0" b="0"/>
            </a:lnRef>
            <a:fillRef idx="0">
              <a:scrgbClr r="0" g="0" b="0"/>
            </a:fillRef>
            <a:effectRef idx="0">
              <a:scrgbClr r="0" g="0" b="0"/>
            </a:effectRef>
            <a:fontRef idx="minor">
              <a:schemeClr val="dk1"/>
            </a:fontRef>
          </p:style>
          <p:txBody>
            <a:bodyPr rtlCol="0" anchor="ctr"/>
            <a:lstStyle/>
            <a:p>
              <a:pPr algn="ctr" defTabSz="914126">
                <a:defRPr/>
              </a:pPr>
              <a:r>
                <a:rPr lang="en-US" sz="1799" b="1">
                  <a:solidFill>
                    <a:srgbClr val="3F3F3F"/>
                  </a:solidFill>
                  <a:latin typeface="Calibri" panose="020F0502020204030204" pitchFamily="34" charset="0"/>
                  <a:cs typeface="Calibri" panose="020F0502020204030204" pitchFamily="34" charset="0"/>
                </a:rPr>
                <a:t>Network</a:t>
              </a:r>
              <a:endParaRPr lang="en-US" sz="1799" b="1" dirty="0">
                <a:solidFill>
                  <a:srgbClr val="3F3F3F"/>
                </a:solidFill>
                <a:latin typeface="Calibri" panose="020F0502020204030204" pitchFamily="34" charset="0"/>
                <a:cs typeface="Calibri" panose="020F0502020204030204" pitchFamily="34" charset="0"/>
              </a:endParaRPr>
            </a:p>
          </p:txBody>
        </p:sp>
        <p:cxnSp>
          <p:nvCxnSpPr>
            <p:cNvPr id="74" name="Straight Connector 73">
              <a:extLst>
                <a:ext uri="{FF2B5EF4-FFF2-40B4-BE49-F238E27FC236}">
                  <a16:creationId xmlns:a16="http://schemas.microsoft.com/office/drawing/2014/main" id="{A81855B8-0FC8-4813-A1EF-FC737D1C43B5}"/>
                </a:ext>
              </a:extLst>
            </p:cNvPr>
            <p:cNvCxnSpPr>
              <a:cxnSpLocks/>
            </p:cNvCxnSpPr>
            <p:nvPr/>
          </p:nvCxnSpPr>
          <p:spPr>
            <a:xfrm>
              <a:off x="6854761" y="2101736"/>
              <a:ext cx="2194560" cy="0"/>
            </a:xfrm>
            <a:prstGeom prst="line">
              <a:avLst/>
            </a:prstGeom>
            <a:ln w="12700">
              <a:solidFill>
                <a:srgbClr val="F8981D"/>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5" name="Group 74">
              <a:extLst>
                <a:ext uri="{FF2B5EF4-FFF2-40B4-BE49-F238E27FC236}">
                  <a16:creationId xmlns:a16="http://schemas.microsoft.com/office/drawing/2014/main" id="{AC7FE655-7875-49DA-8632-5B6A0B034D36}"/>
                </a:ext>
              </a:extLst>
            </p:cNvPr>
            <p:cNvGrpSpPr/>
            <p:nvPr/>
          </p:nvGrpSpPr>
          <p:grpSpPr>
            <a:xfrm>
              <a:off x="6854761" y="2295980"/>
              <a:ext cx="2194560" cy="505578"/>
              <a:chOff x="2294276" y="2496102"/>
              <a:chExt cx="1920240" cy="505710"/>
            </a:xfrm>
          </p:grpSpPr>
          <p:sp>
            <p:nvSpPr>
              <p:cNvPr id="76" name="Rectangle 75">
                <a:extLst>
                  <a:ext uri="{FF2B5EF4-FFF2-40B4-BE49-F238E27FC236}">
                    <a16:creationId xmlns:a16="http://schemas.microsoft.com/office/drawing/2014/main" id="{7F66AA8A-26DD-48F7-86AE-74711ED7C914}"/>
                  </a:ext>
                </a:extLst>
              </p:cNvPr>
              <p:cNvSpPr/>
              <p:nvPr/>
            </p:nvSpPr>
            <p:spPr>
              <a:xfrm>
                <a:off x="2294276" y="2496102"/>
                <a:ext cx="1920240" cy="505710"/>
              </a:xfrm>
              <a:prstGeom prst="rect">
                <a:avLst/>
              </a:prstGeom>
              <a:solidFill>
                <a:srgbClr val="F8981D">
                  <a:alpha val="20000"/>
                </a:srgbClr>
              </a:solidFill>
              <a:ln>
                <a:noFill/>
              </a:ln>
            </p:spPr>
            <p:style>
              <a:lnRef idx="0">
                <a:scrgbClr r="0" g="0" b="0"/>
              </a:lnRef>
              <a:fillRef idx="0">
                <a:scrgbClr r="0" g="0" b="0"/>
              </a:fillRef>
              <a:effectRef idx="0">
                <a:scrgbClr r="0" g="0" b="0"/>
              </a:effectRef>
              <a:fontRef idx="minor">
                <a:schemeClr val="dk1"/>
              </a:fontRef>
            </p:style>
            <p:txBody>
              <a:bodyPr rtlCol="0" anchor="ctr"/>
              <a:lstStyle/>
              <a:p>
                <a:pPr defTabSz="914126">
                  <a:defRPr/>
                </a:pPr>
                <a:r>
                  <a:rPr lang="en-US" sz="1400" b="1" dirty="0">
                    <a:solidFill>
                      <a:srgbClr val="FF0000"/>
                    </a:solidFill>
                    <a:latin typeface="Calibri" panose="020F0502020204030204" pitchFamily="34" charset="0"/>
                    <a:cs typeface="Calibri" panose="020F0502020204030204" pitchFamily="34" charset="0"/>
                  </a:rPr>
                  <a:t>OS Output Queue Length</a:t>
                </a:r>
              </a:p>
              <a:p>
                <a:pPr defTabSz="914126">
                  <a:defRPr/>
                </a:pPr>
                <a:r>
                  <a:rPr lang="en-US" sz="1400" b="1" dirty="0">
                    <a:solidFill>
                      <a:srgbClr val="FF0000"/>
                    </a:solidFill>
                    <a:latin typeface="Calibri" panose="020F0502020204030204" pitchFamily="34" charset="0"/>
                    <a:cs typeface="Calibri" panose="020F0502020204030204" pitchFamily="34" charset="0"/>
                  </a:rPr>
                  <a:t>Driver Queue</a:t>
                </a:r>
              </a:p>
            </p:txBody>
          </p:sp>
          <p:cxnSp>
            <p:nvCxnSpPr>
              <p:cNvPr id="77" name="Straight Connector 76">
                <a:extLst>
                  <a:ext uri="{FF2B5EF4-FFF2-40B4-BE49-F238E27FC236}">
                    <a16:creationId xmlns:a16="http://schemas.microsoft.com/office/drawing/2014/main" id="{15DBE0EF-CCD7-4C15-89E9-8380511C66F6}"/>
                  </a:ext>
                </a:extLst>
              </p:cNvPr>
              <p:cNvCxnSpPr>
                <a:cxnSpLocks/>
              </p:cNvCxnSpPr>
              <p:nvPr/>
            </p:nvCxnSpPr>
            <p:spPr>
              <a:xfrm>
                <a:off x="2294276" y="3001811"/>
                <a:ext cx="1920240" cy="0"/>
              </a:xfrm>
              <a:prstGeom prst="line">
                <a:avLst/>
              </a:prstGeom>
              <a:ln w="12700">
                <a:solidFill>
                  <a:srgbClr val="F8981D"/>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70C5C46C-184D-40BC-BF20-003F18083F12}"/>
                </a:ext>
              </a:extLst>
            </p:cNvPr>
            <p:cNvGrpSpPr/>
            <p:nvPr/>
          </p:nvGrpSpPr>
          <p:grpSpPr>
            <a:xfrm>
              <a:off x="6854761" y="3578148"/>
              <a:ext cx="2194560" cy="510966"/>
              <a:chOff x="2294276" y="3649042"/>
              <a:chExt cx="1920240" cy="511099"/>
            </a:xfrm>
          </p:grpSpPr>
          <p:sp>
            <p:nvSpPr>
              <p:cNvPr id="79" name="Rectangle 78">
                <a:extLst>
                  <a:ext uri="{FF2B5EF4-FFF2-40B4-BE49-F238E27FC236}">
                    <a16:creationId xmlns:a16="http://schemas.microsoft.com/office/drawing/2014/main" id="{92B17568-2058-4B34-B2BF-F5A07B1D3E69}"/>
                  </a:ext>
                </a:extLst>
              </p:cNvPr>
              <p:cNvSpPr/>
              <p:nvPr/>
            </p:nvSpPr>
            <p:spPr>
              <a:xfrm>
                <a:off x="2294276" y="3649042"/>
                <a:ext cx="1920240" cy="511099"/>
              </a:xfrm>
              <a:prstGeom prst="rect">
                <a:avLst/>
              </a:prstGeom>
              <a:solidFill>
                <a:srgbClr val="F8981D">
                  <a:alpha val="20000"/>
                </a:srgbClr>
              </a:solidFill>
              <a:ln>
                <a:noFill/>
              </a:ln>
            </p:spPr>
            <p:style>
              <a:lnRef idx="0">
                <a:scrgbClr r="0" g="0" b="0"/>
              </a:lnRef>
              <a:fillRef idx="0">
                <a:scrgbClr r="0" g="0" b="0"/>
              </a:fillRef>
              <a:effectRef idx="0">
                <a:scrgbClr r="0" g="0" b="0"/>
              </a:effectRef>
              <a:fontRef idx="minor">
                <a:schemeClr val="dk1"/>
              </a:fontRef>
            </p:style>
            <p:txBody>
              <a:bodyPr rtlCol="0" anchor="ctr"/>
              <a:lstStyle/>
              <a:p>
                <a:pPr defTabSz="914126">
                  <a:defRPr/>
                </a:pPr>
                <a:r>
                  <a:rPr lang="en-US" sz="1400" b="1" dirty="0">
                    <a:solidFill>
                      <a:srgbClr val="3F3F3F"/>
                    </a:solidFill>
                    <a:latin typeface="Calibri" panose="020F0502020204030204" pitchFamily="34" charset="0"/>
                    <a:cs typeface="Calibri" panose="020F0502020204030204" pitchFamily="34" charset="0"/>
                  </a:rPr>
                  <a:t>Throughput (bps, </a:t>
                </a:r>
                <a:r>
                  <a:rPr lang="en-US" sz="1400" b="1" dirty="0" err="1">
                    <a:solidFill>
                      <a:srgbClr val="3F3F3F"/>
                    </a:solidFill>
                    <a:latin typeface="Calibri" panose="020F0502020204030204" pitchFamily="34" charset="0"/>
                    <a:cs typeface="Calibri" panose="020F0502020204030204" pitchFamily="34" charset="0"/>
                  </a:rPr>
                  <a:t>pps</a:t>
                </a:r>
                <a:r>
                  <a:rPr lang="en-US" sz="1400" b="1" dirty="0">
                    <a:solidFill>
                      <a:srgbClr val="3F3F3F"/>
                    </a:solidFill>
                    <a:latin typeface="Calibri" panose="020F0502020204030204" pitchFamily="34" charset="0"/>
                    <a:cs typeface="Calibri" panose="020F0502020204030204" pitchFamily="34" charset="0"/>
                  </a:rPr>
                  <a:t>)</a:t>
                </a:r>
              </a:p>
            </p:txBody>
          </p:sp>
          <p:cxnSp>
            <p:nvCxnSpPr>
              <p:cNvPr id="80" name="Straight Connector 79">
                <a:extLst>
                  <a:ext uri="{FF2B5EF4-FFF2-40B4-BE49-F238E27FC236}">
                    <a16:creationId xmlns:a16="http://schemas.microsoft.com/office/drawing/2014/main" id="{BFDD3E44-33E6-44A4-ACDB-788DBE82A624}"/>
                  </a:ext>
                </a:extLst>
              </p:cNvPr>
              <p:cNvCxnSpPr>
                <a:cxnSpLocks/>
              </p:cNvCxnSpPr>
              <p:nvPr/>
            </p:nvCxnSpPr>
            <p:spPr>
              <a:xfrm>
                <a:off x="2294276" y="4160139"/>
                <a:ext cx="1920240" cy="0"/>
              </a:xfrm>
              <a:prstGeom prst="line">
                <a:avLst/>
              </a:prstGeom>
              <a:ln w="12700">
                <a:solidFill>
                  <a:srgbClr val="F8981D"/>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CB671DE3-56D8-4009-B644-29F5F785C0CA}"/>
                </a:ext>
              </a:extLst>
            </p:cNvPr>
            <p:cNvGrpSpPr/>
            <p:nvPr/>
          </p:nvGrpSpPr>
          <p:grpSpPr>
            <a:xfrm>
              <a:off x="6854761" y="2900259"/>
              <a:ext cx="2194560" cy="510966"/>
              <a:chOff x="2294276" y="3065731"/>
              <a:chExt cx="1920240" cy="511099"/>
            </a:xfrm>
          </p:grpSpPr>
          <p:sp>
            <p:nvSpPr>
              <p:cNvPr id="82" name="Rectangle 81">
                <a:extLst>
                  <a:ext uri="{FF2B5EF4-FFF2-40B4-BE49-F238E27FC236}">
                    <a16:creationId xmlns:a16="http://schemas.microsoft.com/office/drawing/2014/main" id="{3C618E21-4751-4D3F-8632-1357C1BE2227}"/>
                  </a:ext>
                </a:extLst>
              </p:cNvPr>
              <p:cNvSpPr/>
              <p:nvPr/>
            </p:nvSpPr>
            <p:spPr>
              <a:xfrm>
                <a:off x="2294276" y="3065731"/>
                <a:ext cx="1920240" cy="511099"/>
              </a:xfrm>
              <a:prstGeom prst="rect">
                <a:avLst/>
              </a:prstGeom>
              <a:solidFill>
                <a:srgbClr val="F8981D">
                  <a:alpha val="20000"/>
                </a:srgbClr>
              </a:solidFill>
              <a:ln>
                <a:noFill/>
              </a:ln>
            </p:spPr>
            <p:style>
              <a:lnRef idx="0">
                <a:scrgbClr r="0" g="0" b="0"/>
              </a:lnRef>
              <a:fillRef idx="0">
                <a:scrgbClr r="0" g="0" b="0"/>
              </a:fillRef>
              <a:effectRef idx="0">
                <a:scrgbClr r="0" g="0" b="0"/>
              </a:effectRef>
              <a:fontRef idx="minor">
                <a:schemeClr val="dk1"/>
              </a:fontRef>
            </p:style>
            <p:txBody>
              <a:bodyPr rtlCol="0" anchor="ctr"/>
              <a:lstStyle/>
              <a:p>
                <a:pPr defTabSz="914126">
                  <a:defRPr/>
                </a:pPr>
                <a:r>
                  <a:rPr lang="en-US" sz="1400" b="1" dirty="0">
                    <a:solidFill>
                      <a:srgbClr val="3F3F3F"/>
                    </a:solidFill>
                    <a:latin typeface="Calibri" panose="020F0502020204030204" pitchFamily="34" charset="0"/>
                    <a:cs typeface="Calibri" panose="020F0502020204030204" pitchFamily="34" charset="0"/>
                  </a:rPr>
                  <a:t>Throughput (bps, </a:t>
                </a:r>
                <a:r>
                  <a:rPr lang="en-US" sz="1400" b="1" dirty="0" err="1">
                    <a:solidFill>
                      <a:srgbClr val="3F3F3F"/>
                    </a:solidFill>
                    <a:latin typeface="Calibri" panose="020F0502020204030204" pitchFamily="34" charset="0"/>
                    <a:cs typeface="Calibri" panose="020F0502020204030204" pitchFamily="34" charset="0"/>
                  </a:rPr>
                  <a:t>pps</a:t>
                </a:r>
                <a:r>
                  <a:rPr lang="en-US" sz="1400" b="1" dirty="0">
                    <a:solidFill>
                      <a:srgbClr val="3F3F3F"/>
                    </a:solidFill>
                    <a:latin typeface="Calibri" panose="020F0502020204030204" pitchFamily="34" charset="0"/>
                    <a:cs typeface="Calibri" panose="020F0502020204030204" pitchFamily="34" charset="0"/>
                  </a:rPr>
                  <a:t>)</a:t>
                </a:r>
              </a:p>
              <a:p>
                <a:pPr defTabSz="914126">
                  <a:defRPr/>
                </a:pPr>
                <a:r>
                  <a:rPr lang="en-US" sz="1400" b="1" dirty="0">
                    <a:solidFill>
                      <a:srgbClr val="FF0000"/>
                    </a:solidFill>
                    <a:latin typeface="Calibri" panose="020F0502020204030204" pitchFamily="34" charset="0"/>
                    <a:cs typeface="Calibri" panose="020F0502020204030204" pitchFamily="34" charset="0"/>
                  </a:rPr>
                  <a:t>Latency</a:t>
                </a:r>
              </a:p>
            </p:txBody>
          </p:sp>
          <p:cxnSp>
            <p:nvCxnSpPr>
              <p:cNvPr id="83" name="Straight Connector 82">
                <a:extLst>
                  <a:ext uri="{FF2B5EF4-FFF2-40B4-BE49-F238E27FC236}">
                    <a16:creationId xmlns:a16="http://schemas.microsoft.com/office/drawing/2014/main" id="{0310EA8C-0EDA-4570-A871-0DE387195AC6}"/>
                  </a:ext>
                </a:extLst>
              </p:cNvPr>
              <p:cNvCxnSpPr>
                <a:cxnSpLocks/>
              </p:cNvCxnSpPr>
              <p:nvPr/>
            </p:nvCxnSpPr>
            <p:spPr>
              <a:xfrm>
                <a:off x="2294276" y="3576829"/>
                <a:ext cx="1920240" cy="0"/>
              </a:xfrm>
              <a:prstGeom prst="line">
                <a:avLst/>
              </a:prstGeom>
              <a:ln w="12700">
                <a:solidFill>
                  <a:srgbClr val="F8981D"/>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44826974-BBDB-45F7-875A-EBB9BDAAE1A7}"/>
                </a:ext>
              </a:extLst>
            </p:cNvPr>
            <p:cNvGrpSpPr/>
            <p:nvPr/>
          </p:nvGrpSpPr>
          <p:grpSpPr>
            <a:xfrm>
              <a:off x="6854761" y="4269680"/>
              <a:ext cx="2194560" cy="510966"/>
              <a:chOff x="2294276" y="3649042"/>
              <a:chExt cx="1920240" cy="511099"/>
            </a:xfrm>
          </p:grpSpPr>
          <p:sp>
            <p:nvSpPr>
              <p:cNvPr id="85" name="Rectangle 84">
                <a:extLst>
                  <a:ext uri="{FF2B5EF4-FFF2-40B4-BE49-F238E27FC236}">
                    <a16:creationId xmlns:a16="http://schemas.microsoft.com/office/drawing/2014/main" id="{F7D869D4-9A8C-4A13-BECE-B76ACDE185DA}"/>
                  </a:ext>
                </a:extLst>
              </p:cNvPr>
              <p:cNvSpPr/>
              <p:nvPr/>
            </p:nvSpPr>
            <p:spPr>
              <a:xfrm>
                <a:off x="2294276" y="3649042"/>
                <a:ext cx="1920240" cy="511099"/>
              </a:xfrm>
              <a:prstGeom prst="rect">
                <a:avLst/>
              </a:prstGeom>
              <a:solidFill>
                <a:srgbClr val="F8981D">
                  <a:alpha val="20000"/>
                </a:srgbClr>
              </a:solidFill>
              <a:ln>
                <a:noFill/>
              </a:ln>
            </p:spPr>
            <p:style>
              <a:lnRef idx="0">
                <a:scrgbClr r="0" g="0" b="0"/>
              </a:lnRef>
              <a:fillRef idx="0">
                <a:scrgbClr r="0" g="0" b="0"/>
              </a:fillRef>
              <a:effectRef idx="0">
                <a:scrgbClr r="0" g="0" b="0"/>
              </a:effectRef>
              <a:fontRef idx="minor">
                <a:schemeClr val="dk1"/>
              </a:fontRef>
            </p:style>
            <p:txBody>
              <a:bodyPr rtlCol="0" anchor="ctr"/>
              <a:lstStyle/>
              <a:p>
                <a:pPr defTabSz="914126">
                  <a:defRPr/>
                </a:pPr>
                <a:r>
                  <a:rPr lang="en-US" sz="1400" b="1" dirty="0">
                    <a:solidFill>
                      <a:srgbClr val="FF0000"/>
                    </a:solidFill>
                    <a:latin typeface="Calibri" panose="020F0502020204030204" pitchFamily="34" charset="0"/>
                    <a:cs typeface="Calibri" panose="020F0502020204030204" pitchFamily="34" charset="0"/>
                  </a:rPr>
                  <a:t>TX Dropped Packet</a:t>
                </a:r>
              </a:p>
              <a:p>
                <a:pPr defTabSz="914126">
                  <a:defRPr/>
                </a:pPr>
                <a:r>
                  <a:rPr lang="en-US" sz="1400" b="1" dirty="0">
                    <a:solidFill>
                      <a:srgbClr val="FF0000"/>
                    </a:solidFill>
                    <a:latin typeface="Calibri" panose="020F0502020204030204" pitchFamily="34" charset="0"/>
                    <a:cs typeface="Calibri" panose="020F0502020204030204" pitchFamily="34" charset="0"/>
                  </a:rPr>
                  <a:t>Normalized Latency</a:t>
                </a:r>
              </a:p>
            </p:txBody>
          </p:sp>
          <p:cxnSp>
            <p:nvCxnSpPr>
              <p:cNvPr id="86" name="Straight Connector 85">
                <a:extLst>
                  <a:ext uri="{FF2B5EF4-FFF2-40B4-BE49-F238E27FC236}">
                    <a16:creationId xmlns:a16="http://schemas.microsoft.com/office/drawing/2014/main" id="{CC39D1DE-A806-4490-AB7C-289A441EF9D8}"/>
                  </a:ext>
                </a:extLst>
              </p:cNvPr>
              <p:cNvCxnSpPr>
                <a:cxnSpLocks/>
              </p:cNvCxnSpPr>
              <p:nvPr/>
            </p:nvCxnSpPr>
            <p:spPr>
              <a:xfrm>
                <a:off x="2294276" y="4160139"/>
                <a:ext cx="1920240" cy="0"/>
              </a:xfrm>
              <a:prstGeom prst="line">
                <a:avLst/>
              </a:prstGeom>
              <a:ln w="12700">
                <a:solidFill>
                  <a:srgbClr val="F8981D"/>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4" name="Group 3">
            <a:extLst>
              <a:ext uri="{FF2B5EF4-FFF2-40B4-BE49-F238E27FC236}">
                <a16:creationId xmlns:a16="http://schemas.microsoft.com/office/drawing/2014/main" id="{74FB1739-00C0-4491-8E08-9BB375A06A3E}"/>
              </a:ext>
            </a:extLst>
          </p:cNvPr>
          <p:cNvGrpSpPr/>
          <p:nvPr/>
        </p:nvGrpSpPr>
        <p:grpSpPr>
          <a:xfrm>
            <a:off x="9681100" y="1806237"/>
            <a:ext cx="2194560" cy="3317308"/>
            <a:chOff x="9679512" y="1463337"/>
            <a:chExt cx="2194560" cy="3317308"/>
          </a:xfrm>
        </p:grpSpPr>
        <p:sp>
          <p:nvSpPr>
            <p:cNvPr id="71" name="Rectangle 70">
              <a:extLst>
                <a:ext uri="{FF2B5EF4-FFF2-40B4-BE49-F238E27FC236}">
                  <a16:creationId xmlns:a16="http://schemas.microsoft.com/office/drawing/2014/main" id="{B4962A29-8B5C-4C88-B5C7-E091E8BB0487}"/>
                </a:ext>
              </a:extLst>
            </p:cNvPr>
            <p:cNvSpPr/>
            <p:nvPr/>
          </p:nvSpPr>
          <p:spPr>
            <a:xfrm>
              <a:off x="9679512" y="1463337"/>
              <a:ext cx="2194560" cy="649545"/>
            </a:xfrm>
            <a:prstGeom prst="rect">
              <a:avLst/>
            </a:prstGeom>
            <a:solidFill>
              <a:srgbClr val="F8981D">
                <a:alpha val="50000"/>
              </a:srgbClr>
            </a:solidFill>
            <a:ln>
              <a:noFill/>
            </a:ln>
          </p:spPr>
          <p:style>
            <a:lnRef idx="0">
              <a:scrgbClr r="0" g="0" b="0"/>
            </a:lnRef>
            <a:fillRef idx="0">
              <a:scrgbClr r="0" g="0" b="0"/>
            </a:fillRef>
            <a:effectRef idx="0">
              <a:scrgbClr r="0" g="0" b="0"/>
            </a:effectRef>
            <a:fontRef idx="minor">
              <a:schemeClr val="dk1"/>
            </a:fontRef>
          </p:style>
          <p:txBody>
            <a:bodyPr rtlCol="0" anchor="ctr"/>
            <a:lstStyle/>
            <a:p>
              <a:pPr algn="ctr" defTabSz="914126">
                <a:defRPr/>
              </a:pPr>
              <a:r>
                <a:rPr lang="en-US" sz="1799" b="1">
                  <a:solidFill>
                    <a:srgbClr val="3F3F3F"/>
                  </a:solidFill>
                  <a:latin typeface="Calibri" panose="020F0502020204030204" pitchFamily="34" charset="0"/>
                  <a:cs typeface="Calibri" panose="020F0502020204030204" pitchFamily="34" charset="0"/>
                </a:rPr>
                <a:t>Disk</a:t>
              </a:r>
              <a:endParaRPr lang="en-US" sz="1799" b="1" dirty="0">
                <a:solidFill>
                  <a:srgbClr val="3F3F3F"/>
                </a:solidFill>
                <a:latin typeface="Calibri" panose="020F0502020204030204" pitchFamily="34" charset="0"/>
                <a:cs typeface="Calibri" panose="020F0502020204030204" pitchFamily="34" charset="0"/>
              </a:endParaRPr>
            </a:p>
          </p:txBody>
        </p:sp>
        <p:cxnSp>
          <p:nvCxnSpPr>
            <p:cNvPr id="72" name="Straight Connector 71">
              <a:extLst>
                <a:ext uri="{FF2B5EF4-FFF2-40B4-BE49-F238E27FC236}">
                  <a16:creationId xmlns:a16="http://schemas.microsoft.com/office/drawing/2014/main" id="{82F7B3A6-84A8-49F7-A490-775AA32416F1}"/>
                </a:ext>
              </a:extLst>
            </p:cNvPr>
            <p:cNvCxnSpPr>
              <a:cxnSpLocks/>
            </p:cNvCxnSpPr>
            <p:nvPr/>
          </p:nvCxnSpPr>
          <p:spPr>
            <a:xfrm>
              <a:off x="9679512" y="2101736"/>
              <a:ext cx="2194560" cy="0"/>
            </a:xfrm>
            <a:prstGeom prst="line">
              <a:avLst/>
            </a:prstGeom>
            <a:ln w="12700">
              <a:solidFill>
                <a:srgbClr val="F8981D"/>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92F71388-6C22-4F26-A41B-C00D7947D180}"/>
                </a:ext>
              </a:extLst>
            </p:cNvPr>
            <p:cNvGrpSpPr/>
            <p:nvPr/>
          </p:nvGrpSpPr>
          <p:grpSpPr>
            <a:xfrm>
              <a:off x="9679512" y="2295979"/>
              <a:ext cx="2194560" cy="505578"/>
              <a:chOff x="2294276" y="2496102"/>
              <a:chExt cx="1920240" cy="505710"/>
            </a:xfrm>
          </p:grpSpPr>
          <p:sp>
            <p:nvSpPr>
              <p:cNvPr id="88" name="Rectangle 87">
                <a:extLst>
                  <a:ext uri="{FF2B5EF4-FFF2-40B4-BE49-F238E27FC236}">
                    <a16:creationId xmlns:a16="http://schemas.microsoft.com/office/drawing/2014/main" id="{465171C1-8247-48E2-85C7-AC30DC1C8B3C}"/>
                  </a:ext>
                </a:extLst>
              </p:cNvPr>
              <p:cNvSpPr/>
              <p:nvPr/>
            </p:nvSpPr>
            <p:spPr>
              <a:xfrm>
                <a:off x="2294276" y="2496102"/>
                <a:ext cx="1920240" cy="505710"/>
              </a:xfrm>
              <a:prstGeom prst="rect">
                <a:avLst/>
              </a:prstGeom>
              <a:solidFill>
                <a:srgbClr val="F8981D">
                  <a:alpha val="20000"/>
                </a:srgbClr>
              </a:solidFill>
              <a:ln>
                <a:noFill/>
              </a:ln>
            </p:spPr>
            <p:style>
              <a:lnRef idx="0">
                <a:scrgbClr r="0" g="0" b="0"/>
              </a:lnRef>
              <a:fillRef idx="0">
                <a:scrgbClr r="0" g="0" b="0"/>
              </a:fillRef>
              <a:effectRef idx="0">
                <a:scrgbClr r="0" g="0" b="0"/>
              </a:effectRef>
              <a:fontRef idx="minor">
                <a:schemeClr val="dk1"/>
              </a:fontRef>
            </p:style>
            <p:txBody>
              <a:bodyPr rtlCol="0" anchor="ctr"/>
              <a:lstStyle/>
              <a:p>
                <a:pPr defTabSz="914126">
                  <a:defRPr/>
                </a:pPr>
                <a:r>
                  <a:rPr lang="en-US" sz="1400" b="1" dirty="0">
                    <a:solidFill>
                      <a:srgbClr val="FF0000"/>
                    </a:solidFill>
                    <a:latin typeface="Calibri" panose="020F0502020204030204" pitchFamily="34" charset="0"/>
                    <a:cs typeface="Calibri" panose="020F0502020204030204" pitchFamily="34" charset="0"/>
                  </a:rPr>
                  <a:t>OS Queue</a:t>
                </a:r>
              </a:p>
              <a:p>
                <a:pPr defTabSz="914126">
                  <a:defRPr/>
                </a:pPr>
                <a:r>
                  <a:rPr lang="en-US" sz="1400" b="1" dirty="0">
                    <a:solidFill>
                      <a:srgbClr val="FF0000"/>
                    </a:solidFill>
                    <a:latin typeface="Calibri" panose="020F0502020204030204" pitchFamily="34" charset="0"/>
                    <a:cs typeface="Calibri" panose="020F0502020204030204" pitchFamily="34" charset="0"/>
                  </a:rPr>
                  <a:t>Driver Queue</a:t>
                </a:r>
              </a:p>
            </p:txBody>
          </p:sp>
          <p:cxnSp>
            <p:nvCxnSpPr>
              <p:cNvPr id="89" name="Straight Connector 88">
                <a:extLst>
                  <a:ext uri="{FF2B5EF4-FFF2-40B4-BE49-F238E27FC236}">
                    <a16:creationId xmlns:a16="http://schemas.microsoft.com/office/drawing/2014/main" id="{2EF2F6A4-CB18-486E-A4BC-327C6ABD3AD2}"/>
                  </a:ext>
                </a:extLst>
              </p:cNvPr>
              <p:cNvCxnSpPr>
                <a:cxnSpLocks/>
              </p:cNvCxnSpPr>
              <p:nvPr/>
            </p:nvCxnSpPr>
            <p:spPr>
              <a:xfrm>
                <a:off x="2294276" y="3001811"/>
                <a:ext cx="1920240" cy="0"/>
              </a:xfrm>
              <a:prstGeom prst="line">
                <a:avLst/>
              </a:prstGeom>
              <a:ln w="12700">
                <a:solidFill>
                  <a:srgbClr val="F8981D"/>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5AEE20A4-C44F-4281-9DD3-19D5F3508833}"/>
                </a:ext>
              </a:extLst>
            </p:cNvPr>
            <p:cNvGrpSpPr/>
            <p:nvPr/>
          </p:nvGrpSpPr>
          <p:grpSpPr>
            <a:xfrm>
              <a:off x="9679512" y="3578147"/>
              <a:ext cx="2194560" cy="510966"/>
              <a:chOff x="2294276" y="3649042"/>
              <a:chExt cx="1920240" cy="511099"/>
            </a:xfrm>
          </p:grpSpPr>
          <p:sp>
            <p:nvSpPr>
              <p:cNvPr id="91" name="Rectangle 90">
                <a:extLst>
                  <a:ext uri="{FF2B5EF4-FFF2-40B4-BE49-F238E27FC236}">
                    <a16:creationId xmlns:a16="http://schemas.microsoft.com/office/drawing/2014/main" id="{685B89AC-4EFE-4CC4-9579-B2337506C867}"/>
                  </a:ext>
                </a:extLst>
              </p:cNvPr>
              <p:cNvSpPr/>
              <p:nvPr/>
            </p:nvSpPr>
            <p:spPr>
              <a:xfrm>
                <a:off x="2294276" y="3649042"/>
                <a:ext cx="1920240" cy="511099"/>
              </a:xfrm>
              <a:prstGeom prst="rect">
                <a:avLst/>
              </a:prstGeom>
              <a:solidFill>
                <a:srgbClr val="F8981D">
                  <a:alpha val="20000"/>
                </a:srgbClr>
              </a:solidFill>
              <a:ln>
                <a:noFill/>
              </a:ln>
            </p:spPr>
            <p:style>
              <a:lnRef idx="0">
                <a:scrgbClr r="0" g="0" b="0"/>
              </a:lnRef>
              <a:fillRef idx="0">
                <a:scrgbClr r="0" g="0" b="0"/>
              </a:fillRef>
              <a:effectRef idx="0">
                <a:scrgbClr r="0" g="0" b="0"/>
              </a:effectRef>
              <a:fontRef idx="minor">
                <a:schemeClr val="dk1"/>
              </a:fontRef>
            </p:style>
            <p:txBody>
              <a:bodyPr rtlCol="0" anchor="ctr"/>
              <a:lstStyle/>
              <a:p>
                <a:pPr defTabSz="914126">
                  <a:defRPr/>
                </a:pPr>
                <a:r>
                  <a:rPr lang="en-US" sz="1400" b="1" dirty="0">
                    <a:solidFill>
                      <a:srgbClr val="3F3F3F"/>
                    </a:solidFill>
                    <a:latin typeface="Calibri" panose="020F0502020204030204" pitchFamily="34" charset="0"/>
                    <a:cs typeface="Calibri" panose="020F0502020204030204" pitchFamily="34" charset="0"/>
                  </a:rPr>
                  <a:t>IOPS.</a:t>
                </a:r>
              </a:p>
              <a:p>
                <a:pPr defTabSz="914126">
                  <a:defRPr/>
                </a:pPr>
                <a:r>
                  <a:rPr lang="en-US" sz="1400" b="1" dirty="0">
                    <a:solidFill>
                      <a:srgbClr val="3F3F3F"/>
                    </a:solidFill>
                    <a:latin typeface="Calibri" panose="020F0502020204030204" pitchFamily="34" charset="0"/>
                    <a:cs typeface="Calibri" panose="020F0502020204030204" pitchFamily="34" charset="0"/>
                  </a:rPr>
                  <a:t>Throughput (Large Block)</a:t>
                </a:r>
              </a:p>
            </p:txBody>
          </p:sp>
          <p:cxnSp>
            <p:nvCxnSpPr>
              <p:cNvPr id="92" name="Straight Connector 91">
                <a:extLst>
                  <a:ext uri="{FF2B5EF4-FFF2-40B4-BE49-F238E27FC236}">
                    <a16:creationId xmlns:a16="http://schemas.microsoft.com/office/drawing/2014/main" id="{947890A4-CAD5-4A7E-9CA9-8178E2E12F9C}"/>
                  </a:ext>
                </a:extLst>
              </p:cNvPr>
              <p:cNvCxnSpPr>
                <a:cxnSpLocks/>
              </p:cNvCxnSpPr>
              <p:nvPr/>
            </p:nvCxnSpPr>
            <p:spPr>
              <a:xfrm>
                <a:off x="2294276" y="4160139"/>
                <a:ext cx="1920240" cy="0"/>
              </a:xfrm>
              <a:prstGeom prst="line">
                <a:avLst/>
              </a:prstGeom>
              <a:ln w="12700">
                <a:solidFill>
                  <a:srgbClr val="F8981D"/>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0D4CCB0D-E8A1-4FFC-9D16-0C6A95F9A30C}"/>
                </a:ext>
              </a:extLst>
            </p:cNvPr>
            <p:cNvGrpSpPr/>
            <p:nvPr/>
          </p:nvGrpSpPr>
          <p:grpSpPr>
            <a:xfrm>
              <a:off x="9679512" y="2900258"/>
              <a:ext cx="2194560" cy="510966"/>
              <a:chOff x="2294276" y="3065731"/>
              <a:chExt cx="1920240" cy="511099"/>
            </a:xfrm>
          </p:grpSpPr>
          <p:sp>
            <p:nvSpPr>
              <p:cNvPr id="94" name="Rectangle 93">
                <a:extLst>
                  <a:ext uri="{FF2B5EF4-FFF2-40B4-BE49-F238E27FC236}">
                    <a16:creationId xmlns:a16="http://schemas.microsoft.com/office/drawing/2014/main" id="{8A000E59-6EEB-47CA-9CC4-31ECA2D97E4B}"/>
                  </a:ext>
                </a:extLst>
              </p:cNvPr>
              <p:cNvSpPr/>
              <p:nvPr/>
            </p:nvSpPr>
            <p:spPr>
              <a:xfrm>
                <a:off x="2294276" y="3065731"/>
                <a:ext cx="1920240" cy="511099"/>
              </a:xfrm>
              <a:prstGeom prst="rect">
                <a:avLst/>
              </a:prstGeom>
              <a:solidFill>
                <a:srgbClr val="F8981D">
                  <a:alpha val="20000"/>
                </a:srgbClr>
              </a:solidFill>
              <a:ln>
                <a:noFill/>
              </a:ln>
            </p:spPr>
            <p:style>
              <a:lnRef idx="0">
                <a:scrgbClr r="0" g="0" b="0"/>
              </a:lnRef>
              <a:fillRef idx="0">
                <a:scrgbClr r="0" g="0" b="0"/>
              </a:fillRef>
              <a:effectRef idx="0">
                <a:scrgbClr r="0" g="0" b="0"/>
              </a:effectRef>
              <a:fontRef idx="minor">
                <a:schemeClr val="dk1"/>
              </a:fontRef>
            </p:style>
            <p:txBody>
              <a:bodyPr rtlCol="0" anchor="ctr"/>
              <a:lstStyle/>
              <a:p>
                <a:pPr defTabSz="914126">
                  <a:defRPr/>
                </a:pPr>
                <a:r>
                  <a:rPr lang="en-US" sz="1400" b="1" dirty="0">
                    <a:solidFill>
                      <a:srgbClr val="3F3F3F"/>
                    </a:solidFill>
                    <a:latin typeface="Calibri" panose="020F0502020204030204" pitchFamily="34" charset="0"/>
                    <a:cs typeface="Calibri" panose="020F0502020204030204" pitchFamily="34" charset="0"/>
                  </a:rPr>
                  <a:t>Latency</a:t>
                </a:r>
              </a:p>
            </p:txBody>
          </p:sp>
          <p:cxnSp>
            <p:nvCxnSpPr>
              <p:cNvPr id="95" name="Straight Connector 94">
                <a:extLst>
                  <a:ext uri="{FF2B5EF4-FFF2-40B4-BE49-F238E27FC236}">
                    <a16:creationId xmlns:a16="http://schemas.microsoft.com/office/drawing/2014/main" id="{C651176A-59C8-4DFD-B861-FF8C9D6E3B8D}"/>
                  </a:ext>
                </a:extLst>
              </p:cNvPr>
              <p:cNvCxnSpPr>
                <a:cxnSpLocks/>
              </p:cNvCxnSpPr>
              <p:nvPr/>
            </p:nvCxnSpPr>
            <p:spPr>
              <a:xfrm>
                <a:off x="2294276" y="3576829"/>
                <a:ext cx="1920240" cy="0"/>
              </a:xfrm>
              <a:prstGeom prst="line">
                <a:avLst/>
              </a:prstGeom>
              <a:ln w="12700">
                <a:solidFill>
                  <a:srgbClr val="F8981D"/>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D5DC166F-3B6B-4497-9FB5-B95BE069D7F8}"/>
                </a:ext>
              </a:extLst>
            </p:cNvPr>
            <p:cNvGrpSpPr/>
            <p:nvPr/>
          </p:nvGrpSpPr>
          <p:grpSpPr>
            <a:xfrm>
              <a:off x="9679512" y="4269679"/>
              <a:ext cx="2194560" cy="510966"/>
              <a:chOff x="2294276" y="3649042"/>
              <a:chExt cx="1920240" cy="511099"/>
            </a:xfrm>
          </p:grpSpPr>
          <p:sp>
            <p:nvSpPr>
              <p:cNvPr id="97" name="Rectangle 96">
                <a:extLst>
                  <a:ext uri="{FF2B5EF4-FFF2-40B4-BE49-F238E27FC236}">
                    <a16:creationId xmlns:a16="http://schemas.microsoft.com/office/drawing/2014/main" id="{08D38C7F-C1C4-4FFA-B8F0-F2069705AD8B}"/>
                  </a:ext>
                </a:extLst>
              </p:cNvPr>
              <p:cNvSpPr/>
              <p:nvPr/>
            </p:nvSpPr>
            <p:spPr>
              <a:xfrm>
                <a:off x="2294276" y="3649042"/>
                <a:ext cx="1920240" cy="511099"/>
              </a:xfrm>
              <a:prstGeom prst="rect">
                <a:avLst/>
              </a:prstGeom>
              <a:solidFill>
                <a:srgbClr val="F8981D">
                  <a:alpha val="20000"/>
                </a:srgbClr>
              </a:solidFill>
              <a:ln>
                <a:noFill/>
              </a:ln>
            </p:spPr>
            <p:style>
              <a:lnRef idx="0">
                <a:scrgbClr r="0" g="0" b="0"/>
              </a:lnRef>
              <a:fillRef idx="0">
                <a:scrgbClr r="0" g="0" b="0"/>
              </a:fillRef>
              <a:effectRef idx="0">
                <a:scrgbClr r="0" g="0" b="0"/>
              </a:effectRef>
              <a:fontRef idx="minor">
                <a:schemeClr val="dk1"/>
              </a:fontRef>
            </p:style>
            <p:txBody>
              <a:bodyPr rtlCol="0" anchor="ctr"/>
              <a:lstStyle/>
              <a:p>
                <a:pPr defTabSz="914126">
                  <a:defRPr/>
                </a:pPr>
                <a:r>
                  <a:rPr lang="en-US" sz="1400" b="1" dirty="0">
                    <a:solidFill>
                      <a:srgbClr val="FF0000"/>
                    </a:solidFill>
                    <a:latin typeface="Calibri" panose="020F0502020204030204" pitchFamily="34" charset="0"/>
                    <a:cs typeface="Calibri" panose="020F0502020204030204" pitchFamily="34" charset="0"/>
                  </a:rPr>
                  <a:t>Outstanding IO</a:t>
                </a:r>
              </a:p>
              <a:p>
                <a:pPr defTabSz="914126">
                  <a:defRPr/>
                </a:pPr>
                <a:r>
                  <a:rPr lang="en-US" sz="1400" b="1" dirty="0">
                    <a:solidFill>
                      <a:srgbClr val="FF0000"/>
                    </a:solidFill>
                    <a:latin typeface="Calibri" panose="020F0502020204030204" pitchFamily="34" charset="0"/>
                    <a:cs typeface="Calibri" panose="020F0502020204030204" pitchFamily="34" charset="0"/>
                  </a:rPr>
                  <a:t>Latency</a:t>
                </a:r>
              </a:p>
            </p:txBody>
          </p:sp>
          <p:cxnSp>
            <p:nvCxnSpPr>
              <p:cNvPr id="98" name="Straight Connector 97">
                <a:extLst>
                  <a:ext uri="{FF2B5EF4-FFF2-40B4-BE49-F238E27FC236}">
                    <a16:creationId xmlns:a16="http://schemas.microsoft.com/office/drawing/2014/main" id="{4D446F4F-321B-46DA-A8AE-8951266A640B}"/>
                  </a:ext>
                </a:extLst>
              </p:cNvPr>
              <p:cNvCxnSpPr>
                <a:cxnSpLocks/>
              </p:cNvCxnSpPr>
              <p:nvPr/>
            </p:nvCxnSpPr>
            <p:spPr>
              <a:xfrm>
                <a:off x="2294276" y="4160139"/>
                <a:ext cx="1920240" cy="0"/>
              </a:xfrm>
              <a:prstGeom prst="line">
                <a:avLst/>
              </a:prstGeom>
              <a:ln w="12700">
                <a:solidFill>
                  <a:srgbClr val="F8981D"/>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12" name="Group 11">
            <a:extLst>
              <a:ext uri="{FF2B5EF4-FFF2-40B4-BE49-F238E27FC236}">
                <a16:creationId xmlns:a16="http://schemas.microsoft.com/office/drawing/2014/main" id="{7FE30544-874F-49E9-A639-C0310DD6C0B8}"/>
              </a:ext>
            </a:extLst>
          </p:cNvPr>
          <p:cNvGrpSpPr/>
          <p:nvPr/>
        </p:nvGrpSpPr>
        <p:grpSpPr>
          <a:xfrm>
            <a:off x="581398" y="2542763"/>
            <a:ext cx="11383590" cy="2664079"/>
            <a:chOff x="1224748" y="2199862"/>
            <a:chExt cx="9421325" cy="2664079"/>
          </a:xfrm>
        </p:grpSpPr>
        <p:cxnSp>
          <p:nvCxnSpPr>
            <p:cNvPr id="104" name="Straight Connector 103">
              <a:extLst>
                <a:ext uri="{FF2B5EF4-FFF2-40B4-BE49-F238E27FC236}">
                  <a16:creationId xmlns:a16="http://schemas.microsoft.com/office/drawing/2014/main" id="{C8014643-D84C-4FB4-A76C-0D034E7D2D4B}"/>
                </a:ext>
              </a:extLst>
            </p:cNvPr>
            <p:cNvCxnSpPr>
              <a:cxnSpLocks/>
            </p:cNvCxnSpPr>
            <p:nvPr/>
          </p:nvCxnSpPr>
          <p:spPr bwMode="gray">
            <a:xfrm>
              <a:off x="1224748" y="3493071"/>
              <a:ext cx="9421325" cy="0"/>
            </a:xfrm>
            <a:prstGeom prst="line">
              <a:avLst/>
            </a:prstGeom>
            <a:ln>
              <a:tailEnd type="none"/>
            </a:ln>
          </p:spPr>
          <p:style>
            <a:lnRef idx="1">
              <a:schemeClr val="dk1"/>
            </a:lnRef>
            <a:fillRef idx="0">
              <a:schemeClr val="dk1"/>
            </a:fillRef>
            <a:effectRef idx="0">
              <a:schemeClr val="dk1"/>
            </a:effectRef>
            <a:fontRef idx="minor">
              <a:schemeClr val="tx1"/>
            </a:fontRef>
          </p:style>
        </p:cxnSp>
        <p:cxnSp>
          <p:nvCxnSpPr>
            <p:cNvPr id="99" name="Straight Connector 98">
              <a:extLst>
                <a:ext uri="{FF2B5EF4-FFF2-40B4-BE49-F238E27FC236}">
                  <a16:creationId xmlns:a16="http://schemas.microsoft.com/office/drawing/2014/main" id="{18670B5F-442A-4FA4-A6D7-3D972ED92939}"/>
                </a:ext>
              </a:extLst>
            </p:cNvPr>
            <p:cNvCxnSpPr>
              <a:cxnSpLocks/>
            </p:cNvCxnSpPr>
            <p:nvPr/>
          </p:nvCxnSpPr>
          <p:spPr bwMode="gray">
            <a:xfrm>
              <a:off x="1224748" y="2199862"/>
              <a:ext cx="9421325" cy="0"/>
            </a:xfrm>
            <a:prstGeom prst="line">
              <a:avLst/>
            </a:prstGeom>
            <a:ln>
              <a:tailEnd type="none"/>
            </a:ln>
          </p:spPr>
          <p:style>
            <a:lnRef idx="1">
              <a:schemeClr val="dk1"/>
            </a:lnRef>
            <a:fillRef idx="0">
              <a:schemeClr val="dk1"/>
            </a:fillRef>
            <a:effectRef idx="0">
              <a:schemeClr val="dk1"/>
            </a:effectRef>
            <a:fontRef idx="minor">
              <a:schemeClr val="tx1"/>
            </a:fontRef>
          </p:style>
        </p:cxnSp>
        <p:cxnSp>
          <p:nvCxnSpPr>
            <p:cNvPr id="100" name="Straight Connector 99">
              <a:extLst>
                <a:ext uri="{FF2B5EF4-FFF2-40B4-BE49-F238E27FC236}">
                  <a16:creationId xmlns:a16="http://schemas.microsoft.com/office/drawing/2014/main" id="{5BA8B64A-D3A8-469A-8EAE-3BB28EC8E50A}"/>
                </a:ext>
              </a:extLst>
            </p:cNvPr>
            <p:cNvCxnSpPr>
              <a:cxnSpLocks/>
            </p:cNvCxnSpPr>
            <p:nvPr/>
          </p:nvCxnSpPr>
          <p:spPr bwMode="gray">
            <a:xfrm>
              <a:off x="1224748" y="4863941"/>
              <a:ext cx="9421325" cy="0"/>
            </a:xfrm>
            <a:prstGeom prst="line">
              <a:avLst/>
            </a:prstGeom>
            <a:ln>
              <a:tailEnd type="none"/>
            </a:ln>
          </p:spPr>
          <p:style>
            <a:lnRef idx="1">
              <a:schemeClr val="dk1"/>
            </a:lnRef>
            <a:fillRef idx="0">
              <a:schemeClr val="dk1"/>
            </a:fillRef>
            <a:effectRef idx="0">
              <a:schemeClr val="dk1"/>
            </a:effectRef>
            <a:fontRef idx="minor">
              <a:schemeClr val="tx1"/>
            </a:fontRef>
          </p:style>
        </p:cxnSp>
      </p:grpSp>
      <p:sp>
        <p:nvSpPr>
          <p:cNvPr id="14" name="TextBox 13">
            <a:extLst>
              <a:ext uri="{FF2B5EF4-FFF2-40B4-BE49-F238E27FC236}">
                <a16:creationId xmlns:a16="http://schemas.microsoft.com/office/drawing/2014/main" id="{41DFCA98-BCE1-4350-BF4B-9460AF7711D9}"/>
              </a:ext>
            </a:extLst>
          </p:cNvPr>
          <p:cNvSpPr txBox="1"/>
          <p:nvPr/>
        </p:nvSpPr>
        <p:spPr>
          <a:xfrm>
            <a:off x="579960" y="5386372"/>
            <a:ext cx="3927654" cy="954107"/>
          </a:xfrm>
          <a:prstGeom prst="rect">
            <a:avLst/>
          </a:prstGeom>
        </p:spPr>
        <p:txBody>
          <a:bodyPr wrap="square" lIns="0" tIns="0" rIns="0" bIns="0" rtlCol="0">
            <a:spAutoFit/>
          </a:bodyPr>
          <a:lstStyle/>
          <a:p>
            <a:r>
              <a:rPr lang="en-US" sz="1400" dirty="0">
                <a:solidFill>
                  <a:schemeClr val="tx2"/>
                </a:solidFill>
              </a:rPr>
              <a:t>Other performance counters: </a:t>
            </a:r>
          </a:p>
          <a:p>
            <a:pPr marL="285750" indent="-285750">
              <a:buFont typeface="Arial" panose="020B0604020202020204" pitchFamily="34" charset="0"/>
              <a:buChar char="•"/>
            </a:pPr>
            <a:r>
              <a:rPr lang="en-US" sz="1200" dirty="0" err="1">
                <a:solidFill>
                  <a:schemeClr val="tx2"/>
                </a:solidFill>
              </a:rPr>
              <a:t>vMotion</a:t>
            </a:r>
            <a:r>
              <a:rPr lang="en-US" sz="1200" dirty="0">
                <a:solidFill>
                  <a:schemeClr val="tx2"/>
                </a:solidFill>
              </a:rPr>
              <a:t> stun time. Reported by Log Insight</a:t>
            </a:r>
          </a:p>
          <a:p>
            <a:pPr marL="285750" indent="-285750">
              <a:buFont typeface="Arial" panose="020B0604020202020204" pitchFamily="34" charset="0"/>
              <a:buChar char="•"/>
            </a:pPr>
            <a:r>
              <a:rPr lang="en-US" sz="1200" dirty="0">
                <a:solidFill>
                  <a:schemeClr val="tx2"/>
                </a:solidFill>
              </a:rPr>
              <a:t>NUMA migration Reported by ESXCLI</a:t>
            </a:r>
          </a:p>
          <a:p>
            <a:pPr marL="285750" indent="-285750">
              <a:buFont typeface="Arial" panose="020B0604020202020204" pitchFamily="34" charset="0"/>
              <a:buChar char="•"/>
            </a:pPr>
            <a:r>
              <a:rPr lang="en-US" sz="1200" dirty="0">
                <a:solidFill>
                  <a:schemeClr val="tx2"/>
                </a:solidFill>
              </a:rPr>
              <a:t>P-State &amp; Xeon Hyper Thread effect. Reflected by Used, Usage, Demand</a:t>
            </a:r>
          </a:p>
        </p:txBody>
      </p:sp>
      <p:sp>
        <p:nvSpPr>
          <p:cNvPr id="10" name="Rectangle 9">
            <a:extLst>
              <a:ext uri="{FF2B5EF4-FFF2-40B4-BE49-F238E27FC236}">
                <a16:creationId xmlns:a16="http://schemas.microsoft.com/office/drawing/2014/main" id="{05A77587-54B5-C397-B146-01DA4651C18A}"/>
              </a:ext>
            </a:extLst>
          </p:cNvPr>
          <p:cNvSpPr/>
          <p:nvPr/>
        </p:nvSpPr>
        <p:spPr>
          <a:xfrm>
            <a:off x="5892121" y="5386372"/>
            <a:ext cx="5983539" cy="954106"/>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US" dirty="0">
                <a:solidFill>
                  <a:schemeClr val="bg1"/>
                </a:solidFill>
              </a:rPr>
              <a:t>What counters are not included in the above? Why? </a:t>
            </a:r>
          </a:p>
          <a:p>
            <a:pPr>
              <a:spcAft>
                <a:spcPts val="600"/>
              </a:spcAft>
            </a:pPr>
            <a:r>
              <a:rPr lang="en-US" dirty="0">
                <a:solidFill>
                  <a:schemeClr val="bg1"/>
                </a:solidFill>
              </a:rPr>
              <a:t>Why is utilization included? </a:t>
            </a:r>
          </a:p>
        </p:txBody>
      </p:sp>
    </p:spTree>
    <p:extLst>
      <p:ext uri="{BB962C8B-B14F-4D97-AF65-F5344CB8AC3E}">
        <p14:creationId xmlns:p14="http://schemas.microsoft.com/office/powerpoint/2010/main" val="1961472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5" grpId="0" animBg="1"/>
      <p:bldP spid="14" grpId="0"/>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397" y="413537"/>
            <a:ext cx="11001004" cy="380901"/>
          </a:xfrm>
        </p:spPr>
        <p:txBody>
          <a:bodyPr/>
          <a:lstStyle/>
          <a:p>
            <a:r>
              <a:rPr lang="en-US" dirty="0"/>
              <a:t>KPI of a single VM</a:t>
            </a:r>
          </a:p>
        </p:txBody>
      </p:sp>
      <p:sp>
        <p:nvSpPr>
          <p:cNvPr id="7" name="Content Placeholder 6"/>
          <p:cNvSpPr>
            <a:spLocks noGrp="1"/>
          </p:cNvSpPr>
          <p:nvPr>
            <p:ph type="subTitle" idx="10"/>
          </p:nvPr>
        </p:nvSpPr>
        <p:spPr>
          <a:xfrm>
            <a:off x="594457" y="812513"/>
            <a:ext cx="10962687" cy="247678"/>
          </a:xfrm>
        </p:spPr>
        <p:txBody>
          <a:bodyPr/>
          <a:lstStyle/>
          <a:p>
            <a:r>
              <a:rPr lang="en-US" dirty="0"/>
              <a:t>How do we define the performance of a single VM, from infrastructure viewpoint?</a:t>
            </a:r>
          </a:p>
        </p:txBody>
      </p:sp>
      <p:sp>
        <p:nvSpPr>
          <p:cNvPr id="13" name="TextBox 12">
            <a:extLst>
              <a:ext uri="{FF2B5EF4-FFF2-40B4-BE49-F238E27FC236}">
                <a16:creationId xmlns:a16="http://schemas.microsoft.com/office/drawing/2014/main" id="{E10839E7-2E52-40C2-B8E1-063C15025C77}"/>
              </a:ext>
            </a:extLst>
          </p:cNvPr>
          <p:cNvSpPr txBox="1"/>
          <p:nvPr/>
        </p:nvSpPr>
        <p:spPr>
          <a:xfrm>
            <a:off x="8723586" y="1632631"/>
            <a:ext cx="3339976" cy="3924151"/>
          </a:xfrm>
          <a:prstGeom prst="rect">
            <a:avLst/>
          </a:prstGeom>
        </p:spPr>
        <p:txBody>
          <a:bodyPr wrap="square" lIns="0" tIns="0" rIns="0" bIns="0" rtlCol="0">
            <a:spAutoFit/>
          </a:bodyPr>
          <a:lstStyle/>
          <a:p>
            <a:pPr>
              <a:spcAft>
                <a:spcPts val="600"/>
              </a:spcAft>
            </a:pPr>
            <a:r>
              <a:rPr lang="en-SG" sz="1000" dirty="0">
                <a:solidFill>
                  <a:schemeClr val="tx2"/>
                </a:solidFill>
                <a:latin typeface="Calibri" panose="020F0502020204030204" pitchFamily="34" charset="0"/>
                <a:cs typeface="Calibri" panose="020F0502020204030204" pitchFamily="34" charset="0"/>
              </a:rPr>
              <a:t>Peak = 20 second average.</a:t>
            </a:r>
          </a:p>
          <a:p>
            <a:pPr>
              <a:spcAft>
                <a:spcPts val="600"/>
              </a:spcAft>
            </a:pPr>
            <a:r>
              <a:rPr lang="en-SG" sz="1000" dirty="0">
                <a:solidFill>
                  <a:schemeClr val="tx2"/>
                </a:solidFill>
                <a:latin typeface="Calibri" panose="020F0502020204030204" pitchFamily="34" charset="0"/>
                <a:cs typeface="Calibri" panose="020F0502020204030204" pitchFamily="34" charset="0"/>
              </a:rPr>
              <a:t>CPU Usage is set to high as 95% is actually very good performance. In future we should replace with value from Tools.</a:t>
            </a:r>
          </a:p>
          <a:p>
            <a:pPr>
              <a:spcAft>
                <a:spcPts val="600"/>
              </a:spcAft>
            </a:pPr>
            <a:r>
              <a:rPr lang="en-SG" sz="1000" b="1" dirty="0">
                <a:solidFill>
                  <a:schemeClr val="tx2"/>
                </a:solidFill>
                <a:latin typeface="Calibri" panose="020F0502020204030204" pitchFamily="34" charset="0"/>
                <a:cs typeface="Calibri" panose="020F0502020204030204" pitchFamily="34" charset="0"/>
              </a:rPr>
              <a:t>Not included</a:t>
            </a:r>
          </a:p>
          <a:p>
            <a:pPr marL="171399" indent="-171399">
              <a:spcAft>
                <a:spcPts val="600"/>
              </a:spcAft>
              <a:buFont typeface="Arial" panose="020B0604020202020204" pitchFamily="34" charset="0"/>
              <a:buChar char="•"/>
            </a:pPr>
            <a:r>
              <a:rPr lang="en-SG" sz="1000" dirty="0">
                <a:solidFill>
                  <a:schemeClr val="tx2"/>
                </a:solidFill>
                <a:latin typeface="Calibri" panose="020F0502020204030204" pitchFamily="34" charset="0"/>
                <a:cs typeface="Calibri" panose="020F0502020204030204" pitchFamily="34" charset="0"/>
              </a:rPr>
              <a:t>Guest OS: Dead Process. Not sure what value to set, as we need to profile. In future can add</a:t>
            </a:r>
          </a:p>
          <a:p>
            <a:pPr marL="171399" indent="-171399">
              <a:spcAft>
                <a:spcPts val="600"/>
              </a:spcAft>
              <a:buFont typeface="Arial" panose="020B0604020202020204" pitchFamily="34" charset="0"/>
              <a:buChar char="•"/>
            </a:pPr>
            <a:r>
              <a:rPr lang="en-SG" sz="1000" dirty="0">
                <a:solidFill>
                  <a:schemeClr val="tx2"/>
                </a:solidFill>
                <a:latin typeface="Calibri" panose="020F0502020204030204" pitchFamily="34" charset="0"/>
                <a:cs typeface="Calibri" panose="020F0502020204030204" pitchFamily="34" charset="0"/>
              </a:rPr>
              <a:t>Network errors packets (%). No metric. Needs Tools</a:t>
            </a:r>
          </a:p>
          <a:p>
            <a:pPr marL="171399" indent="-171399">
              <a:spcAft>
                <a:spcPts val="600"/>
              </a:spcAft>
              <a:buFont typeface="Arial" panose="020B0604020202020204" pitchFamily="34" charset="0"/>
              <a:buChar char="•"/>
            </a:pPr>
            <a:r>
              <a:rPr lang="en-SG" sz="1000" dirty="0">
                <a:solidFill>
                  <a:schemeClr val="tx2"/>
                </a:solidFill>
                <a:latin typeface="Calibri" panose="020F0502020204030204" pitchFamily="34" charset="0"/>
                <a:cs typeface="Calibri" panose="020F0502020204030204" pitchFamily="34" charset="0"/>
              </a:rPr>
              <a:t>Network queue. No such metric. </a:t>
            </a:r>
          </a:p>
          <a:p>
            <a:pPr marL="171399" indent="-171399">
              <a:spcAft>
                <a:spcPts val="600"/>
              </a:spcAft>
              <a:buFont typeface="Arial" panose="020B0604020202020204" pitchFamily="34" charset="0"/>
              <a:buChar char="•"/>
            </a:pPr>
            <a:r>
              <a:rPr lang="en-SG" sz="1000" dirty="0">
                <a:solidFill>
                  <a:schemeClr val="tx2"/>
                </a:solidFill>
                <a:latin typeface="Calibri" panose="020F0502020204030204" pitchFamily="34" charset="0"/>
                <a:cs typeface="Calibri" panose="020F0502020204030204" pitchFamily="34" charset="0"/>
              </a:rPr>
              <a:t>Network RX Dropped Packets. Too many false positive. </a:t>
            </a:r>
          </a:p>
          <a:p>
            <a:pPr marL="171399" indent="-171399">
              <a:spcAft>
                <a:spcPts val="600"/>
              </a:spcAft>
              <a:buFont typeface="Arial" panose="020B0604020202020204" pitchFamily="34" charset="0"/>
              <a:buChar char="•"/>
            </a:pPr>
            <a:r>
              <a:rPr lang="en-SG" sz="1000" dirty="0">
                <a:solidFill>
                  <a:schemeClr val="tx2"/>
                </a:solidFill>
                <a:latin typeface="Calibri" panose="020F0502020204030204" pitchFamily="34" charset="0"/>
                <a:cs typeface="Calibri" panose="020F0502020204030204" pitchFamily="34" charset="0"/>
              </a:rPr>
              <a:t>CPU Context Switch. Not sure what values to set.</a:t>
            </a:r>
          </a:p>
          <a:p>
            <a:pPr marL="171399" indent="-171399">
              <a:spcAft>
                <a:spcPts val="600"/>
              </a:spcAft>
              <a:buFont typeface="Arial" panose="020B0604020202020204" pitchFamily="34" charset="0"/>
              <a:buChar char="•"/>
            </a:pPr>
            <a:r>
              <a:rPr lang="en-SG" sz="1000" dirty="0">
                <a:solidFill>
                  <a:schemeClr val="tx2"/>
                </a:solidFill>
                <a:latin typeface="Calibri" panose="020F0502020204030204" pitchFamily="34" charset="0"/>
                <a:cs typeface="Calibri" panose="020F0502020204030204" pitchFamily="34" charset="0"/>
              </a:rPr>
              <a:t>RAM Page-in. This could be binary or proactive page in.</a:t>
            </a:r>
          </a:p>
          <a:p>
            <a:pPr marL="171399" indent="-171399">
              <a:spcAft>
                <a:spcPts val="600"/>
              </a:spcAft>
              <a:buFont typeface="Arial" panose="020B0604020202020204" pitchFamily="34" charset="0"/>
              <a:buChar char="•"/>
            </a:pPr>
            <a:r>
              <a:rPr lang="en-SG" sz="1000" dirty="0">
                <a:solidFill>
                  <a:schemeClr val="tx2"/>
                </a:solidFill>
                <a:latin typeface="Calibri" panose="020F0502020204030204" pitchFamily="34" charset="0"/>
                <a:cs typeface="Calibri" panose="020F0502020204030204" pitchFamily="34" charset="0"/>
              </a:rPr>
              <a:t>RAM Page Fault. How to measure?</a:t>
            </a:r>
          </a:p>
          <a:p>
            <a:pPr marL="171399" indent="-171399">
              <a:spcAft>
                <a:spcPts val="600"/>
              </a:spcAft>
              <a:buFont typeface="Arial" panose="020B0604020202020204" pitchFamily="34" charset="0"/>
              <a:buChar char="•"/>
            </a:pPr>
            <a:r>
              <a:rPr lang="en-SG" sz="1000" dirty="0">
                <a:solidFill>
                  <a:schemeClr val="tx2"/>
                </a:solidFill>
                <a:latin typeface="Calibri" panose="020F0502020204030204" pitchFamily="34" charset="0"/>
                <a:cs typeface="Calibri" panose="020F0502020204030204" pitchFamily="34" charset="0"/>
              </a:rPr>
              <a:t>Swapped File Remaining. Corelate with available memory?</a:t>
            </a:r>
          </a:p>
          <a:p>
            <a:pPr marL="171399" indent="-171399">
              <a:spcAft>
                <a:spcPts val="600"/>
              </a:spcAft>
              <a:buFont typeface="Arial" panose="020B0604020202020204" pitchFamily="34" charset="0"/>
              <a:buChar char="•"/>
            </a:pPr>
            <a:r>
              <a:rPr lang="en-SG" sz="1000" dirty="0" err="1">
                <a:solidFill>
                  <a:schemeClr val="tx2"/>
                </a:solidFill>
                <a:latin typeface="Calibri" panose="020F0502020204030204" pitchFamily="34" charset="0"/>
                <a:cs typeface="Calibri" panose="020F0502020204030204" pitchFamily="34" charset="0"/>
              </a:rPr>
              <a:t>vMotion</a:t>
            </a:r>
            <a:r>
              <a:rPr lang="en-SG" sz="1000" dirty="0">
                <a:solidFill>
                  <a:schemeClr val="tx2"/>
                </a:solidFill>
                <a:latin typeface="Calibri" panose="020F0502020204030204" pitchFamily="34" charset="0"/>
                <a:cs typeface="Calibri" panose="020F0502020204030204" pitchFamily="34" charset="0"/>
              </a:rPr>
              <a:t>. No visibility. It’s an event. Plus what value should we assign?</a:t>
            </a:r>
          </a:p>
          <a:p>
            <a:pPr marL="171399" indent="-171399">
              <a:spcAft>
                <a:spcPts val="600"/>
              </a:spcAft>
              <a:buFont typeface="Arial" panose="020B0604020202020204" pitchFamily="34" charset="0"/>
              <a:buChar char="•"/>
            </a:pPr>
            <a:r>
              <a:rPr lang="en-SG" sz="1000" dirty="0">
                <a:solidFill>
                  <a:schemeClr val="tx2"/>
                </a:solidFill>
                <a:latin typeface="Calibri" panose="020F0502020204030204" pitchFamily="34" charset="0"/>
                <a:cs typeface="Calibri" panose="020F0502020204030204" pitchFamily="34" charset="0"/>
              </a:rPr>
              <a:t>Most utilization, such as disk IOPS. As no way to put them into brackets.</a:t>
            </a:r>
          </a:p>
          <a:p>
            <a:pPr marL="171399" indent="-171399">
              <a:spcAft>
                <a:spcPts val="600"/>
              </a:spcAft>
              <a:buFont typeface="Arial" panose="020B0604020202020204" pitchFamily="34" charset="0"/>
              <a:buChar char="•"/>
            </a:pPr>
            <a:r>
              <a:rPr lang="en-SG" sz="1000" dirty="0">
                <a:solidFill>
                  <a:schemeClr val="tx2"/>
                </a:solidFill>
                <a:latin typeface="Calibri" panose="020F0502020204030204" pitchFamily="34" charset="0"/>
                <a:cs typeface="Calibri" panose="020F0502020204030204" pitchFamily="34" charset="0"/>
              </a:rPr>
              <a:t>Undesired network packets, such as broadcast and multicast. They do not actually cause performance.</a:t>
            </a:r>
          </a:p>
        </p:txBody>
      </p:sp>
      <p:graphicFrame>
        <p:nvGraphicFramePr>
          <p:cNvPr id="8" name="Table 7">
            <a:extLst>
              <a:ext uri="{FF2B5EF4-FFF2-40B4-BE49-F238E27FC236}">
                <a16:creationId xmlns:a16="http://schemas.microsoft.com/office/drawing/2014/main" id="{E18B8C3C-D0A7-41D0-89BD-667A5100294E}"/>
              </a:ext>
            </a:extLst>
          </p:cNvPr>
          <p:cNvGraphicFramePr>
            <a:graphicFrameLocks noGrp="1"/>
          </p:cNvGraphicFramePr>
          <p:nvPr>
            <p:extLst>
              <p:ext uri="{D42A27DB-BD31-4B8C-83A1-F6EECF244321}">
                <p14:modId xmlns:p14="http://schemas.microsoft.com/office/powerpoint/2010/main" val="1392464232"/>
              </p:ext>
            </p:extLst>
          </p:nvPr>
        </p:nvGraphicFramePr>
        <p:xfrm>
          <a:off x="-1" y="1632160"/>
          <a:ext cx="8411780" cy="4138723"/>
        </p:xfrm>
        <a:graphic>
          <a:graphicData uri="http://schemas.openxmlformats.org/drawingml/2006/table">
            <a:tbl>
              <a:tblPr firstRow="1" bandRow="1">
                <a:tableStyleId>{5C22544A-7EE6-4342-B048-85BDC9FD1C3A}</a:tableStyleId>
              </a:tblPr>
              <a:tblGrid>
                <a:gridCol w="1308451">
                  <a:extLst>
                    <a:ext uri="{9D8B030D-6E8A-4147-A177-3AD203B41FA5}">
                      <a16:colId xmlns:a16="http://schemas.microsoft.com/office/drawing/2014/main" val="3392532375"/>
                    </a:ext>
                  </a:extLst>
                </a:gridCol>
                <a:gridCol w="2996237">
                  <a:extLst>
                    <a:ext uri="{9D8B030D-6E8A-4147-A177-3AD203B41FA5}">
                      <a16:colId xmlns:a16="http://schemas.microsoft.com/office/drawing/2014/main" val="512552585"/>
                    </a:ext>
                  </a:extLst>
                </a:gridCol>
                <a:gridCol w="1026773">
                  <a:extLst>
                    <a:ext uri="{9D8B030D-6E8A-4147-A177-3AD203B41FA5}">
                      <a16:colId xmlns:a16="http://schemas.microsoft.com/office/drawing/2014/main" val="1895941119"/>
                    </a:ext>
                  </a:extLst>
                </a:gridCol>
                <a:gridCol w="1026773">
                  <a:extLst>
                    <a:ext uri="{9D8B030D-6E8A-4147-A177-3AD203B41FA5}">
                      <a16:colId xmlns:a16="http://schemas.microsoft.com/office/drawing/2014/main" val="1262886474"/>
                    </a:ext>
                  </a:extLst>
                </a:gridCol>
                <a:gridCol w="1026773">
                  <a:extLst>
                    <a:ext uri="{9D8B030D-6E8A-4147-A177-3AD203B41FA5}">
                      <a16:colId xmlns:a16="http://schemas.microsoft.com/office/drawing/2014/main" val="3995829790"/>
                    </a:ext>
                  </a:extLst>
                </a:gridCol>
                <a:gridCol w="1026773">
                  <a:extLst>
                    <a:ext uri="{9D8B030D-6E8A-4147-A177-3AD203B41FA5}">
                      <a16:colId xmlns:a16="http://schemas.microsoft.com/office/drawing/2014/main" val="3970544224"/>
                    </a:ext>
                  </a:extLst>
                </a:gridCol>
              </a:tblGrid>
              <a:tr h="274607">
                <a:tc>
                  <a:txBody>
                    <a:bodyPr/>
                    <a:lstStyle/>
                    <a:p>
                      <a:endParaRPr lang="en-SG" sz="1200" dirty="0">
                        <a:solidFill>
                          <a:schemeClr val="tx2"/>
                        </a:solidFill>
                        <a:latin typeface="Calibri" panose="020F0502020204030204" pitchFamily="34" charset="0"/>
                        <a:cs typeface="Calibri" panose="020F0502020204030204" pitchFamily="34" charset="0"/>
                      </a:endParaRPr>
                    </a:p>
                  </a:txBody>
                  <a:tcPr marL="91392" marR="91392" marT="45696" marB="45696" anchor="ctr">
                    <a:solidFill>
                      <a:schemeClr val="bg2"/>
                    </a:solidFill>
                  </a:tcPr>
                </a:tc>
                <a:tc>
                  <a:txBody>
                    <a:bodyPr/>
                    <a:lstStyle/>
                    <a:p>
                      <a:r>
                        <a:rPr lang="en-SG" sz="1200" dirty="0">
                          <a:solidFill>
                            <a:schemeClr val="tx2"/>
                          </a:solidFill>
                          <a:latin typeface="Calibri"/>
                          <a:cs typeface="Calibri"/>
                        </a:rPr>
                        <a:t>Metric</a:t>
                      </a:r>
                      <a:endParaRPr lang="en-SG" sz="1200" b="0" dirty="0">
                        <a:solidFill>
                          <a:schemeClr val="tx2"/>
                        </a:solidFill>
                        <a:latin typeface="Calibri"/>
                        <a:cs typeface="Calibri"/>
                      </a:endParaRPr>
                    </a:p>
                  </a:txBody>
                  <a:tcPr marL="91392" marR="91392" marT="45696" marB="45696" anchor="ctr">
                    <a:solidFill>
                      <a:schemeClr val="bg2"/>
                    </a:solidFill>
                  </a:tcPr>
                </a:tc>
                <a:tc>
                  <a:txBody>
                    <a:bodyPr/>
                    <a:lstStyle/>
                    <a:p>
                      <a:pPr algn="ctr"/>
                      <a:r>
                        <a:rPr lang="en-US" sz="1200">
                          <a:solidFill>
                            <a:schemeClr val="tx2"/>
                          </a:solidFill>
                          <a:latin typeface="Calibri"/>
                          <a:cs typeface="Calibri"/>
                        </a:rPr>
                        <a:t>Green</a:t>
                      </a:r>
                    </a:p>
                  </a:txBody>
                  <a:tcPr marL="91392" marR="91392" marT="45696" marB="45696" anchor="ctr">
                    <a:gradFill flip="none" rotWithShape="1">
                      <a:gsLst>
                        <a:gs pos="0">
                          <a:srgbClr val="92D050"/>
                        </a:gs>
                        <a:gs pos="100000">
                          <a:schemeClr val="bg1"/>
                        </a:gs>
                      </a:gsLst>
                      <a:lin ang="10800000" scaled="1"/>
                      <a:tileRect/>
                    </a:gradFill>
                  </a:tcPr>
                </a:tc>
                <a:tc>
                  <a:txBody>
                    <a:bodyPr/>
                    <a:lstStyle/>
                    <a:p>
                      <a:pPr algn="ctr"/>
                      <a:r>
                        <a:rPr lang="en-US" sz="1200">
                          <a:solidFill>
                            <a:schemeClr val="tx2"/>
                          </a:solidFill>
                          <a:latin typeface="Calibri"/>
                          <a:cs typeface="Calibri"/>
                        </a:rPr>
                        <a:t>Yellow</a:t>
                      </a:r>
                      <a:endParaRPr lang="en-SG" sz="1200">
                        <a:solidFill>
                          <a:schemeClr val="tx2"/>
                        </a:solidFill>
                        <a:latin typeface="Calibri"/>
                        <a:cs typeface="Calibri"/>
                      </a:endParaRPr>
                    </a:p>
                  </a:txBody>
                  <a:tcPr marL="91392" marR="91392" marT="45696" marB="45696" anchor="ctr">
                    <a:gradFill>
                      <a:gsLst>
                        <a:gs pos="0">
                          <a:srgbClr val="FFFF00"/>
                        </a:gs>
                        <a:gs pos="100000">
                          <a:schemeClr val="bg1"/>
                        </a:gs>
                      </a:gsLst>
                      <a:lin ang="10800000" scaled="1"/>
                    </a:gradFill>
                  </a:tcPr>
                </a:tc>
                <a:tc>
                  <a:txBody>
                    <a:bodyPr/>
                    <a:lstStyle/>
                    <a:p>
                      <a:pPr algn="ctr"/>
                      <a:r>
                        <a:rPr lang="en-US" sz="1200">
                          <a:solidFill>
                            <a:schemeClr val="tx2"/>
                          </a:solidFill>
                          <a:latin typeface="Calibri"/>
                          <a:cs typeface="Calibri"/>
                        </a:rPr>
                        <a:t>Orange</a:t>
                      </a:r>
                      <a:endParaRPr lang="en-SG" sz="1200">
                        <a:solidFill>
                          <a:schemeClr val="tx2"/>
                        </a:solidFill>
                        <a:latin typeface="Calibri"/>
                        <a:cs typeface="Calibri"/>
                      </a:endParaRPr>
                    </a:p>
                  </a:txBody>
                  <a:tcPr marL="91392" marR="91392" marT="45696" marB="45696" anchor="ctr">
                    <a:gradFill>
                      <a:gsLst>
                        <a:gs pos="0">
                          <a:srgbClr val="FFC000"/>
                        </a:gs>
                        <a:gs pos="100000">
                          <a:schemeClr val="bg1"/>
                        </a:gs>
                      </a:gsLst>
                      <a:lin ang="10800000" scaled="1"/>
                    </a:gradFill>
                  </a:tcPr>
                </a:tc>
                <a:tc>
                  <a:txBody>
                    <a:bodyPr/>
                    <a:lstStyle/>
                    <a:p>
                      <a:pPr algn="ctr"/>
                      <a:r>
                        <a:rPr lang="en-SG" sz="1200">
                          <a:solidFill>
                            <a:schemeClr val="tx2"/>
                          </a:solidFill>
                          <a:latin typeface="Calibri"/>
                          <a:cs typeface="Calibri"/>
                        </a:rPr>
                        <a:t>Red</a:t>
                      </a:r>
                    </a:p>
                  </a:txBody>
                  <a:tcPr marL="91392" marR="91392" marT="45696" marB="45696" anchor="ctr">
                    <a:gradFill>
                      <a:gsLst>
                        <a:gs pos="0">
                          <a:srgbClr val="FF0000"/>
                        </a:gs>
                        <a:gs pos="100000">
                          <a:schemeClr val="bg1"/>
                        </a:gs>
                      </a:gsLst>
                      <a:lin ang="10800000" scaled="1"/>
                    </a:gradFill>
                  </a:tcPr>
                </a:tc>
                <a:extLst>
                  <a:ext uri="{0D108BD9-81ED-4DB2-BD59-A6C34878D82A}">
                    <a16:rowId xmlns:a16="http://schemas.microsoft.com/office/drawing/2014/main" val="2856680443"/>
                  </a:ext>
                </a:extLst>
              </a:tr>
              <a:tr h="274607">
                <a:tc rowSpan="2">
                  <a:txBody>
                    <a:bodyPr/>
                    <a:lstStyle/>
                    <a:p>
                      <a:r>
                        <a:rPr lang="en-SG" sz="1200" b="1">
                          <a:solidFill>
                            <a:schemeClr val="tx2">
                              <a:lumMod val="50000"/>
                            </a:schemeClr>
                          </a:solidFill>
                          <a:latin typeface="Calibri"/>
                          <a:cs typeface="Calibri"/>
                        </a:rPr>
                        <a:t>Guest OS Contention</a:t>
                      </a:r>
                    </a:p>
                  </a:txBody>
                  <a:tcPr marL="91392" marR="91392" marT="45696" marB="45696" anchor="ctr"/>
                </a:tc>
                <a:tc>
                  <a:txBody>
                    <a:bodyPr/>
                    <a:lstStyle/>
                    <a:p>
                      <a:pPr lvl="0">
                        <a:buNone/>
                      </a:pPr>
                      <a:r>
                        <a:rPr lang="en-US" sz="1200" b="0" dirty="0">
                          <a:solidFill>
                            <a:schemeClr val="bg2">
                              <a:lumMod val="10000"/>
                            </a:schemeClr>
                          </a:solidFill>
                          <a:latin typeface="Calibri"/>
                          <a:cs typeface="Calibri"/>
                        </a:rPr>
                        <a:t>Peak CPU Run Queue Length per vCPU</a:t>
                      </a:r>
                      <a:endParaRPr lang="en-US" sz="1200" b="0" dirty="0">
                        <a:solidFill>
                          <a:schemeClr val="bg2">
                            <a:lumMod val="10000"/>
                          </a:schemeClr>
                        </a:solidFill>
                        <a:latin typeface="Calibri" panose="020F0502020204030204" pitchFamily="34" charset="0"/>
                        <a:cs typeface="Calibri" panose="020F0502020204030204" pitchFamily="34" charset="0"/>
                      </a:endParaRPr>
                    </a:p>
                  </a:txBody>
                  <a:tcPr marL="91392" marR="91392" marT="45696" marB="45696" anchor="ctr"/>
                </a:tc>
                <a:tc>
                  <a:txBody>
                    <a:bodyPr/>
                    <a:lstStyle/>
                    <a:p>
                      <a:pPr algn="ctr"/>
                      <a:r>
                        <a:rPr lang="en-SG" sz="1200" b="1" kern="1200" dirty="0">
                          <a:solidFill>
                            <a:schemeClr val="tx2"/>
                          </a:solidFill>
                          <a:latin typeface="Calibri"/>
                          <a:ea typeface="+mn-ea"/>
                          <a:cs typeface="Calibri"/>
                        </a:rPr>
                        <a:t>0 – 1</a:t>
                      </a:r>
                    </a:p>
                  </a:txBody>
                  <a:tcPr marL="91392" marR="91392" marT="45696" marB="45696" anchor="ctr">
                    <a:gradFill>
                      <a:gsLst>
                        <a:gs pos="0">
                          <a:srgbClr val="92D050"/>
                        </a:gs>
                        <a:gs pos="100000">
                          <a:schemeClr val="bg1"/>
                        </a:gs>
                      </a:gsLst>
                      <a:lin ang="10800000" scaled="1"/>
                    </a:gradFill>
                  </a:tcPr>
                </a:tc>
                <a:tc>
                  <a:txBody>
                    <a:bodyPr/>
                    <a:lstStyle/>
                    <a:p>
                      <a:pPr algn="ctr"/>
                      <a:r>
                        <a:rPr lang="en-SG" sz="1200" b="1" dirty="0">
                          <a:solidFill>
                            <a:schemeClr val="bg2">
                              <a:lumMod val="10000"/>
                            </a:schemeClr>
                          </a:solidFill>
                          <a:latin typeface="Calibri"/>
                          <a:cs typeface="Calibri"/>
                        </a:rPr>
                        <a:t>1 – 2</a:t>
                      </a:r>
                    </a:p>
                  </a:txBody>
                  <a:tcPr marL="91392" marR="91392" marT="45696" marB="45696" anchor="ctr">
                    <a:gradFill>
                      <a:gsLst>
                        <a:gs pos="0">
                          <a:srgbClr val="FFFF00"/>
                        </a:gs>
                        <a:gs pos="100000">
                          <a:schemeClr val="bg1"/>
                        </a:gs>
                      </a:gsLst>
                      <a:lin ang="10800000" scaled="1"/>
                    </a:gradFill>
                  </a:tcPr>
                </a:tc>
                <a:tc>
                  <a:txBody>
                    <a:bodyPr/>
                    <a:lstStyle/>
                    <a:p>
                      <a:pPr algn="ctr"/>
                      <a:r>
                        <a:rPr lang="en-SG" sz="1200" b="1" dirty="0">
                          <a:solidFill>
                            <a:schemeClr val="bg2">
                              <a:lumMod val="10000"/>
                            </a:schemeClr>
                          </a:solidFill>
                          <a:latin typeface="Calibri"/>
                          <a:cs typeface="Calibri"/>
                        </a:rPr>
                        <a:t>2 – 4</a:t>
                      </a:r>
                    </a:p>
                  </a:txBody>
                  <a:tcPr marL="91392" marR="91392" marT="45696" marB="45696" anchor="ctr">
                    <a:gradFill>
                      <a:gsLst>
                        <a:gs pos="0">
                          <a:srgbClr val="FFC000"/>
                        </a:gs>
                        <a:gs pos="100000">
                          <a:schemeClr val="bg1"/>
                        </a:gs>
                      </a:gsLst>
                      <a:lin ang="10800000" scaled="1"/>
                    </a:gradFill>
                  </a:tcPr>
                </a:tc>
                <a:tc>
                  <a:txBody>
                    <a:bodyPr/>
                    <a:lstStyle/>
                    <a:p>
                      <a:pPr algn="ctr"/>
                      <a:r>
                        <a:rPr lang="en-SG" sz="1200" b="1">
                          <a:solidFill>
                            <a:schemeClr val="bg2">
                              <a:lumMod val="10000"/>
                            </a:schemeClr>
                          </a:solidFill>
                          <a:latin typeface="Calibri"/>
                          <a:cs typeface="Calibri"/>
                        </a:rPr>
                        <a:t>4 – 8</a:t>
                      </a:r>
                    </a:p>
                  </a:txBody>
                  <a:tcPr marL="91392" marR="91392" marT="45696" marB="45696" anchor="ctr">
                    <a:gradFill>
                      <a:gsLst>
                        <a:gs pos="0">
                          <a:srgbClr val="FF0000"/>
                        </a:gs>
                        <a:gs pos="100000">
                          <a:schemeClr val="bg1"/>
                        </a:gs>
                      </a:gsLst>
                      <a:lin ang="10800000" scaled="1"/>
                    </a:gradFill>
                  </a:tcPr>
                </a:tc>
                <a:extLst>
                  <a:ext uri="{0D108BD9-81ED-4DB2-BD59-A6C34878D82A}">
                    <a16:rowId xmlns:a16="http://schemas.microsoft.com/office/drawing/2014/main" val="1699261255"/>
                  </a:ext>
                </a:extLst>
              </a:tr>
              <a:tr h="274607">
                <a:tc vMerge="1">
                  <a:txBody>
                    <a:bodyPr/>
                    <a:lstStyle/>
                    <a:p>
                      <a:endParaRPr lang="en-SG"/>
                    </a:p>
                  </a:txBody>
                  <a:tcPr/>
                </a:tc>
                <a:tc>
                  <a:txBody>
                    <a:bodyPr/>
                    <a:lstStyle/>
                    <a:p>
                      <a:r>
                        <a:rPr lang="en-SG" sz="1200" b="0" dirty="0">
                          <a:solidFill>
                            <a:schemeClr val="bg2">
                              <a:lumMod val="10000"/>
                            </a:schemeClr>
                          </a:solidFill>
                          <a:latin typeface="Calibri"/>
                          <a:cs typeface="Calibri"/>
                        </a:rPr>
                        <a:t>Peak Disk Queue Length (count)</a:t>
                      </a:r>
                      <a:endParaRPr lang="en-SG" sz="1200" b="0" dirty="0">
                        <a:solidFill>
                          <a:schemeClr val="bg2">
                            <a:lumMod val="10000"/>
                          </a:schemeClr>
                        </a:solidFill>
                        <a:latin typeface="Calibri" panose="020F0502020204030204" pitchFamily="34" charset="0"/>
                        <a:cs typeface="Calibri" panose="020F0502020204030204" pitchFamily="34" charset="0"/>
                      </a:endParaRPr>
                    </a:p>
                  </a:txBody>
                  <a:tcPr marL="91392" marR="91392" marT="45696" marB="45696" anchor="ctr"/>
                </a:tc>
                <a:tc>
                  <a:txBody>
                    <a:bodyPr/>
                    <a:lstStyle/>
                    <a:p>
                      <a:pPr algn="ctr"/>
                      <a:r>
                        <a:rPr lang="en-SG" sz="1200" b="1" kern="1200" dirty="0">
                          <a:solidFill>
                            <a:schemeClr val="tx2"/>
                          </a:solidFill>
                          <a:latin typeface="Calibri"/>
                          <a:ea typeface="+mn-ea"/>
                          <a:cs typeface="Calibri"/>
                        </a:rPr>
                        <a:t>0 – 20</a:t>
                      </a:r>
                    </a:p>
                  </a:txBody>
                  <a:tcPr marL="91392" marR="91392" marT="45696" marB="45696" anchor="ctr">
                    <a:gradFill>
                      <a:gsLst>
                        <a:gs pos="0">
                          <a:srgbClr val="92D050"/>
                        </a:gs>
                        <a:gs pos="100000">
                          <a:schemeClr val="bg1"/>
                        </a:gs>
                      </a:gsLst>
                      <a:lin ang="10800000" scaled="1"/>
                    </a:gradFill>
                  </a:tcPr>
                </a:tc>
                <a:tc>
                  <a:txBody>
                    <a:bodyPr/>
                    <a:lstStyle/>
                    <a:p>
                      <a:pPr algn="ctr"/>
                      <a:r>
                        <a:rPr lang="en-SG" sz="1200" b="1">
                          <a:solidFill>
                            <a:schemeClr val="bg2">
                              <a:lumMod val="10000"/>
                            </a:schemeClr>
                          </a:solidFill>
                          <a:latin typeface="Calibri"/>
                          <a:cs typeface="Calibri"/>
                        </a:rPr>
                        <a:t>20 – 40</a:t>
                      </a:r>
                    </a:p>
                  </a:txBody>
                  <a:tcPr marL="91392" marR="91392" marT="45696" marB="45696" anchor="ctr">
                    <a:gradFill>
                      <a:gsLst>
                        <a:gs pos="0">
                          <a:srgbClr val="FFFF00"/>
                        </a:gs>
                        <a:gs pos="100000">
                          <a:schemeClr val="bg1"/>
                        </a:gs>
                      </a:gsLst>
                      <a:lin ang="10800000" scaled="1"/>
                    </a:gradFill>
                  </a:tcPr>
                </a:tc>
                <a:tc>
                  <a:txBody>
                    <a:bodyPr/>
                    <a:lstStyle/>
                    <a:p>
                      <a:pPr algn="ctr"/>
                      <a:r>
                        <a:rPr lang="en-SG" sz="1200" b="1">
                          <a:solidFill>
                            <a:schemeClr val="bg2">
                              <a:lumMod val="10000"/>
                            </a:schemeClr>
                          </a:solidFill>
                          <a:latin typeface="Calibri"/>
                          <a:cs typeface="Calibri"/>
                        </a:rPr>
                        <a:t>40 – 80</a:t>
                      </a:r>
                    </a:p>
                  </a:txBody>
                  <a:tcPr marL="91392" marR="91392" marT="45696" marB="45696" anchor="ctr">
                    <a:gradFill>
                      <a:gsLst>
                        <a:gs pos="0">
                          <a:srgbClr val="FFC000"/>
                        </a:gs>
                        <a:gs pos="100000">
                          <a:schemeClr val="bg1"/>
                        </a:gs>
                      </a:gsLst>
                      <a:lin ang="10800000" scaled="1"/>
                    </a:gradFill>
                  </a:tcPr>
                </a:tc>
                <a:tc>
                  <a:txBody>
                    <a:bodyPr/>
                    <a:lstStyle/>
                    <a:p>
                      <a:pPr algn="ctr"/>
                      <a:r>
                        <a:rPr lang="en-SG" sz="1200" b="1">
                          <a:solidFill>
                            <a:schemeClr val="bg2">
                              <a:lumMod val="10000"/>
                            </a:schemeClr>
                          </a:solidFill>
                          <a:latin typeface="Calibri"/>
                          <a:cs typeface="Calibri"/>
                        </a:rPr>
                        <a:t>80 – 160</a:t>
                      </a:r>
                    </a:p>
                  </a:txBody>
                  <a:tcPr marL="91392" marR="91392" marT="45696" marB="45696" anchor="ctr">
                    <a:gradFill>
                      <a:gsLst>
                        <a:gs pos="0">
                          <a:srgbClr val="FF0000"/>
                        </a:gs>
                        <a:gs pos="100000">
                          <a:schemeClr val="bg1"/>
                        </a:gs>
                      </a:gsLst>
                      <a:lin ang="10800000" scaled="1"/>
                    </a:gradFill>
                  </a:tcPr>
                </a:tc>
                <a:extLst>
                  <a:ext uri="{0D108BD9-81ED-4DB2-BD59-A6C34878D82A}">
                    <a16:rowId xmlns:a16="http://schemas.microsoft.com/office/drawing/2014/main" val="3967459996"/>
                  </a:ext>
                </a:extLst>
              </a:tr>
              <a:tr h="274607">
                <a:tc rowSpan="2">
                  <a:txBody>
                    <a:bodyPr/>
                    <a:lstStyle/>
                    <a:p>
                      <a:r>
                        <a:rPr lang="en-SG" sz="1200" b="1">
                          <a:solidFill>
                            <a:schemeClr val="tx2">
                              <a:lumMod val="50000"/>
                            </a:schemeClr>
                          </a:solidFill>
                          <a:latin typeface="Calibri"/>
                          <a:cs typeface="Calibri"/>
                        </a:rPr>
                        <a:t>Guest OS </a:t>
                      </a:r>
                    </a:p>
                    <a:p>
                      <a:r>
                        <a:rPr lang="en-SG" sz="1200" b="1">
                          <a:solidFill>
                            <a:schemeClr val="tx2">
                              <a:lumMod val="50000"/>
                            </a:schemeClr>
                          </a:solidFill>
                          <a:latin typeface="Calibri" panose="020F0502020204030204" pitchFamily="34" charset="0"/>
                          <a:cs typeface="Calibri" panose="020F0502020204030204" pitchFamily="34" charset="0"/>
                        </a:rPr>
                        <a:t>Utilization</a:t>
                      </a:r>
                      <a:endParaRPr lang="en-SG" sz="1200" b="1">
                        <a:solidFill>
                          <a:schemeClr val="tx2">
                            <a:lumMod val="50000"/>
                          </a:schemeClr>
                        </a:solidFill>
                        <a:latin typeface="Calibri"/>
                        <a:cs typeface="Calibri"/>
                      </a:endParaRPr>
                    </a:p>
                  </a:txBody>
                  <a:tcPr marL="91392" marR="91392" marT="45696" marB="45696" anchor="ctr"/>
                </a:tc>
                <a:tc>
                  <a:txBody>
                    <a:bodyPr/>
                    <a:lstStyle/>
                    <a:p>
                      <a:r>
                        <a:rPr lang="en-SG" sz="1200" b="0" dirty="0">
                          <a:solidFill>
                            <a:schemeClr val="bg2">
                              <a:lumMod val="10000"/>
                            </a:schemeClr>
                          </a:solidFill>
                          <a:latin typeface="Calibri"/>
                          <a:cs typeface="Calibri"/>
                        </a:rPr>
                        <a:t>Free Memory (MB)</a:t>
                      </a:r>
                    </a:p>
                  </a:txBody>
                  <a:tcPr marL="91392" marR="91392" marT="45696" marB="45696" anchor="ctr"/>
                </a:tc>
                <a:tc>
                  <a:txBody>
                    <a:bodyPr/>
                    <a:lstStyle/>
                    <a:p>
                      <a:pPr algn="ctr"/>
                      <a:r>
                        <a:rPr lang="en-SG" sz="1200" b="1" kern="1200" dirty="0">
                          <a:solidFill>
                            <a:schemeClr val="tx2"/>
                          </a:solidFill>
                          <a:latin typeface="Calibri"/>
                          <a:ea typeface="+mn-ea"/>
                          <a:cs typeface="Calibri"/>
                        </a:rPr>
                        <a:t>512 – 1024</a:t>
                      </a:r>
                    </a:p>
                  </a:txBody>
                  <a:tcPr marL="91392" marR="91392" marT="45696" marB="45696" anchor="ctr">
                    <a:gradFill>
                      <a:gsLst>
                        <a:gs pos="0">
                          <a:srgbClr val="92D050"/>
                        </a:gs>
                        <a:gs pos="100000">
                          <a:schemeClr val="bg1"/>
                        </a:gs>
                      </a:gsLst>
                      <a:lin ang="10800000" scaled="1"/>
                    </a:gradFill>
                  </a:tcPr>
                </a:tc>
                <a:tc>
                  <a:txBody>
                    <a:bodyPr/>
                    <a:lstStyle/>
                    <a:p>
                      <a:pPr algn="ctr"/>
                      <a:r>
                        <a:rPr lang="en-SG" sz="1200" b="1">
                          <a:solidFill>
                            <a:schemeClr val="bg2">
                              <a:lumMod val="10000"/>
                            </a:schemeClr>
                          </a:solidFill>
                          <a:latin typeface="Calibri"/>
                          <a:cs typeface="Calibri"/>
                        </a:rPr>
                        <a:t>256 – 512</a:t>
                      </a:r>
                    </a:p>
                  </a:txBody>
                  <a:tcPr marL="91392" marR="91392" marT="45696" marB="45696" anchor="ctr">
                    <a:gradFill>
                      <a:gsLst>
                        <a:gs pos="0">
                          <a:srgbClr val="FFFF00"/>
                        </a:gs>
                        <a:gs pos="100000">
                          <a:schemeClr val="bg1"/>
                        </a:gs>
                      </a:gsLst>
                      <a:lin ang="10800000" scaled="1"/>
                    </a:gradFill>
                  </a:tcPr>
                </a:tc>
                <a:tc>
                  <a:txBody>
                    <a:bodyPr/>
                    <a:lstStyle/>
                    <a:p>
                      <a:pPr algn="ctr"/>
                      <a:r>
                        <a:rPr lang="en-SG" sz="1200" b="1">
                          <a:solidFill>
                            <a:schemeClr val="bg2">
                              <a:lumMod val="10000"/>
                            </a:schemeClr>
                          </a:solidFill>
                          <a:latin typeface="Calibri"/>
                          <a:cs typeface="Calibri"/>
                        </a:rPr>
                        <a:t>128 - 256</a:t>
                      </a:r>
                      <a:endParaRPr lang="en-SG" sz="1200" b="1">
                        <a:solidFill>
                          <a:schemeClr val="bg2">
                            <a:lumMod val="10000"/>
                          </a:schemeClr>
                        </a:solidFill>
                        <a:latin typeface="Calibri" panose="020F0502020204030204" pitchFamily="34" charset="0"/>
                        <a:cs typeface="Calibri" panose="020F0502020204030204" pitchFamily="34" charset="0"/>
                      </a:endParaRPr>
                    </a:p>
                  </a:txBody>
                  <a:tcPr marL="91392" marR="91392" marT="45696" marB="45696" anchor="ctr">
                    <a:gradFill>
                      <a:gsLst>
                        <a:gs pos="0">
                          <a:srgbClr val="FFC000"/>
                        </a:gs>
                        <a:gs pos="100000">
                          <a:schemeClr val="bg1"/>
                        </a:gs>
                      </a:gsLst>
                      <a:lin ang="10800000" scaled="1"/>
                    </a:gradFill>
                  </a:tcPr>
                </a:tc>
                <a:tc>
                  <a:txBody>
                    <a:bodyPr/>
                    <a:lstStyle/>
                    <a:p>
                      <a:pPr algn="ctr"/>
                      <a:r>
                        <a:rPr lang="en-SG" sz="1200" b="1">
                          <a:solidFill>
                            <a:schemeClr val="bg2">
                              <a:lumMod val="10000"/>
                            </a:schemeClr>
                          </a:solidFill>
                          <a:latin typeface="Calibri"/>
                          <a:cs typeface="Calibri"/>
                        </a:rPr>
                        <a:t>0 - 128 </a:t>
                      </a:r>
                      <a:endParaRPr lang="en-SG" sz="1200" b="1">
                        <a:solidFill>
                          <a:schemeClr val="bg2">
                            <a:lumMod val="10000"/>
                          </a:schemeClr>
                        </a:solidFill>
                        <a:latin typeface="Calibri" panose="020F0502020204030204" pitchFamily="34" charset="0"/>
                        <a:cs typeface="Calibri" panose="020F0502020204030204" pitchFamily="34" charset="0"/>
                      </a:endParaRPr>
                    </a:p>
                  </a:txBody>
                  <a:tcPr marL="91392" marR="91392" marT="45696" marB="45696" anchor="ctr">
                    <a:gradFill>
                      <a:gsLst>
                        <a:gs pos="0">
                          <a:srgbClr val="FF0000"/>
                        </a:gs>
                        <a:gs pos="100000">
                          <a:schemeClr val="bg1"/>
                        </a:gs>
                      </a:gsLst>
                      <a:lin ang="10800000" scaled="1"/>
                    </a:gradFill>
                  </a:tcPr>
                </a:tc>
                <a:extLst>
                  <a:ext uri="{0D108BD9-81ED-4DB2-BD59-A6C34878D82A}">
                    <a16:rowId xmlns:a16="http://schemas.microsoft.com/office/drawing/2014/main" val="3873265989"/>
                  </a:ext>
                </a:extLst>
              </a:tr>
              <a:tr h="274607">
                <a:tc vMerge="1">
                  <a:txBody>
                    <a:bodyPr/>
                    <a:lstStyle/>
                    <a:p>
                      <a:r>
                        <a:rPr lang="en-SG" sz="900" b="1">
                          <a:solidFill>
                            <a:schemeClr val="tx2">
                              <a:lumMod val="50000"/>
                            </a:schemeClr>
                          </a:solidFill>
                          <a:latin typeface="Calibri"/>
                          <a:cs typeface="Calibri"/>
                        </a:rPr>
                        <a:t>Guest OS</a:t>
                      </a:r>
                    </a:p>
                  </a:txBody>
                  <a:tcPr marL="91392" marR="91392" marT="45696" marB="45696" anchor="ctr"/>
                </a:tc>
                <a:tc>
                  <a:txBody>
                    <a:bodyPr/>
                    <a:lstStyle/>
                    <a:p>
                      <a:r>
                        <a:rPr lang="en-SG" sz="1200" b="0" dirty="0">
                          <a:solidFill>
                            <a:schemeClr val="bg2">
                              <a:lumMod val="10000"/>
                            </a:schemeClr>
                          </a:solidFill>
                          <a:latin typeface="Calibri"/>
                          <a:cs typeface="Calibri"/>
                        </a:rPr>
                        <a:t>RAM Page-out Rate (page/sec)</a:t>
                      </a:r>
                    </a:p>
                  </a:txBody>
                  <a:tcPr marL="91392" marR="91392" marT="45696" marB="45696" anchor="ctr"/>
                </a:tc>
                <a:tc>
                  <a:txBody>
                    <a:bodyPr/>
                    <a:lstStyle/>
                    <a:p>
                      <a:pPr algn="ctr"/>
                      <a:r>
                        <a:rPr lang="en-US" sz="1200" b="1" kern="1200" dirty="0">
                          <a:solidFill>
                            <a:schemeClr val="tx2"/>
                          </a:solidFill>
                          <a:latin typeface="Calibri"/>
                          <a:ea typeface="+mn-ea"/>
                          <a:cs typeface="Calibri"/>
                        </a:rPr>
                        <a:t>0 – 1000</a:t>
                      </a:r>
                      <a:endParaRPr lang="en-SG" sz="1200" b="1" kern="1200" dirty="0">
                        <a:solidFill>
                          <a:schemeClr val="tx2"/>
                        </a:solidFill>
                        <a:latin typeface="Calibri"/>
                        <a:ea typeface="+mn-ea"/>
                        <a:cs typeface="Calibri"/>
                      </a:endParaRPr>
                    </a:p>
                  </a:txBody>
                  <a:tcPr marL="91392" marR="91392" marT="45696" marB="45696" anchor="ctr">
                    <a:gradFill>
                      <a:gsLst>
                        <a:gs pos="0">
                          <a:srgbClr val="92D050"/>
                        </a:gs>
                        <a:gs pos="100000">
                          <a:schemeClr val="bg1"/>
                        </a:gs>
                      </a:gsLst>
                      <a:lin ang="10800000" scaled="1"/>
                    </a:gradFill>
                  </a:tcPr>
                </a:tc>
                <a:tc>
                  <a:txBody>
                    <a:bodyPr/>
                    <a:lstStyle/>
                    <a:p>
                      <a:pPr algn="ctr"/>
                      <a:r>
                        <a:rPr lang="en-US" sz="1200" b="1">
                          <a:solidFill>
                            <a:schemeClr val="bg2">
                              <a:lumMod val="10000"/>
                            </a:schemeClr>
                          </a:solidFill>
                          <a:latin typeface="Calibri"/>
                          <a:cs typeface="Calibri"/>
                        </a:rPr>
                        <a:t>1K - 2K</a:t>
                      </a:r>
                      <a:endParaRPr lang="en-SG" sz="1200" b="1">
                        <a:solidFill>
                          <a:schemeClr val="bg2">
                            <a:lumMod val="10000"/>
                          </a:schemeClr>
                        </a:solidFill>
                        <a:latin typeface="Calibri" panose="020F0502020204030204" pitchFamily="34" charset="0"/>
                        <a:cs typeface="Calibri" panose="020F0502020204030204" pitchFamily="34" charset="0"/>
                      </a:endParaRPr>
                    </a:p>
                  </a:txBody>
                  <a:tcPr marL="91392" marR="91392" marT="45696" marB="45696" anchor="ctr">
                    <a:gradFill>
                      <a:gsLst>
                        <a:gs pos="0">
                          <a:srgbClr val="FFFF00"/>
                        </a:gs>
                        <a:gs pos="100000">
                          <a:schemeClr val="bg1"/>
                        </a:gs>
                      </a:gsLst>
                      <a:lin ang="10800000" scaled="1"/>
                    </a:gradFill>
                  </a:tcPr>
                </a:tc>
                <a:tc>
                  <a:txBody>
                    <a:bodyPr/>
                    <a:lstStyle/>
                    <a:p>
                      <a:pPr algn="ctr"/>
                      <a:r>
                        <a:rPr lang="en-US" sz="1200" b="1">
                          <a:solidFill>
                            <a:schemeClr val="bg2">
                              <a:lumMod val="10000"/>
                            </a:schemeClr>
                          </a:solidFill>
                          <a:latin typeface="Calibri"/>
                          <a:cs typeface="Calibri"/>
                        </a:rPr>
                        <a:t>2K – 4K</a:t>
                      </a:r>
                      <a:endParaRPr lang="en-SG" sz="1200" b="1">
                        <a:solidFill>
                          <a:schemeClr val="bg2">
                            <a:lumMod val="10000"/>
                          </a:schemeClr>
                        </a:solidFill>
                        <a:latin typeface="Calibri"/>
                        <a:cs typeface="Calibri"/>
                      </a:endParaRPr>
                    </a:p>
                  </a:txBody>
                  <a:tcPr marL="91392" marR="91392" marT="45696" marB="45696" anchor="ctr">
                    <a:gradFill>
                      <a:gsLst>
                        <a:gs pos="0">
                          <a:srgbClr val="FFC000"/>
                        </a:gs>
                        <a:gs pos="100000">
                          <a:schemeClr val="bg1"/>
                        </a:gs>
                      </a:gsLst>
                      <a:lin ang="10800000" scaled="1"/>
                    </a:gradFill>
                  </a:tcPr>
                </a:tc>
                <a:tc>
                  <a:txBody>
                    <a:bodyPr/>
                    <a:lstStyle/>
                    <a:p>
                      <a:pPr algn="ctr"/>
                      <a:r>
                        <a:rPr lang="en-US" sz="1200" b="1">
                          <a:solidFill>
                            <a:schemeClr val="bg2">
                              <a:lumMod val="10000"/>
                            </a:schemeClr>
                          </a:solidFill>
                          <a:latin typeface="Calibri"/>
                          <a:cs typeface="Calibri"/>
                        </a:rPr>
                        <a:t>4K – 8K</a:t>
                      </a:r>
                      <a:endParaRPr lang="en-SG" sz="1200" b="1">
                        <a:solidFill>
                          <a:schemeClr val="bg2">
                            <a:lumMod val="10000"/>
                          </a:schemeClr>
                        </a:solidFill>
                        <a:latin typeface="Calibri"/>
                        <a:cs typeface="Calibri"/>
                      </a:endParaRPr>
                    </a:p>
                  </a:txBody>
                  <a:tcPr marL="91392" marR="91392" marT="45696" marB="45696" anchor="ctr">
                    <a:gradFill>
                      <a:gsLst>
                        <a:gs pos="0">
                          <a:srgbClr val="FF0000"/>
                        </a:gs>
                        <a:gs pos="100000">
                          <a:schemeClr val="bg1"/>
                        </a:gs>
                      </a:gsLst>
                      <a:lin ang="10800000" scaled="1"/>
                    </a:gradFill>
                  </a:tcPr>
                </a:tc>
                <a:extLst>
                  <a:ext uri="{0D108BD9-81ED-4DB2-BD59-A6C34878D82A}">
                    <a16:rowId xmlns:a16="http://schemas.microsoft.com/office/drawing/2014/main" val="3016842084"/>
                  </a:ext>
                </a:extLst>
              </a:tr>
              <a:tr h="274607">
                <a:tc rowSpan="7">
                  <a:txBody>
                    <a:bodyPr/>
                    <a:lstStyle/>
                    <a:p>
                      <a:r>
                        <a:rPr lang="en-SG" sz="1200" b="1">
                          <a:solidFill>
                            <a:schemeClr val="tx2">
                              <a:lumMod val="50000"/>
                            </a:schemeClr>
                          </a:solidFill>
                          <a:latin typeface="Calibri"/>
                          <a:cs typeface="Calibri"/>
                        </a:rPr>
                        <a:t>VM Contention</a:t>
                      </a:r>
                    </a:p>
                  </a:txBody>
                  <a:tcPr marL="91392" marR="91392" marT="45696" marB="45696" anchor="ctr"/>
                </a:tc>
                <a:tc>
                  <a:txBody>
                    <a:bodyPr/>
                    <a:lstStyle/>
                    <a:p>
                      <a:r>
                        <a:rPr lang="en-SG" sz="1200" b="0" dirty="0">
                          <a:solidFill>
                            <a:schemeClr val="bg2">
                              <a:lumMod val="10000"/>
                            </a:schemeClr>
                          </a:solidFill>
                          <a:latin typeface="Calibri"/>
                          <a:cs typeface="Calibri"/>
                        </a:rPr>
                        <a:t>Peak CPU </a:t>
                      </a:r>
                      <a:r>
                        <a:rPr lang="en-US" sz="1200" b="0" dirty="0">
                          <a:solidFill>
                            <a:schemeClr val="bg2">
                              <a:lumMod val="10000"/>
                            </a:schemeClr>
                          </a:solidFill>
                          <a:latin typeface="Calibri"/>
                          <a:cs typeface="Calibri"/>
                        </a:rPr>
                        <a:t>Co-Stop among any vCPU (%)</a:t>
                      </a:r>
                      <a:endParaRPr lang="en-SG" sz="1200" b="0" dirty="0">
                        <a:solidFill>
                          <a:schemeClr val="bg2">
                            <a:lumMod val="10000"/>
                          </a:schemeClr>
                        </a:solidFill>
                        <a:latin typeface="Calibri"/>
                        <a:cs typeface="Calibri"/>
                      </a:endParaRPr>
                    </a:p>
                  </a:txBody>
                  <a:tcPr marL="91392" marR="91392" marT="45696" marB="45696" anchor="ctr"/>
                </a:tc>
                <a:tc>
                  <a:txBody>
                    <a:bodyPr/>
                    <a:lstStyle/>
                    <a:p>
                      <a:pPr algn="ctr"/>
                      <a:r>
                        <a:rPr lang="en-US" sz="1200" b="1" kern="1200" dirty="0">
                          <a:solidFill>
                            <a:schemeClr val="tx2"/>
                          </a:solidFill>
                          <a:latin typeface="Calibri"/>
                          <a:ea typeface="+mn-ea"/>
                          <a:cs typeface="Calibri"/>
                        </a:rPr>
                        <a:t>0 – 1%</a:t>
                      </a:r>
                      <a:endParaRPr lang="en-SG" sz="1200" b="1" kern="1200" dirty="0">
                        <a:solidFill>
                          <a:schemeClr val="tx2"/>
                        </a:solidFill>
                        <a:latin typeface="Calibri"/>
                        <a:ea typeface="+mn-ea"/>
                        <a:cs typeface="Calibri"/>
                      </a:endParaRPr>
                    </a:p>
                  </a:txBody>
                  <a:tcPr marL="91392" marR="91392" marT="45696" marB="45696" anchor="ctr">
                    <a:gradFill>
                      <a:gsLst>
                        <a:gs pos="0">
                          <a:srgbClr val="92D050"/>
                        </a:gs>
                        <a:gs pos="100000">
                          <a:schemeClr val="bg1"/>
                        </a:gs>
                      </a:gsLst>
                      <a:lin ang="10800000" scaled="1"/>
                    </a:gradFill>
                  </a:tcPr>
                </a:tc>
                <a:tc>
                  <a:txBody>
                    <a:bodyPr/>
                    <a:lstStyle/>
                    <a:p>
                      <a:pPr algn="ctr"/>
                      <a:r>
                        <a:rPr lang="en-US" sz="1200" b="1" dirty="0">
                          <a:solidFill>
                            <a:schemeClr val="bg2">
                              <a:lumMod val="10000"/>
                            </a:schemeClr>
                          </a:solidFill>
                          <a:latin typeface="Calibri"/>
                          <a:cs typeface="Calibri"/>
                        </a:rPr>
                        <a:t>1 – 2</a:t>
                      </a:r>
                      <a:endParaRPr lang="en-SG" sz="1200" b="1" dirty="0">
                        <a:solidFill>
                          <a:schemeClr val="bg2">
                            <a:lumMod val="10000"/>
                          </a:schemeClr>
                        </a:solidFill>
                        <a:latin typeface="Calibri"/>
                        <a:cs typeface="Calibri"/>
                      </a:endParaRPr>
                    </a:p>
                  </a:txBody>
                  <a:tcPr marL="91392" marR="91392" marT="45696" marB="45696" anchor="ctr">
                    <a:gradFill>
                      <a:gsLst>
                        <a:gs pos="0">
                          <a:srgbClr val="FFFF00"/>
                        </a:gs>
                        <a:gs pos="100000">
                          <a:schemeClr val="bg1"/>
                        </a:gs>
                      </a:gsLst>
                      <a:lin ang="10800000" scaled="1"/>
                    </a:gradFill>
                  </a:tcPr>
                </a:tc>
                <a:tc>
                  <a:txBody>
                    <a:bodyPr/>
                    <a:lstStyle/>
                    <a:p>
                      <a:pPr algn="ctr"/>
                      <a:r>
                        <a:rPr lang="en-US" sz="1200" b="1">
                          <a:solidFill>
                            <a:schemeClr val="bg2">
                              <a:lumMod val="10000"/>
                            </a:schemeClr>
                          </a:solidFill>
                          <a:latin typeface="Calibri"/>
                          <a:cs typeface="Calibri"/>
                        </a:rPr>
                        <a:t>2 – 4</a:t>
                      </a:r>
                      <a:endParaRPr lang="en-SG" sz="1200" b="1">
                        <a:solidFill>
                          <a:schemeClr val="bg2">
                            <a:lumMod val="10000"/>
                          </a:schemeClr>
                        </a:solidFill>
                        <a:latin typeface="Calibri"/>
                        <a:cs typeface="Calibri"/>
                      </a:endParaRPr>
                    </a:p>
                  </a:txBody>
                  <a:tcPr marL="91392" marR="91392" marT="45696" marB="45696" anchor="ctr">
                    <a:gradFill>
                      <a:gsLst>
                        <a:gs pos="0">
                          <a:srgbClr val="FFC000"/>
                        </a:gs>
                        <a:gs pos="100000">
                          <a:schemeClr val="bg1"/>
                        </a:gs>
                      </a:gsLst>
                      <a:lin ang="10800000" scaled="1"/>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2">
                              <a:lumMod val="10000"/>
                            </a:schemeClr>
                          </a:solidFill>
                          <a:latin typeface="Calibri"/>
                          <a:cs typeface="Calibri"/>
                        </a:rPr>
                        <a:t>4 – 8%</a:t>
                      </a:r>
                      <a:endParaRPr lang="en-SG" sz="1200" b="1" dirty="0">
                        <a:solidFill>
                          <a:schemeClr val="bg2">
                            <a:lumMod val="10000"/>
                          </a:schemeClr>
                        </a:solidFill>
                        <a:latin typeface="Calibri"/>
                        <a:cs typeface="Calibri"/>
                      </a:endParaRPr>
                    </a:p>
                  </a:txBody>
                  <a:tcPr marL="91392" marR="91392" marT="45696" marB="45696" anchor="ctr">
                    <a:gradFill>
                      <a:gsLst>
                        <a:gs pos="0">
                          <a:srgbClr val="FF0000"/>
                        </a:gs>
                        <a:gs pos="100000">
                          <a:schemeClr val="bg1"/>
                        </a:gs>
                      </a:gsLst>
                      <a:lin ang="10800000" scaled="1"/>
                    </a:gradFill>
                  </a:tcPr>
                </a:tc>
                <a:extLst>
                  <a:ext uri="{0D108BD9-81ED-4DB2-BD59-A6C34878D82A}">
                    <a16:rowId xmlns:a16="http://schemas.microsoft.com/office/drawing/2014/main" val="203775862"/>
                  </a:ext>
                </a:extLst>
              </a:tr>
              <a:tr h="274607">
                <a:tc vMerge="1">
                  <a:txBody>
                    <a:bodyPr/>
                    <a:lstStyle/>
                    <a:p>
                      <a:endParaRPr lang="en-SG" sz="1400">
                        <a:solidFill>
                          <a:schemeClr val="tx2"/>
                        </a:solidFill>
                        <a:latin typeface="Calibri" panose="020F0502020204030204" pitchFamily="34" charset="0"/>
                        <a:cs typeface="Calibri" panose="020F0502020204030204" pitchFamily="34" charset="0"/>
                      </a:endParaRPr>
                    </a:p>
                  </a:txBody>
                  <a:tcPr marL="91416" marR="91416" marT="45708" marB="45708" anchor="ctr"/>
                </a:tc>
                <a:tc>
                  <a:txBody>
                    <a:bodyPr/>
                    <a:lstStyle/>
                    <a:p>
                      <a:r>
                        <a:rPr lang="en-SG" sz="1200" b="0" dirty="0">
                          <a:solidFill>
                            <a:schemeClr val="bg2">
                              <a:lumMod val="10000"/>
                            </a:schemeClr>
                          </a:solidFill>
                          <a:latin typeface="Calibri"/>
                          <a:cs typeface="Calibri"/>
                        </a:rPr>
                        <a:t>Peak CPU </a:t>
                      </a:r>
                      <a:r>
                        <a:rPr lang="en-US" sz="1200" b="0" dirty="0">
                          <a:solidFill>
                            <a:schemeClr val="bg2">
                              <a:lumMod val="10000"/>
                            </a:schemeClr>
                          </a:solidFill>
                          <a:latin typeface="Calibri"/>
                          <a:cs typeface="Calibri"/>
                        </a:rPr>
                        <a:t>Ready among any vCPU (%)</a:t>
                      </a:r>
                      <a:endParaRPr lang="en-SG" sz="1200" b="0" dirty="0">
                        <a:solidFill>
                          <a:schemeClr val="bg2">
                            <a:lumMod val="10000"/>
                          </a:schemeClr>
                        </a:solidFill>
                        <a:latin typeface="Calibri"/>
                        <a:cs typeface="Calibri"/>
                      </a:endParaRPr>
                    </a:p>
                  </a:txBody>
                  <a:tcPr marL="91392" marR="91392" marT="45696" marB="45696" anchor="ctr"/>
                </a:tc>
                <a:tc>
                  <a:txBody>
                    <a:bodyPr/>
                    <a:lstStyle/>
                    <a:p>
                      <a:pPr algn="ctr"/>
                      <a:r>
                        <a:rPr lang="en-US" sz="1200" b="1" kern="1200">
                          <a:solidFill>
                            <a:schemeClr val="tx2"/>
                          </a:solidFill>
                          <a:latin typeface="Calibri"/>
                          <a:ea typeface="+mn-ea"/>
                          <a:cs typeface="Calibri"/>
                        </a:rPr>
                        <a:t>0 – 2%</a:t>
                      </a:r>
                      <a:endParaRPr lang="en-SG" sz="1200" b="1" kern="1200">
                        <a:solidFill>
                          <a:schemeClr val="tx2"/>
                        </a:solidFill>
                        <a:latin typeface="Calibri"/>
                        <a:ea typeface="+mn-ea"/>
                        <a:cs typeface="Calibri"/>
                      </a:endParaRPr>
                    </a:p>
                  </a:txBody>
                  <a:tcPr marL="91392" marR="91392" marT="45696" marB="45696" anchor="ctr">
                    <a:gradFill>
                      <a:gsLst>
                        <a:gs pos="0">
                          <a:srgbClr val="92D050"/>
                        </a:gs>
                        <a:gs pos="100000">
                          <a:schemeClr val="bg1"/>
                        </a:gs>
                      </a:gsLst>
                      <a:lin ang="10800000" scaled="1"/>
                    </a:gradFill>
                  </a:tcPr>
                </a:tc>
                <a:tc>
                  <a:txBody>
                    <a:bodyPr/>
                    <a:lstStyle/>
                    <a:p>
                      <a:pPr algn="ctr"/>
                      <a:r>
                        <a:rPr lang="en-US" sz="1200" b="1">
                          <a:solidFill>
                            <a:schemeClr val="bg2">
                              <a:lumMod val="10000"/>
                            </a:schemeClr>
                          </a:solidFill>
                          <a:latin typeface="Calibri"/>
                          <a:cs typeface="Calibri"/>
                        </a:rPr>
                        <a:t>2 – 4%</a:t>
                      </a:r>
                      <a:endParaRPr lang="en-SG" sz="1200" b="1">
                        <a:solidFill>
                          <a:schemeClr val="bg2">
                            <a:lumMod val="10000"/>
                          </a:schemeClr>
                        </a:solidFill>
                        <a:latin typeface="Calibri"/>
                        <a:cs typeface="Calibri"/>
                      </a:endParaRPr>
                    </a:p>
                  </a:txBody>
                  <a:tcPr marL="91392" marR="91392" marT="45696" marB="45696" anchor="ctr">
                    <a:gradFill>
                      <a:gsLst>
                        <a:gs pos="0">
                          <a:srgbClr val="FFFF00"/>
                        </a:gs>
                        <a:gs pos="100000">
                          <a:schemeClr val="bg1"/>
                        </a:gs>
                      </a:gsLst>
                      <a:lin ang="10800000" scaled="1"/>
                    </a:gradFill>
                  </a:tcPr>
                </a:tc>
                <a:tc>
                  <a:txBody>
                    <a:bodyPr/>
                    <a:lstStyle/>
                    <a:p>
                      <a:pPr algn="ctr"/>
                      <a:r>
                        <a:rPr lang="en-US" sz="1200" b="1">
                          <a:solidFill>
                            <a:schemeClr val="bg2">
                              <a:lumMod val="10000"/>
                            </a:schemeClr>
                          </a:solidFill>
                          <a:latin typeface="Calibri"/>
                          <a:cs typeface="Calibri"/>
                        </a:rPr>
                        <a:t>4 – 8%</a:t>
                      </a:r>
                      <a:endParaRPr lang="en-SG" sz="1200" b="1">
                        <a:solidFill>
                          <a:schemeClr val="bg2">
                            <a:lumMod val="10000"/>
                          </a:schemeClr>
                        </a:solidFill>
                        <a:latin typeface="Calibri"/>
                        <a:cs typeface="Calibri"/>
                      </a:endParaRPr>
                    </a:p>
                  </a:txBody>
                  <a:tcPr marL="91392" marR="91392" marT="45696" marB="45696" anchor="ctr">
                    <a:gradFill>
                      <a:gsLst>
                        <a:gs pos="0">
                          <a:srgbClr val="FFC000"/>
                        </a:gs>
                        <a:gs pos="100000">
                          <a:schemeClr val="bg1"/>
                        </a:gs>
                      </a:gsLst>
                      <a:lin ang="10800000" scaled="1"/>
                    </a:gradFill>
                  </a:tcPr>
                </a:tc>
                <a:tc>
                  <a:txBody>
                    <a:bodyPr/>
                    <a:lstStyle/>
                    <a:p>
                      <a:pPr algn="ctr"/>
                      <a:r>
                        <a:rPr lang="en-SG" sz="1200" b="1">
                          <a:solidFill>
                            <a:schemeClr val="bg2">
                              <a:lumMod val="10000"/>
                            </a:schemeClr>
                          </a:solidFill>
                          <a:latin typeface="Calibri"/>
                          <a:cs typeface="Calibri"/>
                        </a:rPr>
                        <a:t>8 – 16%</a:t>
                      </a:r>
                    </a:p>
                  </a:txBody>
                  <a:tcPr marL="91392" marR="91392" marT="45696" marB="45696" anchor="ctr">
                    <a:gradFill>
                      <a:gsLst>
                        <a:gs pos="0">
                          <a:srgbClr val="FF0000"/>
                        </a:gs>
                        <a:gs pos="100000">
                          <a:schemeClr val="bg1"/>
                        </a:gs>
                      </a:gsLst>
                      <a:lin ang="10800000" scaled="1"/>
                    </a:gradFill>
                  </a:tcPr>
                </a:tc>
                <a:extLst>
                  <a:ext uri="{0D108BD9-81ED-4DB2-BD59-A6C34878D82A}">
                    <a16:rowId xmlns:a16="http://schemas.microsoft.com/office/drawing/2014/main" val="621575346"/>
                  </a:ext>
                </a:extLst>
              </a:tr>
              <a:tr h="274607">
                <a:tc vMerge="1">
                  <a:txBody>
                    <a:bodyPr/>
                    <a:lstStyle/>
                    <a:p>
                      <a:endParaRPr lang="en-US"/>
                    </a:p>
                  </a:txBody>
                  <a:tcPr/>
                </a:tc>
                <a:tc>
                  <a:txBody>
                    <a:bodyPr/>
                    <a:lstStyle/>
                    <a:p>
                      <a:r>
                        <a:rPr lang="en-SG" sz="1200" b="0" dirty="0">
                          <a:solidFill>
                            <a:schemeClr val="bg2">
                              <a:lumMod val="10000"/>
                            </a:schemeClr>
                          </a:solidFill>
                          <a:latin typeface="Calibri"/>
                          <a:cs typeface="Calibri"/>
                        </a:rPr>
                        <a:t>Peak CPU Other Wait (%)</a:t>
                      </a:r>
                    </a:p>
                  </a:txBody>
                  <a:tcPr marL="91392" marR="91392" marT="45696" marB="45696" anchor="ctr"/>
                </a:tc>
                <a:tc>
                  <a:txBody>
                    <a:bodyPr/>
                    <a:lstStyle/>
                    <a:p>
                      <a:pPr algn="ctr"/>
                      <a:r>
                        <a:rPr lang="en-US" sz="1200" b="1" kern="1200" dirty="0">
                          <a:solidFill>
                            <a:schemeClr val="tx2"/>
                          </a:solidFill>
                          <a:latin typeface="Calibri"/>
                          <a:ea typeface="+mn-ea"/>
                          <a:cs typeface="Calibri"/>
                        </a:rPr>
                        <a:t>0 – 1%</a:t>
                      </a:r>
                      <a:endParaRPr lang="en-SG" sz="1200" b="1" kern="1200" dirty="0">
                        <a:solidFill>
                          <a:schemeClr val="tx2"/>
                        </a:solidFill>
                        <a:latin typeface="Calibri"/>
                        <a:ea typeface="+mn-ea"/>
                        <a:cs typeface="Calibri"/>
                      </a:endParaRPr>
                    </a:p>
                  </a:txBody>
                  <a:tcPr marL="91392" marR="91392" marT="45696" marB="45696" anchor="ctr">
                    <a:gradFill>
                      <a:gsLst>
                        <a:gs pos="0">
                          <a:srgbClr val="92D050"/>
                        </a:gs>
                        <a:gs pos="100000">
                          <a:schemeClr val="bg1"/>
                        </a:gs>
                      </a:gsLst>
                      <a:lin ang="10800000" scaled="1"/>
                    </a:gradFill>
                  </a:tcPr>
                </a:tc>
                <a:tc>
                  <a:txBody>
                    <a:bodyPr/>
                    <a:lstStyle/>
                    <a:p>
                      <a:pPr algn="ctr"/>
                      <a:r>
                        <a:rPr lang="en-US" sz="1200" b="1">
                          <a:solidFill>
                            <a:schemeClr val="bg2">
                              <a:lumMod val="10000"/>
                            </a:schemeClr>
                          </a:solidFill>
                          <a:latin typeface="Calibri"/>
                          <a:cs typeface="Calibri"/>
                        </a:rPr>
                        <a:t>1 – 2</a:t>
                      </a:r>
                      <a:endParaRPr lang="en-SG" sz="1200" b="1">
                        <a:solidFill>
                          <a:schemeClr val="bg2">
                            <a:lumMod val="10000"/>
                          </a:schemeClr>
                        </a:solidFill>
                        <a:latin typeface="Calibri"/>
                        <a:cs typeface="Calibri"/>
                      </a:endParaRPr>
                    </a:p>
                  </a:txBody>
                  <a:tcPr marL="91392" marR="91392" marT="45696" marB="45696" anchor="ctr">
                    <a:gradFill>
                      <a:gsLst>
                        <a:gs pos="0">
                          <a:srgbClr val="FFFF00"/>
                        </a:gs>
                        <a:gs pos="100000">
                          <a:schemeClr val="bg1"/>
                        </a:gs>
                      </a:gsLst>
                      <a:lin ang="10800000" scaled="1"/>
                    </a:gradFill>
                  </a:tcPr>
                </a:tc>
                <a:tc>
                  <a:txBody>
                    <a:bodyPr/>
                    <a:lstStyle/>
                    <a:p>
                      <a:pPr algn="ctr"/>
                      <a:r>
                        <a:rPr lang="en-US" sz="1200" b="1" dirty="0">
                          <a:solidFill>
                            <a:schemeClr val="bg2">
                              <a:lumMod val="10000"/>
                            </a:schemeClr>
                          </a:solidFill>
                          <a:latin typeface="Calibri"/>
                          <a:cs typeface="Calibri"/>
                        </a:rPr>
                        <a:t>2 – 4</a:t>
                      </a:r>
                      <a:endParaRPr lang="en-SG" sz="1200" b="1" dirty="0">
                        <a:solidFill>
                          <a:schemeClr val="bg2">
                            <a:lumMod val="10000"/>
                          </a:schemeClr>
                        </a:solidFill>
                        <a:latin typeface="Calibri"/>
                        <a:cs typeface="Calibri"/>
                      </a:endParaRPr>
                    </a:p>
                  </a:txBody>
                  <a:tcPr marL="91392" marR="91392" marT="45696" marB="45696" anchor="ctr">
                    <a:gradFill>
                      <a:gsLst>
                        <a:gs pos="0">
                          <a:srgbClr val="FFC000"/>
                        </a:gs>
                        <a:gs pos="100000">
                          <a:schemeClr val="bg1"/>
                        </a:gs>
                      </a:gsLst>
                      <a:lin ang="10800000" scaled="1"/>
                    </a:gradFill>
                  </a:tcPr>
                </a:tc>
                <a:tc>
                  <a:txBody>
                    <a:bodyPr/>
                    <a:lstStyle/>
                    <a:p>
                      <a:pPr algn="ctr"/>
                      <a:r>
                        <a:rPr lang="en-SG" sz="1200" b="1">
                          <a:solidFill>
                            <a:schemeClr val="bg2">
                              <a:lumMod val="10000"/>
                            </a:schemeClr>
                          </a:solidFill>
                          <a:latin typeface="Calibri"/>
                          <a:cs typeface="Calibri"/>
                        </a:rPr>
                        <a:t>4 – 8%</a:t>
                      </a:r>
                    </a:p>
                  </a:txBody>
                  <a:tcPr marL="91392" marR="91392" marT="45696" marB="45696" anchor="ctr">
                    <a:gradFill>
                      <a:gsLst>
                        <a:gs pos="0">
                          <a:srgbClr val="FF0000"/>
                        </a:gs>
                        <a:gs pos="100000">
                          <a:schemeClr val="bg1"/>
                        </a:gs>
                      </a:gsLst>
                      <a:lin ang="10800000" scaled="1"/>
                    </a:gradFill>
                  </a:tcPr>
                </a:tc>
                <a:extLst>
                  <a:ext uri="{0D108BD9-81ED-4DB2-BD59-A6C34878D82A}">
                    <a16:rowId xmlns:a16="http://schemas.microsoft.com/office/drawing/2014/main" val="1788651314"/>
                  </a:ext>
                </a:extLst>
              </a:tr>
              <a:tr h="274607">
                <a:tc vMerge="1">
                  <a:txBody>
                    <a:bodyPr/>
                    <a:lstStyle/>
                    <a:p>
                      <a:endParaRPr lang="en-SG" sz="1400">
                        <a:solidFill>
                          <a:schemeClr val="tx2"/>
                        </a:solidFill>
                        <a:latin typeface="Calibri" panose="020F0502020204030204" pitchFamily="34" charset="0"/>
                        <a:cs typeface="Calibri" panose="020F0502020204030204" pitchFamily="34" charset="0"/>
                      </a:endParaRPr>
                    </a:p>
                  </a:txBody>
                  <a:tcPr marL="91416" marR="91416" marT="45708" marB="45708" anchor="ctr"/>
                </a:tc>
                <a:tc>
                  <a:txBody>
                    <a:bodyPr/>
                    <a:lstStyle/>
                    <a:p>
                      <a:r>
                        <a:rPr lang="en-SG" sz="1200" b="0" dirty="0">
                          <a:solidFill>
                            <a:schemeClr val="bg2">
                              <a:lumMod val="10000"/>
                            </a:schemeClr>
                          </a:solidFill>
                          <a:latin typeface="Calibri"/>
                          <a:cs typeface="Calibri"/>
                        </a:rPr>
                        <a:t>Peak CPU Overlap (%)</a:t>
                      </a:r>
                    </a:p>
                  </a:txBody>
                  <a:tcPr marL="91392" marR="91392" marT="45696" marB="45696" anchor="ctr"/>
                </a:tc>
                <a:tc>
                  <a:txBody>
                    <a:bodyPr/>
                    <a:lstStyle/>
                    <a:p>
                      <a:pPr algn="ctr"/>
                      <a:r>
                        <a:rPr lang="en-US" sz="1200" b="1" kern="1200" dirty="0">
                          <a:solidFill>
                            <a:schemeClr val="tx2"/>
                          </a:solidFill>
                          <a:latin typeface="Calibri"/>
                          <a:ea typeface="+mn-ea"/>
                          <a:cs typeface="Calibri"/>
                        </a:rPr>
                        <a:t>0 – 0.5%</a:t>
                      </a:r>
                      <a:endParaRPr lang="en-SG" sz="1200" b="1" kern="1200" dirty="0">
                        <a:solidFill>
                          <a:schemeClr val="tx2"/>
                        </a:solidFill>
                        <a:latin typeface="Calibri"/>
                        <a:ea typeface="+mn-ea"/>
                        <a:cs typeface="Calibri"/>
                      </a:endParaRPr>
                    </a:p>
                  </a:txBody>
                  <a:tcPr marL="91392" marR="91392" marT="45696" marB="45696" anchor="ctr">
                    <a:gradFill>
                      <a:gsLst>
                        <a:gs pos="0">
                          <a:srgbClr val="92D050"/>
                        </a:gs>
                        <a:gs pos="100000">
                          <a:schemeClr val="bg1"/>
                        </a:gs>
                      </a:gsLst>
                      <a:lin ang="10800000" scaled="1"/>
                    </a:gradFill>
                  </a:tcPr>
                </a:tc>
                <a:tc>
                  <a:txBody>
                    <a:bodyPr/>
                    <a:lstStyle/>
                    <a:p>
                      <a:pPr algn="ctr"/>
                      <a:r>
                        <a:rPr lang="en-US" sz="1200" b="1" dirty="0">
                          <a:solidFill>
                            <a:schemeClr val="bg2">
                              <a:lumMod val="10000"/>
                            </a:schemeClr>
                          </a:solidFill>
                          <a:latin typeface="Calibri"/>
                          <a:cs typeface="Calibri"/>
                        </a:rPr>
                        <a:t>0.5 – 1</a:t>
                      </a:r>
                      <a:endParaRPr lang="en-SG" sz="1200" b="1" dirty="0">
                        <a:solidFill>
                          <a:schemeClr val="bg2">
                            <a:lumMod val="10000"/>
                          </a:schemeClr>
                        </a:solidFill>
                        <a:latin typeface="Calibri"/>
                        <a:cs typeface="Calibri"/>
                      </a:endParaRPr>
                    </a:p>
                  </a:txBody>
                  <a:tcPr marL="91392" marR="91392" marT="45696" marB="45696" anchor="ctr">
                    <a:gradFill>
                      <a:gsLst>
                        <a:gs pos="0">
                          <a:srgbClr val="FFFF00"/>
                        </a:gs>
                        <a:gs pos="100000">
                          <a:schemeClr val="bg1"/>
                        </a:gs>
                      </a:gsLst>
                      <a:lin ang="10800000" scaled="1"/>
                    </a:gradFill>
                  </a:tcPr>
                </a:tc>
                <a:tc>
                  <a:txBody>
                    <a:bodyPr/>
                    <a:lstStyle/>
                    <a:p>
                      <a:pPr algn="ctr"/>
                      <a:r>
                        <a:rPr lang="en-US" sz="1200" b="1">
                          <a:solidFill>
                            <a:schemeClr val="bg2">
                              <a:lumMod val="10000"/>
                            </a:schemeClr>
                          </a:solidFill>
                          <a:latin typeface="Calibri"/>
                          <a:cs typeface="Calibri"/>
                        </a:rPr>
                        <a:t>1 – 2</a:t>
                      </a:r>
                      <a:endParaRPr lang="en-SG" sz="1200" b="1">
                        <a:solidFill>
                          <a:schemeClr val="bg2">
                            <a:lumMod val="10000"/>
                          </a:schemeClr>
                        </a:solidFill>
                        <a:latin typeface="Calibri"/>
                        <a:cs typeface="Calibri"/>
                      </a:endParaRPr>
                    </a:p>
                  </a:txBody>
                  <a:tcPr marL="91392" marR="91392" marT="45696" marB="45696" anchor="ctr">
                    <a:gradFill>
                      <a:gsLst>
                        <a:gs pos="0">
                          <a:srgbClr val="FFC000"/>
                        </a:gs>
                        <a:gs pos="100000">
                          <a:schemeClr val="bg1"/>
                        </a:gs>
                      </a:gsLst>
                      <a:lin ang="10800000" scaled="1"/>
                    </a:gradFill>
                  </a:tcPr>
                </a:tc>
                <a:tc>
                  <a:txBody>
                    <a:bodyPr/>
                    <a:lstStyle/>
                    <a:p>
                      <a:pPr algn="ctr"/>
                      <a:r>
                        <a:rPr lang="en-US" sz="1200" b="1">
                          <a:solidFill>
                            <a:schemeClr val="bg2">
                              <a:lumMod val="10000"/>
                            </a:schemeClr>
                          </a:solidFill>
                          <a:latin typeface="Calibri"/>
                          <a:cs typeface="Calibri"/>
                        </a:rPr>
                        <a:t>2 – 4%</a:t>
                      </a:r>
                      <a:endParaRPr lang="en-SG" sz="1200" b="1">
                        <a:solidFill>
                          <a:schemeClr val="bg2">
                            <a:lumMod val="10000"/>
                          </a:schemeClr>
                        </a:solidFill>
                        <a:latin typeface="Calibri"/>
                        <a:cs typeface="Calibri"/>
                      </a:endParaRPr>
                    </a:p>
                  </a:txBody>
                  <a:tcPr marL="91392" marR="91392" marT="45696" marB="45696" anchor="ctr">
                    <a:gradFill>
                      <a:gsLst>
                        <a:gs pos="0">
                          <a:srgbClr val="FF0000"/>
                        </a:gs>
                        <a:gs pos="100000">
                          <a:schemeClr val="bg1"/>
                        </a:gs>
                      </a:gsLst>
                      <a:lin ang="10800000" scaled="1"/>
                    </a:gradFill>
                  </a:tcPr>
                </a:tc>
                <a:extLst>
                  <a:ext uri="{0D108BD9-81ED-4DB2-BD59-A6C34878D82A}">
                    <a16:rowId xmlns:a16="http://schemas.microsoft.com/office/drawing/2014/main" val="1559900405"/>
                  </a:ext>
                </a:extLst>
              </a:tr>
              <a:tr h="274607">
                <a:tc vMerge="1">
                  <a:txBody>
                    <a:bodyPr/>
                    <a:lstStyle/>
                    <a:p>
                      <a:endParaRPr lang="en-SG"/>
                    </a:p>
                  </a:txBody>
                  <a:tcPr/>
                </a:tc>
                <a:tc>
                  <a:txBody>
                    <a:bodyPr/>
                    <a:lstStyle/>
                    <a:p>
                      <a:r>
                        <a:rPr lang="en-SG" sz="1200" b="0" dirty="0">
                          <a:solidFill>
                            <a:schemeClr val="bg2">
                              <a:lumMod val="10000"/>
                            </a:schemeClr>
                          </a:solidFill>
                          <a:latin typeface="Calibri"/>
                          <a:cs typeface="Calibri"/>
                        </a:rPr>
                        <a:t>Peak RAM Contention (%)</a:t>
                      </a:r>
                    </a:p>
                  </a:txBody>
                  <a:tcPr marL="91392" marR="91392" marT="45696" marB="45696" anchor="ctr"/>
                </a:tc>
                <a:tc>
                  <a:txBody>
                    <a:bodyPr/>
                    <a:lstStyle/>
                    <a:p>
                      <a:pPr algn="ctr"/>
                      <a:r>
                        <a:rPr lang="en-US" sz="1200" b="1" kern="1200" dirty="0">
                          <a:solidFill>
                            <a:schemeClr val="tx2"/>
                          </a:solidFill>
                          <a:latin typeface="Calibri"/>
                          <a:ea typeface="+mn-ea"/>
                          <a:cs typeface="Calibri"/>
                        </a:rPr>
                        <a:t>0 – 0.5%</a:t>
                      </a:r>
                      <a:endParaRPr lang="en-SG" sz="1200" b="1" kern="1200" dirty="0">
                        <a:solidFill>
                          <a:schemeClr val="tx2"/>
                        </a:solidFill>
                        <a:latin typeface="Calibri"/>
                        <a:ea typeface="+mn-ea"/>
                        <a:cs typeface="Calibri"/>
                      </a:endParaRPr>
                    </a:p>
                  </a:txBody>
                  <a:tcPr marL="91392" marR="91392" marT="45696" marB="45696" anchor="ctr">
                    <a:gradFill>
                      <a:gsLst>
                        <a:gs pos="0">
                          <a:srgbClr val="92D050"/>
                        </a:gs>
                        <a:gs pos="100000">
                          <a:schemeClr val="bg1"/>
                        </a:gs>
                      </a:gsLst>
                      <a:lin ang="10800000" scaled="1"/>
                    </a:gradFill>
                  </a:tcPr>
                </a:tc>
                <a:tc>
                  <a:txBody>
                    <a:bodyPr/>
                    <a:lstStyle/>
                    <a:p>
                      <a:pPr algn="ctr"/>
                      <a:r>
                        <a:rPr lang="en-US" sz="1200" b="1" dirty="0">
                          <a:solidFill>
                            <a:schemeClr val="bg2">
                              <a:lumMod val="10000"/>
                            </a:schemeClr>
                          </a:solidFill>
                          <a:latin typeface="Calibri"/>
                          <a:cs typeface="Calibri"/>
                        </a:rPr>
                        <a:t>0.5 – 1</a:t>
                      </a:r>
                      <a:endParaRPr lang="en-SG" sz="1200" b="1" dirty="0">
                        <a:solidFill>
                          <a:schemeClr val="bg2">
                            <a:lumMod val="10000"/>
                          </a:schemeClr>
                        </a:solidFill>
                        <a:latin typeface="Calibri"/>
                        <a:cs typeface="Calibri"/>
                      </a:endParaRPr>
                    </a:p>
                  </a:txBody>
                  <a:tcPr marL="91392" marR="91392" marT="45696" marB="45696" anchor="ctr">
                    <a:gradFill>
                      <a:gsLst>
                        <a:gs pos="0">
                          <a:srgbClr val="FFFF00"/>
                        </a:gs>
                        <a:gs pos="100000">
                          <a:schemeClr val="bg1"/>
                        </a:gs>
                      </a:gsLst>
                      <a:lin ang="10800000" scaled="1"/>
                    </a:gradFill>
                  </a:tcPr>
                </a:tc>
                <a:tc>
                  <a:txBody>
                    <a:bodyPr/>
                    <a:lstStyle/>
                    <a:p>
                      <a:pPr algn="ctr"/>
                      <a:r>
                        <a:rPr lang="en-US" sz="1200" b="1" dirty="0">
                          <a:solidFill>
                            <a:schemeClr val="bg2">
                              <a:lumMod val="10000"/>
                            </a:schemeClr>
                          </a:solidFill>
                          <a:latin typeface="Calibri"/>
                          <a:cs typeface="Calibri"/>
                        </a:rPr>
                        <a:t>1 – 2</a:t>
                      </a:r>
                      <a:endParaRPr lang="en-SG" sz="1200" b="1" dirty="0">
                        <a:solidFill>
                          <a:schemeClr val="bg2">
                            <a:lumMod val="10000"/>
                          </a:schemeClr>
                        </a:solidFill>
                        <a:latin typeface="Calibri"/>
                        <a:cs typeface="Calibri"/>
                      </a:endParaRPr>
                    </a:p>
                  </a:txBody>
                  <a:tcPr marL="91392" marR="91392" marT="45696" marB="45696" anchor="ctr">
                    <a:gradFill>
                      <a:gsLst>
                        <a:gs pos="0">
                          <a:srgbClr val="FFC000"/>
                        </a:gs>
                        <a:gs pos="100000">
                          <a:schemeClr val="bg1"/>
                        </a:gs>
                      </a:gsLst>
                      <a:lin ang="10800000" scaled="1"/>
                    </a:gradFill>
                  </a:tcPr>
                </a:tc>
                <a:tc>
                  <a:txBody>
                    <a:bodyPr/>
                    <a:lstStyle/>
                    <a:p>
                      <a:pPr algn="ctr"/>
                      <a:r>
                        <a:rPr lang="en-US" sz="1200" b="1">
                          <a:solidFill>
                            <a:schemeClr val="bg2">
                              <a:lumMod val="10000"/>
                            </a:schemeClr>
                          </a:solidFill>
                          <a:latin typeface="Calibri"/>
                          <a:cs typeface="Calibri"/>
                        </a:rPr>
                        <a:t>2 – 4%</a:t>
                      </a:r>
                      <a:endParaRPr lang="en-SG" sz="1200" b="1">
                        <a:solidFill>
                          <a:schemeClr val="bg2">
                            <a:lumMod val="10000"/>
                          </a:schemeClr>
                        </a:solidFill>
                        <a:latin typeface="Calibri"/>
                        <a:cs typeface="Calibri"/>
                      </a:endParaRPr>
                    </a:p>
                  </a:txBody>
                  <a:tcPr marL="91392" marR="91392" marT="45696" marB="45696" anchor="ctr">
                    <a:gradFill>
                      <a:gsLst>
                        <a:gs pos="0">
                          <a:srgbClr val="FF0000"/>
                        </a:gs>
                        <a:gs pos="100000">
                          <a:schemeClr val="bg1"/>
                        </a:gs>
                      </a:gsLst>
                      <a:lin ang="10800000" scaled="1"/>
                    </a:gradFill>
                  </a:tcPr>
                </a:tc>
                <a:extLst>
                  <a:ext uri="{0D108BD9-81ED-4DB2-BD59-A6C34878D82A}">
                    <a16:rowId xmlns:a16="http://schemas.microsoft.com/office/drawing/2014/main" val="836265989"/>
                  </a:ext>
                </a:extLst>
              </a:tr>
              <a:tr h="274607">
                <a:tc vMerge="1">
                  <a:txBody>
                    <a:bodyPr/>
                    <a:lstStyle/>
                    <a:p>
                      <a:endParaRPr lang="en-SG"/>
                    </a:p>
                  </a:txBody>
                  <a:tcPr/>
                </a:tc>
                <a:tc>
                  <a:txBody>
                    <a:bodyPr/>
                    <a:lstStyle/>
                    <a:p>
                      <a:r>
                        <a:rPr lang="en-SG" sz="1200" b="0" dirty="0">
                          <a:solidFill>
                            <a:schemeClr val="bg2">
                              <a:lumMod val="10000"/>
                            </a:schemeClr>
                          </a:solidFill>
                          <a:latin typeface="Calibri"/>
                          <a:cs typeface="Calibri"/>
                        </a:rPr>
                        <a:t>Peak Read/Write Latency among v</a:t>
                      </a:r>
                      <a:r>
                        <a:rPr lang="en-US" sz="1200" b="0" dirty="0">
                          <a:solidFill>
                            <a:schemeClr val="bg2">
                              <a:lumMod val="10000"/>
                            </a:schemeClr>
                          </a:solidFill>
                          <a:latin typeface="Calibri"/>
                          <a:cs typeface="Calibri"/>
                        </a:rPr>
                        <a:t>Disk (ms)</a:t>
                      </a:r>
                      <a:endParaRPr lang="en-SG" sz="1200" b="0" dirty="0">
                        <a:solidFill>
                          <a:schemeClr val="bg2">
                            <a:lumMod val="10000"/>
                          </a:schemeClr>
                        </a:solidFill>
                        <a:latin typeface="Calibri"/>
                        <a:cs typeface="Calibri"/>
                      </a:endParaRPr>
                    </a:p>
                  </a:txBody>
                  <a:tcPr marL="91392" marR="91392" marT="45696" marB="45696" anchor="ctr"/>
                </a:tc>
                <a:tc>
                  <a:txBody>
                    <a:bodyPr/>
                    <a:lstStyle/>
                    <a:p>
                      <a:pPr algn="ctr"/>
                      <a:r>
                        <a:rPr lang="en-US" sz="1200" b="1" kern="1200" dirty="0">
                          <a:solidFill>
                            <a:schemeClr val="tx2"/>
                          </a:solidFill>
                          <a:latin typeface="Calibri"/>
                          <a:ea typeface="+mn-ea"/>
                          <a:cs typeface="Calibri"/>
                        </a:rPr>
                        <a:t>0 – 10 ms</a:t>
                      </a:r>
                      <a:endParaRPr lang="en-SG" sz="1200" b="1" kern="1200" dirty="0">
                        <a:solidFill>
                          <a:schemeClr val="tx2"/>
                        </a:solidFill>
                        <a:latin typeface="Calibri"/>
                        <a:ea typeface="+mn-ea"/>
                        <a:cs typeface="Calibri"/>
                      </a:endParaRPr>
                    </a:p>
                  </a:txBody>
                  <a:tcPr marL="91392" marR="91392" marT="45696" marB="45696" anchor="ctr">
                    <a:gradFill>
                      <a:gsLst>
                        <a:gs pos="0">
                          <a:srgbClr val="92D050"/>
                        </a:gs>
                        <a:gs pos="100000">
                          <a:schemeClr val="bg1"/>
                        </a:gs>
                      </a:gsLst>
                      <a:lin ang="10800000" scaled="1"/>
                    </a:gradFill>
                  </a:tcPr>
                </a:tc>
                <a:tc>
                  <a:txBody>
                    <a:bodyPr/>
                    <a:lstStyle/>
                    <a:p>
                      <a:pPr algn="ctr"/>
                      <a:r>
                        <a:rPr lang="en-US" sz="1200" b="1">
                          <a:solidFill>
                            <a:schemeClr val="bg2">
                              <a:lumMod val="10000"/>
                            </a:schemeClr>
                          </a:solidFill>
                          <a:latin typeface="Calibri"/>
                          <a:cs typeface="Calibri"/>
                        </a:rPr>
                        <a:t>10 – 20 ms</a:t>
                      </a:r>
                      <a:endParaRPr lang="en-SG" sz="1200" b="1">
                        <a:solidFill>
                          <a:schemeClr val="bg2">
                            <a:lumMod val="10000"/>
                          </a:schemeClr>
                        </a:solidFill>
                        <a:latin typeface="Calibri"/>
                        <a:cs typeface="Calibri"/>
                      </a:endParaRPr>
                    </a:p>
                  </a:txBody>
                  <a:tcPr marL="91392" marR="91392" marT="45696" marB="45696" anchor="ctr">
                    <a:gradFill>
                      <a:gsLst>
                        <a:gs pos="0">
                          <a:srgbClr val="FFFF00"/>
                        </a:gs>
                        <a:gs pos="100000">
                          <a:schemeClr val="bg1"/>
                        </a:gs>
                      </a:gsLst>
                      <a:lin ang="10800000" scaled="1"/>
                    </a:gradFill>
                  </a:tcPr>
                </a:tc>
                <a:tc>
                  <a:txBody>
                    <a:bodyPr/>
                    <a:lstStyle/>
                    <a:p>
                      <a:pPr algn="ctr"/>
                      <a:r>
                        <a:rPr lang="en-SG" sz="1200" b="1" dirty="0">
                          <a:solidFill>
                            <a:schemeClr val="bg2">
                              <a:lumMod val="10000"/>
                            </a:schemeClr>
                          </a:solidFill>
                          <a:latin typeface="Calibri"/>
                          <a:cs typeface="Calibri"/>
                        </a:rPr>
                        <a:t>20 – 40 ms</a:t>
                      </a:r>
                    </a:p>
                  </a:txBody>
                  <a:tcPr marL="91392" marR="91392" marT="45696" marB="45696" anchor="ctr">
                    <a:gradFill>
                      <a:gsLst>
                        <a:gs pos="0">
                          <a:srgbClr val="FFC000"/>
                        </a:gs>
                        <a:gs pos="100000">
                          <a:schemeClr val="bg1"/>
                        </a:gs>
                      </a:gsLst>
                      <a:lin ang="10800000" scaled="1"/>
                    </a:gradFill>
                  </a:tcPr>
                </a:tc>
                <a:tc>
                  <a:txBody>
                    <a:bodyPr/>
                    <a:lstStyle/>
                    <a:p>
                      <a:pPr algn="ctr"/>
                      <a:r>
                        <a:rPr lang="en-SG" sz="1200" b="1" dirty="0">
                          <a:solidFill>
                            <a:schemeClr val="bg2">
                              <a:lumMod val="10000"/>
                            </a:schemeClr>
                          </a:solidFill>
                          <a:latin typeface="Calibri"/>
                          <a:cs typeface="Calibri"/>
                        </a:rPr>
                        <a:t>40 – 80 ms</a:t>
                      </a:r>
                    </a:p>
                  </a:txBody>
                  <a:tcPr marL="91392" marR="91392" marT="45696" marB="45696" anchor="ctr">
                    <a:gradFill>
                      <a:gsLst>
                        <a:gs pos="0">
                          <a:srgbClr val="FF0000"/>
                        </a:gs>
                        <a:gs pos="100000">
                          <a:schemeClr val="bg1"/>
                        </a:gs>
                      </a:gsLst>
                      <a:lin ang="10800000" scaled="1"/>
                    </a:gradFill>
                  </a:tcPr>
                </a:tc>
                <a:extLst>
                  <a:ext uri="{0D108BD9-81ED-4DB2-BD59-A6C34878D82A}">
                    <a16:rowId xmlns:a16="http://schemas.microsoft.com/office/drawing/2014/main" val="2433961538"/>
                  </a:ext>
                </a:extLst>
              </a:tr>
              <a:tr h="274607">
                <a:tc vMerge="1">
                  <a:txBody>
                    <a:bodyPr/>
                    <a:lstStyle/>
                    <a:p>
                      <a:endParaRPr lang="en-SG" sz="1400">
                        <a:solidFill>
                          <a:schemeClr val="tx2"/>
                        </a:solidFill>
                        <a:latin typeface="Calibri" panose="020F0502020204030204" pitchFamily="34" charset="0"/>
                        <a:cs typeface="Calibri" panose="020F0502020204030204" pitchFamily="34" charset="0"/>
                      </a:endParaRPr>
                    </a:p>
                  </a:txBody>
                  <a:tcPr marL="91416" marR="91416" marT="45708" marB="45708" anchor="ctr"/>
                </a:tc>
                <a:tc>
                  <a:txBody>
                    <a:bodyPr/>
                    <a:lstStyle/>
                    <a:p>
                      <a:r>
                        <a:rPr lang="en-SG" sz="1200" b="0" dirty="0">
                          <a:solidFill>
                            <a:schemeClr val="bg2">
                              <a:lumMod val="10000"/>
                            </a:schemeClr>
                          </a:solidFill>
                          <a:latin typeface="Calibri"/>
                          <a:cs typeface="Calibri"/>
                        </a:rPr>
                        <a:t>Peak Network TX Dropped packet (%)</a:t>
                      </a:r>
                    </a:p>
                  </a:txBody>
                  <a:tcPr marL="91392" marR="91392" marT="45696" marB="45696" anchor="ctr"/>
                </a:tc>
                <a:tc>
                  <a:txBody>
                    <a:bodyPr/>
                    <a:lstStyle/>
                    <a:p>
                      <a:pPr algn="ctr"/>
                      <a:r>
                        <a:rPr lang="en-SG" sz="1200" b="1" kern="1200" dirty="0">
                          <a:solidFill>
                            <a:schemeClr val="tx2"/>
                          </a:solidFill>
                          <a:latin typeface="Calibri"/>
                          <a:ea typeface="+mn-ea"/>
                          <a:cs typeface="Calibri"/>
                        </a:rPr>
                        <a:t>0% - 0.25%</a:t>
                      </a:r>
                    </a:p>
                  </a:txBody>
                  <a:tcPr marL="91392" marR="91392" marT="45696" marB="45696" anchor="ctr">
                    <a:gradFill>
                      <a:gsLst>
                        <a:gs pos="0">
                          <a:srgbClr val="92D050"/>
                        </a:gs>
                        <a:gs pos="100000">
                          <a:schemeClr val="bg1"/>
                        </a:gs>
                      </a:gsLst>
                      <a:lin ang="10800000" scaled="1"/>
                    </a:gradFill>
                  </a:tcPr>
                </a:tc>
                <a:tc>
                  <a:txBody>
                    <a:bodyPr/>
                    <a:lstStyle/>
                    <a:p>
                      <a:pPr algn="ctr"/>
                      <a:r>
                        <a:rPr lang="en-SG" sz="1200" b="1" kern="1200" dirty="0">
                          <a:solidFill>
                            <a:schemeClr val="tx2"/>
                          </a:solidFill>
                          <a:latin typeface="Calibri"/>
                          <a:ea typeface="+mn-ea"/>
                          <a:cs typeface="Calibri"/>
                        </a:rPr>
                        <a:t>0.25 – 0.5%</a:t>
                      </a:r>
                    </a:p>
                  </a:txBody>
                  <a:tcPr marL="91392" marR="91392" marT="45696" marB="45696" anchor="ctr">
                    <a:gradFill>
                      <a:gsLst>
                        <a:gs pos="0">
                          <a:srgbClr val="FFFF00"/>
                        </a:gs>
                        <a:gs pos="100000">
                          <a:schemeClr val="bg1"/>
                        </a:gs>
                      </a:gsLst>
                      <a:lin ang="10800000" scaled="1"/>
                    </a:gradFill>
                  </a:tcPr>
                </a:tc>
                <a:tc>
                  <a:txBody>
                    <a:bodyPr/>
                    <a:lstStyle/>
                    <a:p>
                      <a:pPr algn="ctr"/>
                      <a:r>
                        <a:rPr lang="en-SG" sz="1200" b="1">
                          <a:solidFill>
                            <a:schemeClr val="bg2">
                              <a:lumMod val="10000"/>
                            </a:schemeClr>
                          </a:solidFill>
                          <a:latin typeface="Calibri"/>
                          <a:cs typeface="Calibri"/>
                        </a:rPr>
                        <a:t>0.5 - 1%</a:t>
                      </a:r>
                    </a:p>
                  </a:txBody>
                  <a:tcPr marL="91392" marR="91392" marT="45696" marB="45696" anchor="ctr">
                    <a:gradFill>
                      <a:gsLst>
                        <a:gs pos="0">
                          <a:srgbClr val="FFC000"/>
                        </a:gs>
                        <a:gs pos="100000">
                          <a:schemeClr val="bg1"/>
                        </a:gs>
                      </a:gsLst>
                      <a:lin ang="10800000" scaled="1"/>
                    </a:gradFill>
                  </a:tcPr>
                </a:tc>
                <a:tc>
                  <a:txBody>
                    <a:bodyPr/>
                    <a:lstStyle/>
                    <a:p>
                      <a:pPr algn="ctr"/>
                      <a:r>
                        <a:rPr lang="en-SG" sz="1200" b="1" dirty="0">
                          <a:solidFill>
                            <a:schemeClr val="bg2">
                              <a:lumMod val="10000"/>
                            </a:schemeClr>
                          </a:solidFill>
                          <a:latin typeface="Calibri"/>
                          <a:cs typeface="Calibri"/>
                        </a:rPr>
                        <a:t>1 - 2%</a:t>
                      </a:r>
                    </a:p>
                  </a:txBody>
                  <a:tcPr marL="91392" marR="91392" marT="45696" marB="45696" anchor="ctr">
                    <a:gradFill>
                      <a:gsLst>
                        <a:gs pos="0">
                          <a:srgbClr val="FF0000"/>
                        </a:gs>
                        <a:gs pos="100000">
                          <a:schemeClr val="bg1"/>
                        </a:gs>
                      </a:gsLst>
                      <a:lin ang="10800000" scaled="1"/>
                    </a:gradFill>
                  </a:tcPr>
                </a:tc>
                <a:extLst>
                  <a:ext uri="{0D108BD9-81ED-4DB2-BD59-A6C34878D82A}">
                    <a16:rowId xmlns:a16="http://schemas.microsoft.com/office/drawing/2014/main" val="2954111353"/>
                  </a:ext>
                </a:extLst>
              </a:tr>
              <a:tr h="294225">
                <a:tc>
                  <a:txBody>
                    <a:bodyPr/>
                    <a:lstStyle/>
                    <a:p>
                      <a:r>
                        <a:rPr lang="en-SG" sz="1200" b="1">
                          <a:solidFill>
                            <a:schemeClr val="tx2">
                              <a:lumMod val="50000"/>
                            </a:schemeClr>
                          </a:solidFill>
                          <a:latin typeface="Calibri"/>
                          <a:cs typeface="Calibri"/>
                        </a:rPr>
                        <a:t>VM</a:t>
                      </a:r>
                      <a:r>
                        <a:rPr lang="en-SG" sz="1200" b="1">
                          <a:solidFill>
                            <a:schemeClr val="tx2">
                              <a:lumMod val="50000"/>
                            </a:schemeClr>
                          </a:solidFill>
                          <a:latin typeface="Calibri" panose="020F0502020204030204" pitchFamily="34" charset="0"/>
                          <a:cs typeface="Calibri" panose="020F0502020204030204" pitchFamily="34" charset="0"/>
                        </a:rPr>
                        <a:t> Utilization</a:t>
                      </a:r>
                    </a:p>
                  </a:txBody>
                  <a:tcPr marL="91392" marR="91392" marT="45696" marB="45696" anchor="ctr"/>
                </a:tc>
                <a:tc>
                  <a:txBody>
                    <a:bodyPr/>
                    <a:lstStyle/>
                    <a:p>
                      <a:r>
                        <a:rPr lang="en-SG" sz="1200" b="0" dirty="0">
                          <a:solidFill>
                            <a:schemeClr val="tx2"/>
                          </a:solidFill>
                          <a:latin typeface="Calibri"/>
                          <a:cs typeface="Calibri"/>
                        </a:rPr>
                        <a:t>CPU </a:t>
                      </a:r>
                      <a:r>
                        <a:rPr lang="en-SG" sz="1200" b="0" dirty="0">
                          <a:solidFill>
                            <a:schemeClr val="tx2"/>
                          </a:solidFill>
                          <a:latin typeface="Calibri" panose="020F0502020204030204" pitchFamily="34" charset="0"/>
                          <a:cs typeface="Calibri" panose="020F0502020204030204" pitchFamily="34" charset="0"/>
                        </a:rPr>
                        <a:t>Run – Overlap</a:t>
                      </a:r>
                      <a:endParaRPr lang="en-SG" sz="1200" b="0" dirty="0">
                        <a:solidFill>
                          <a:schemeClr val="tx2"/>
                        </a:solidFill>
                        <a:latin typeface="Calibri"/>
                        <a:cs typeface="Calibri"/>
                      </a:endParaRPr>
                    </a:p>
                  </a:txBody>
                  <a:tcPr marL="91392" marR="91392" marT="45696" marB="45696" anchor="ctr"/>
                </a:tc>
                <a:tc>
                  <a:txBody>
                    <a:bodyPr/>
                    <a:lstStyle/>
                    <a:p>
                      <a:pPr algn="ctr"/>
                      <a:r>
                        <a:rPr lang="en-US" sz="1200" b="1" kern="1200" dirty="0">
                          <a:solidFill>
                            <a:schemeClr val="tx2"/>
                          </a:solidFill>
                          <a:latin typeface="Calibri"/>
                          <a:ea typeface="+mn-ea"/>
                          <a:cs typeface="Calibri"/>
                        </a:rPr>
                        <a:t>0 </a:t>
                      </a:r>
                      <a:r>
                        <a:rPr lang="en-SG" sz="1200" b="1" kern="1200" dirty="0">
                          <a:solidFill>
                            <a:schemeClr val="tx2"/>
                          </a:solidFill>
                          <a:latin typeface="Calibri"/>
                          <a:ea typeface="+mn-ea"/>
                          <a:cs typeface="Calibri"/>
                        </a:rPr>
                        <a:t>– 95%</a:t>
                      </a:r>
                    </a:p>
                  </a:txBody>
                  <a:tcPr marL="91392" marR="91392" marT="45696" marB="45696" anchor="ctr">
                    <a:gradFill>
                      <a:gsLst>
                        <a:gs pos="0">
                          <a:srgbClr val="92D050"/>
                        </a:gs>
                        <a:gs pos="100000">
                          <a:schemeClr val="bg1"/>
                        </a:gs>
                      </a:gsLst>
                      <a:lin ang="10800000" scaled="1"/>
                    </a:gradFill>
                  </a:tcPr>
                </a:tc>
                <a:tc>
                  <a:txBody>
                    <a:bodyPr/>
                    <a:lstStyle/>
                    <a:p>
                      <a:pPr algn="ctr"/>
                      <a:r>
                        <a:rPr lang="en-SG" sz="1200" b="1" dirty="0">
                          <a:solidFill>
                            <a:schemeClr val="bg2">
                              <a:lumMod val="10000"/>
                            </a:schemeClr>
                          </a:solidFill>
                          <a:latin typeface="Calibri"/>
                          <a:cs typeface="Calibri"/>
                        </a:rPr>
                        <a:t>95 - 97%</a:t>
                      </a:r>
                    </a:p>
                  </a:txBody>
                  <a:tcPr marL="91392" marR="91392" marT="45696" marB="45696" anchor="ctr">
                    <a:gradFill>
                      <a:gsLst>
                        <a:gs pos="0">
                          <a:srgbClr val="FFFF00"/>
                        </a:gs>
                        <a:gs pos="100000">
                          <a:schemeClr val="bg1"/>
                        </a:gs>
                      </a:gsLst>
                      <a:lin ang="10800000" scaled="1"/>
                    </a:gradFill>
                  </a:tcPr>
                </a:tc>
                <a:tc>
                  <a:txBody>
                    <a:bodyPr/>
                    <a:lstStyle/>
                    <a:p>
                      <a:pPr algn="ctr"/>
                      <a:r>
                        <a:rPr lang="en-SG" sz="1200" b="1">
                          <a:solidFill>
                            <a:schemeClr val="bg2">
                              <a:lumMod val="10000"/>
                            </a:schemeClr>
                          </a:solidFill>
                          <a:latin typeface="Calibri"/>
                          <a:cs typeface="Calibri"/>
                        </a:rPr>
                        <a:t>97 – 99%</a:t>
                      </a:r>
                    </a:p>
                  </a:txBody>
                  <a:tcPr marL="91392" marR="91392" marT="45696" marB="45696" anchor="ctr">
                    <a:gradFill>
                      <a:gsLst>
                        <a:gs pos="0">
                          <a:srgbClr val="FFC000"/>
                        </a:gs>
                        <a:gs pos="100000">
                          <a:schemeClr val="bg1"/>
                        </a:gs>
                      </a:gsLst>
                      <a:lin ang="10800000" scaled="1"/>
                    </a:gradFill>
                  </a:tcPr>
                </a:tc>
                <a:tc>
                  <a:txBody>
                    <a:bodyPr/>
                    <a:lstStyle/>
                    <a:p>
                      <a:pPr algn="ctr"/>
                      <a:r>
                        <a:rPr lang="en-SG" sz="1200" b="1" dirty="0">
                          <a:solidFill>
                            <a:schemeClr val="bg2">
                              <a:lumMod val="10000"/>
                            </a:schemeClr>
                          </a:solidFill>
                          <a:latin typeface="Calibri"/>
                          <a:cs typeface="Calibri"/>
                        </a:rPr>
                        <a:t>99  - 100%</a:t>
                      </a:r>
                    </a:p>
                  </a:txBody>
                  <a:tcPr marL="91392" marR="91392" marT="45696" marB="45696" anchor="ctr">
                    <a:gradFill>
                      <a:gsLst>
                        <a:gs pos="0">
                          <a:srgbClr val="FF0000"/>
                        </a:gs>
                        <a:gs pos="100000">
                          <a:schemeClr val="bg1"/>
                        </a:gs>
                      </a:gsLst>
                      <a:lin ang="10800000" scaled="1"/>
                    </a:gradFill>
                  </a:tcPr>
                </a:tc>
                <a:extLst>
                  <a:ext uri="{0D108BD9-81ED-4DB2-BD59-A6C34878D82A}">
                    <a16:rowId xmlns:a16="http://schemas.microsoft.com/office/drawing/2014/main" val="860097165"/>
                  </a:ext>
                </a:extLst>
              </a:tr>
              <a:tr h="274607">
                <a:tc rowSpan="2">
                  <a:txBody>
                    <a:bodyPr/>
                    <a:lstStyle/>
                    <a:p>
                      <a:r>
                        <a:rPr lang="en-SG" sz="1200" b="1" dirty="0">
                          <a:solidFill>
                            <a:schemeClr val="tx2">
                              <a:lumMod val="50000"/>
                            </a:schemeClr>
                          </a:solidFill>
                          <a:latin typeface="Calibri" panose="020F0502020204030204" pitchFamily="34" charset="0"/>
                          <a:cs typeface="Calibri" panose="020F0502020204030204" pitchFamily="34" charset="0"/>
                        </a:rPr>
                        <a:t>IaaS High Utilization</a:t>
                      </a:r>
                    </a:p>
                  </a:txBody>
                  <a:tcPr marL="91392" marR="91392" marT="45696" marB="45696" anchor="ctr"/>
                </a:tc>
                <a:tc>
                  <a:txBody>
                    <a:bodyPr/>
                    <a:lstStyle/>
                    <a:p>
                      <a:r>
                        <a:rPr lang="en-US" sz="1200" b="0">
                          <a:solidFill>
                            <a:schemeClr val="bg2">
                              <a:lumMod val="10000"/>
                            </a:schemeClr>
                          </a:solidFill>
                          <a:latin typeface="Calibri" panose="020F0502020204030204" pitchFamily="34" charset="0"/>
                          <a:cs typeface="Calibri" panose="020F0502020204030204" pitchFamily="34" charset="0"/>
                        </a:rPr>
                        <a:t>VM Memory Ballooned (%)</a:t>
                      </a:r>
                      <a:endParaRPr lang="en-SG" sz="1200" b="0">
                        <a:solidFill>
                          <a:schemeClr val="bg2">
                            <a:lumMod val="10000"/>
                          </a:schemeClr>
                        </a:solidFill>
                        <a:latin typeface="Calibri" panose="020F0502020204030204" pitchFamily="34" charset="0"/>
                        <a:cs typeface="Calibri" panose="020F0502020204030204" pitchFamily="34" charset="0"/>
                      </a:endParaRPr>
                    </a:p>
                  </a:txBody>
                  <a:tcPr marL="91392" marR="91392" marT="45696" marB="45696" anchor="ctr"/>
                </a:tc>
                <a:tc>
                  <a:txBody>
                    <a:bodyPr/>
                    <a:lstStyle/>
                    <a:p>
                      <a:pPr algn="ctr"/>
                      <a:r>
                        <a:rPr lang="en-US" sz="1200" b="1" kern="1200" dirty="0">
                          <a:solidFill>
                            <a:schemeClr val="tx2"/>
                          </a:solidFill>
                          <a:latin typeface="Calibri"/>
                          <a:ea typeface="+mn-ea"/>
                          <a:cs typeface="Calibri"/>
                        </a:rPr>
                        <a:t>0 – 2%</a:t>
                      </a:r>
                      <a:endParaRPr lang="en-SG" sz="1200" b="1" kern="1200" dirty="0">
                        <a:solidFill>
                          <a:schemeClr val="tx2"/>
                        </a:solidFill>
                        <a:latin typeface="Calibri"/>
                        <a:ea typeface="+mn-ea"/>
                        <a:cs typeface="Calibri"/>
                      </a:endParaRPr>
                    </a:p>
                  </a:txBody>
                  <a:tcPr marL="91392" marR="91392" marT="45696" marB="45696" anchor="ctr">
                    <a:gradFill>
                      <a:gsLst>
                        <a:gs pos="0">
                          <a:srgbClr val="92D050"/>
                        </a:gs>
                        <a:gs pos="100000">
                          <a:schemeClr val="bg1"/>
                        </a:gs>
                      </a:gsLst>
                      <a:lin ang="10800000" scaled="1"/>
                    </a:gradFill>
                  </a:tcPr>
                </a:tc>
                <a:tc>
                  <a:txBody>
                    <a:bodyPr/>
                    <a:lstStyle/>
                    <a:p>
                      <a:pPr algn="ctr"/>
                      <a:r>
                        <a:rPr lang="en-US" sz="1200" b="1" dirty="0">
                          <a:solidFill>
                            <a:schemeClr val="bg2">
                              <a:lumMod val="10000"/>
                            </a:schemeClr>
                          </a:solidFill>
                          <a:latin typeface="Calibri"/>
                          <a:cs typeface="Calibri"/>
                        </a:rPr>
                        <a:t>2 – 4%</a:t>
                      </a:r>
                      <a:endParaRPr lang="en-SG" sz="1200" b="1" dirty="0">
                        <a:solidFill>
                          <a:schemeClr val="bg2">
                            <a:lumMod val="10000"/>
                          </a:schemeClr>
                        </a:solidFill>
                        <a:latin typeface="Calibri"/>
                        <a:cs typeface="Calibri"/>
                      </a:endParaRPr>
                    </a:p>
                  </a:txBody>
                  <a:tcPr marL="91392" marR="91392" marT="45696" marB="45696" anchor="ctr">
                    <a:gradFill>
                      <a:gsLst>
                        <a:gs pos="0">
                          <a:srgbClr val="FFFF00"/>
                        </a:gs>
                        <a:gs pos="100000">
                          <a:schemeClr val="bg1"/>
                        </a:gs>
                      </a:gsLst>
                      <a:lin ang="10800000" scaled="1"/>
                    </a:gradFill>
                  </a:tcPr>
                </a:tc>
                <a:tc>
                  <a:txBody>
                    <a:bodyPr/>
                    <a:lstStyle/>
                    <a:p>
                      <a:pPr algn="ctr"/>
                      <a:r>
                        <a:rPr lang="en-US" sz="1200" b="1" dirty="0">
                          <a:solidFill>
                            <a:schemeClr val="bg2">
                              <a:lumMod val="10000"/>
                            </a:schemeClr>
                          </a:solidFill>
                          <a:latin typeface="Calibri"/>
                          <a:cs typeface="Calibri"/>
                        </a:rPr>
                        <a:t>4 – 8%</a:t>
                      </a:r>
                      <a:endParaRPr lang="en-SG" sz="1200" b="1" dirty="0">
                        <a:solidFill>
                          <a:schemeClr val="bg2">
                            <a:lumMod val="10000"/>
                          </a:schemeClr>
                        </a:solidFill>
                        <a:latin typeface="Calibri"/>
                        <a:cs typeface="Calibri"/>
                      </a:endParaRPr>
                    </a:p>
                  </a:txBody>
                  <a:tcPr marL="91392" marR="91392" marT="45696" marB="45696" anchor="ctr">
                    <a:gradFill>
                      <a:gsLst>
                        <a:gs pos="0">
                          <a:srgbClr val="FFC000"/>
                        </a:gs>
                        <a:gs pos="100000">
                          <a:schemeClr val="bg1"/>
                        </a:gs>
                      </a:gsLst>
                      <a:lin ang="10800000" scaled="1"/>
                    </a:gradFill>
                  </a:tcPr>
                </a:tc>
                <a:tc>
                  <a:txBody>
                    <a:bodyPr/>
                    <a:lstStyle/>
                    <a:p>
                      <a:pPr algn="ctr"/>
                      <a:r>
                        <a:rPr lang="en-SG" sz="1200" b="1" dirty="0">
                          <a:solidFill>
                            <a:schemeClr val="bg2">
                              <a:lumMod val="10000"/>
                            </a:schemeClr>
                          </a:solidFill>
                          <a:latin typeface="Calibri"/>
                          <a:cs typeface="Calibri"/>
                        </a:rPr>
                        <a:t>8 – 16%</a:t>
                      </a:r>
                    </a:p>
                  </a:txBody>
                  <a:tcPr marL="91392" marR="91392" marT="45696" marB="45696" anchor="ctr">
                    <a:gradFill>
                      <a:gsLst>
                        <a:gs pos="0">
                          <a:srgbClr val="FF0000"/>
                        </a:gs>
                        <a:gs pos="100000">
                          <a:schemeClr val="bg1"/>
                        </a:gs>
                      </a:gsLst>
                      <a:lin ang="10800000" scaled="1"/>
                    </a:gradFill>
                  </a:tcPr>
                </a:tc>
                <a:extLst>
                  <a:ext uri="{0D108BD9-81ED-4DB2-BD59-A6C34878D82A}">
                    <a16:rowId xmlns:a16="http://schemas.microsoft.com/office/drawing/2014/main" val="2182074985"/>
                  </a:ext>
                </a:extLst>
              </a:tr>
              <a:tr h="274607">
                <a:tc vMerge="1">
                  <a:txBody>
                    <a:bodyPr/>
                    <a:lstStyle/>
                    <a:p>
                      <a:r>
                        <a:rPr lang="en-SG" sz="900" b="1">
                          <a:solidFill>
                            <a:schemeClr val="tx2">
                              <a:lumMod val="50000"/>
                            </a:schemeClr>
                          </a:solidFill>
                          <a:latin typeface="Calibri" panose="020F0502020204030204" pitchFamily="34" charset="0"/>
                          <a:cs typeface="Calibri" panose="020F0502020204030204" pitchFamily="34" charset="0"/>
                        </a:rPr>
                        <a:t>IaaS high utilization</a:t>
                      </a:r>
                    </a:p>
                  </a:txBody>
                  <a:tcPr marL="91392" marR="91392" marT="45696" marB="45696"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200" b="0">
                          <a:solidFill>
                            <a:schemeClr val="bg2">
                              <a:lumMod val="10000"/>
                            </a:schemeClr>
                          </a:solidFill>
                          <a:latin typeface="Calibri" panose="020F0502020204030204" pitchFamily="34" charset="0"/>
                          <a:cs typeface="Calibri" panose="020F0502020204030204" pitchFamily="34" charset="0"/>
                        </a:rPr>
                        <a:t>VM Memory Compressed</a:t>
                      </a:r>
                      <a:r>
                        <a:rPr lang="en-US" sz="1200" b="0">
                          <a:solidFill>
                            <a:schemeClr val="bg2">
                              <a:lumMod val="10000"/>
                            </a:schemeClr>
                          </a:solidFill>
                          <a:latin typeface="Calibri" panose="020F0502020204030204" pitchFamily="34" charset="0"/>
                          <a:cs typeface="Calibri" panose="020F0502020204030204" pitchFamily="34" charset="0"/>
                        </a:rPr>
                        <a:t> + Swapped (%)</a:t>
                      </a:r>
                      <a:endParaRPr lang="en-SG" sz="1200" b="0">
                        <a:solidFill>
                          <a:schemeClr val="bg2">
                            <a:lumMod val="10000"/>
                          </a:schemeClr>
                        </a:solidFill>
                        <a:latin typeface="Calibri" panose="020F0502020204030204" pitchFamily="34" charset="0"/>
                        <a:cs typeface="Calibri" panose="020F0502020204030204" pitchFamily="34" charset="0"/>
                      </a:endParaRPr>
                    </a:p>
                  </a:txBody>
                  <a:tcPr marL="91392" marR="91392" marT="45696" marB="45696" anchor="ctr"/>
                </a:tc>
                <a:tc>
                  <a:txBody>
                    <a:bodyPr/>
                    <a:lstStyle/>
                    <a:p>
                      <a:pPr algn="ctr"/>
                      <a:r>
                        <a:rPr lang="en-SG" sz="1200" b="1" kern="1200" dirty="0">
                          <a:solidFill>
                            <a:schemeClr val="tx2"/>
                          </a:solidFill>
                          <a:latin typeface="Calibri"/>
                          <a:ea typeface="+mn-ea"/>
                          <a:cs typeface="Calibri"/>
                        </a:rPr>
                        <a:t>0% - 0.25%</a:t>
                      </a:r>
                    </a:p>
                  </a:txBody>
                  <a:tcPr marL="91392" marR="91392" marT="45696" marB="45696" anchor="ctr">
                    <a:gradFill>
                      <a:gsLst>
                        <a:gs pos="0">
                          <a:srgbClr val="92D050"/>
                        </a:gs>
                        <a:gs pos="100000">
                          <a:schemeClr val="bg1"/>
                        </a:gs>
                      </a:gsLst>
                      <a:lin ang="10800000" scaled="1"/>
                    </a:gradFill>
                  </a:tcPr>
                </a:tc>
                <a:tc>
                  <a:txBody>
                    <a:bodyPr/>
                    <a:lstStyle/>
                    <a:p>
                      <a:pPr algn="ctr"/>
                      <a:r>
                        <a:rPr lang="en-SG" sz="1200" b="1" kern="1200">
                          <a:solidFill>
                            <a:schemeClr val="tx2"/>
                          </a:solidFill>
                          <a:latin typeface="Calibri"/>
                          <a:ea typeface="+mn-ea"/>
                          <a:cs typeface="Calibri"/>
                        </a:rPr>
                        <a:t>0.25 – 0.5%</a:t>
                      </a:r>
                    </a:p>
                  </a:txBody>
                  <a:tcPr marL="91392" marR="91392" marT="45696" marB="45696" anchor="ctr">
                    <a:gradFill>
                      <a:gsLst>
                        <a:gs pos="0">
                          <a:srgbClr val="FFFF00"/>
                        </a:gs>
                        <a:gs pos="100000">
                          <a:schemeClr val="bg1"/>
                        </a:gs>
                      </a:gsLst>
                      <a:lin ang="10800000" scaled="1"/>
                    </a:gradFill>
                  </a:tcPr>
                </a:tc>
                <a:tc>
                  <a:txBody>
                    <a:bodyPr/>
                    <a:lstStyle/>
                    <a:p>
                      <a:pPr algn="ctr"/>
                      <a:r>
                        <a:rPr lang="en-SG" sz="1200" b="1">
                          <a:solidFill>
                            <a:schemeClr val="bg2">
                              <a:lumMod val="10000"/>
                            </a:schemeClr>
                          </a:solidFill>
                          <a:latin typeface="Calibri"/>
                          <a:cs typeface="Calibri"/>
                        </a:rPr>
                        <a:t>0.5 - 1%</a:t>
                      </a:r>
                    </a:p>
                  </a:txBody>
                  <a:tcPr marL="91392" marR="91392" marT="45696" marB="45696" anchor="ctr">
                    <a:gradFill>
                      <a:gsLst>
                        <a:gs pos="0">
                          <a:srgbClr val="FFC000"/>
                        </a:gs>
                        <a:gs pos="100000">
                          <a:schemeClr val="bg1"/>
                        </a:gs>
                      </a:gsLst>
                      <a:lin ang="10800000" scaled="1"/>
                    </a:gradFill>
                  </a:tcPr>
                </a:tc>
                <a:tc>
                  <a:txBody>
                    <a:bodyPr/>
                    <a:lstStyle/>
                    <a:p>
                      <a:pPr algn="ctr"/>
                      <a:r>
                        <a:rPr lang="en-SG" sz="1200" b="1" dirty="0">
                          <a:solidFill>
                            <a:schemeClr val="bg2">
                              <a:lumMod val="10000"/>
                            </a:schemeClr>
                          </a:solidFill>
                          <a:latin typeface="Calibri"/>
                          <a:cs typeface="Calibri"/>
                        </a:rPr>
                        <a:t>1 - 2%</a:t>
                      </a:r>
                    </a:p>
                  </a:txBody>
                  <a:tcPr marL="91392" marR="91392" marT="45696" marB="45696" anchor="ctr">
                    <a:gradFill>
                      <a:gsLst>
                        <a:gs pos="0">
                          <a:srgbClr val="FF0000"/>
                        </a:gs>
                        <a:gs pos="100000">
                          <a:schemeClr val="bg1"/>
                        </a:gs>
                      </a:gsLst>
                      <a:lin ang="10800000" scaled="1"/>
                    </a:gradFill>
                  </a:tcPr>
                </a:tc>
                <a:extLst>
                  <a:ext uri="{0D108BD9-81ED-4DB2-BD59-A6C34878D82A}">
                    <a16:rowId xmlns:a16="http://schemas.microsoft.com/office/drawing/2014/main" val="1301302573"/>
                  </a:ext>
                </a:extLst>
              </a:tr>
            </a:tbl>
          </a:graphicData>
        </a:graphic>
      </p:graphicFrame>
    </p:spTree>
    <p:extLst>
      <p:ext uri="{BB962C8B-B14F-4D97-AF65-F5344CB8AC3E}">
        <p14:creationId xmlns:p14="http://schemas.microsoft.com/office/powerpoint/2010/main" val="2502015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6AE72F-9ED0-90B6-155D-EAD143615773}"/>
              </a:ext>
            </a:extLst>
          </p:cNvPr>
          <p:cNvPicPr>
            <a:picLocks noChangeAspect="1"/>
          </p:cNvPicPr>
          <p:nvPr/>
        </p:nvPicPr>
        <p:blipFill>
          <a:blip r:embed="rId3"/>
          <a:stretch>
            <a:fillRect/>
          </a:stretch>
        </p:blipFill>
        <p:spPr>
          <a:xfrm>
            <a:off x="4053640" y="4213462"/>
            <a:ext cx="8094816" cy="2553819"/>
          </a:xfrm>
          <a:prstGeom prst="rect">
            <a:avLst/>
          </a:prstGeom>
        </p:spPr>
      </p:pic>
      <p:pic>
        <p:nvPicPr>
          <p:cNvPr id="7" name="Picture 6">
            <a:extLst>
              <a:ext uri="{FF2B5EF4-FFF2-40B4-BE49-F238E27FC236}">
                <a16:creationId xmlns:a16="http://schemas.microsoft.com/office/drawing/2014/main" id="{3DAD1D3E-BF6D-A9DF-4F02-747AE6E53B85}"/>
              </a:ext>
            </a:extLst>
          </p:cNvPr>
          <p:cNvPicPr>
            <a:picLocks noChangeAspect="1"/>
          </p:cNvPicPr>
          <p:nvPr/>
        </p:nvPicPr>
        <p:blipFill>
          <a:blip r:embed="rId4"/>
          <a:stretch>
            <a:fillRect/>
          </a:stretch>
        </p:blipFill>
        <p:spPr>
          <a:xfrm>
            <a:off x="4053640" y="0"/>
            <a:ext cx="8094427" cy="4213462"/>
          </a:xfrm>
          <a:prstGeom prst="rect">
            <a:avLst/>
          </a:prstGeom>
        </p:spPr>
      </p:pic>
      <p:sp>
        <p:nvSpPr>
          <p:cNvPr id="3" name="Arrow: Down 2">
            <a:extLst>
              <a:ext uri="{FF2B5EF4-FFF2-40B4-BE49-F238E27FC236}">
                <a16:creationId xmlns:a16="http://schemas.microsoft.com/office/drawing/2014/main" id="{6A8DA453-13F9-4491-B793-A28D2F5E3A22}"/>
              </a:ext>
            </a:extLst>
          </p:cNvPr>
          <p:cNvSpPr/>
          <p:nvPr/>
        </p:nvSpPr>
        <p:spPr>
          <a:xfrm>
            <a:off x="5254114" y="3926167"/>
            <a:ext cx="370703" cy="574589"/>
          </a:xfrm>
          <a:prstGeom prst="down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SG" sz="1200">
              <a:solidFill>
                <a:schemeClr val="bg1"/>
              </a:solidFill>
            </a:endParaRPr>
          </a:p>
        </p:txBody>
      </p:sp>
      <p:sp>
        <p:nvSpPr>
          <p:cNvPr id="8" name="Arrow: Down 7">
            <a:extLst>
              <a:ext uri="{FF2B5EF4-FFF2-40B4-BE49-F238E27FC236}">
                <a16:creationId xmlns:a16="http://schemas.microsoft.com/office/drawing/2014/main" id="{2AE98CF4-7E93-49BA-8A35-B4CB5D778083}"/>
              </a:ext>
            </a:extLst>
          </p:cNvPr>
          <p:cNvSpPr/>
          <p:nvPr/>
        </p:nvSpPr>
        <p:spPr>
          <a:xfrm rot="16200000">
            <a:off x="7879488" y="1732651"/>
            <a:ext cx="370703" cy="3168255"/>
          </a:xfrm>
          <a:prstGeom prst="down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SG" sz="1200">
              <a:solidFill>
                <a:schemeClr val="bg1"/>
              </a:solidFill>
            </a:endParaRPr>
          </a:p>
        </p:txBody>
      </p:sp>
      <p:sp>
        <p:nvSpPr>
          <p:cNvPr id="9" name="Arrow: Down 8">
            <a:extLst>
              <a:ext uri="{FF2B5EF4-FFF2-40B4-BE49-F238E27FC236}">
                <a16:creationId xmlns:a16="http://schemas.microsoft.com/office/drawing/2014/main" id="{54967469-7000-422F-94BF-E22324DE0718}"/>
              </a:ext>
            </a:extLst>
          </p:cNvPr>
          <p:cNvSpPr/>
          <p:nvPr/>
        </p:nvSpPr>
        <p:spPr>
          <a:xfrm>
            <a:off x="12148067" y="942049"/>
            <a:ext cx="370703" cy="574589"/>
          </a:xfrm>
          <a:prstGeom prst="down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SG" sz="1200">
              <a:solidFill>
                <a:schemeClr val="bg1"/>
              </a:solidFill>
            </a:endParaRPr>
          </a:p>
        </p:txBody>
      </p:sp>
      <p:sp>
        <p:nvSpPr>
          <p:cNvPr id="10" name="Arrow: Down 9">
            <a:extLst>
              <a:ext uri="{FF2B5EF4-FFF2-40B4-BE49-F238E27FC236}">
                <a16:creationId xmlns:a16="http://schemas.microsoft.com/office/drawing/2014/main" id="{A4D80320-04CE-7F6A-E31A-FF6AA3C95258}"/>
              </a:ext>
            </a:extLst>
          </p:cNvPr>
          <p:cNvSpPr/>
          <p:nvPr/>
        </p:nvSpPr>
        <p:spPr>
          <a:xfrm>
            <a:off x="7909056" y="3926167"/>
            <a:ext cx="370703" cy="574589"/>
          </a:xfrm>
          <a:prstGeom prst="down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SG" sz="1200">
              <a:solidFill>
                <a:schemeClr val="bg1"/>
              </a:solidFill>
            </a:endParaRPr>
          </a:p>
        </p:txBody>
      </p:sp>
      <p:sp>
        <p:nvSpPr>
          <p:cNvPr id="2" name="Rectangle 1">
            <a:extLst>
              <a:ext uri="{FF2B5EF4-FFF2-40B4-BE49-F238E27FC236}">
                <a16:creationId xmlns:a16="http://schemas.microsoft.com/office/drawing/2014/main" id="{E21715A2-EDA4-BE94-EB99-4D3266D8C9F3}"/>
              </a:ext>
            </a:extLst>
          </p:cNvPr>
          <p:cNvSpPr/>
          <p:nvPr/>
        </p:nvSpPr>
        <p:spPr>
          <a:xfrm>
            <a:off x="22744" y="82423"/>
            <a:ext cx="12110113" cy="1051373"/>
          </a:xfrm>
          <a:prstGeom prst="rect">
            <a:avLst/>
          </a:prstGeom>
          <a:solidFill>
            <a:schemeClr val="accent3">
              <a:lumMod val="20000"/>
              <a:lumOff val="80000"/>
              <a:alpha val="30000"/>
            </a:schemeClr>
          </a:solidFill>
          <a:ln w="19050">
            <a:solidFill>
              <a:srgbClr val="7030A0"/>
            </a:solidFill>
            <a:prstDash val="sysDot"/>
            <a:extLst>
              <a:ext uri="{C807C97D-BFC1-408E-A445-0C87EB9F89A2}">
                <ask:lineSketchStyleProps xmlns:ask="http://schemas.microsoft.com/office/drawing/2018/sketchyshapes" sd="1219033472">
                  <a:custGeom>
                    <a:avLst/>
                    <a:gdLst>
                      <a:gd name="connsiteX0" fmla="*/ 0 w 11390924"/>
                      <a:gd name="connsiteY0" fmla="*/ 0 h 1268670"/>
                      <a:gd name="connsiteX1" fmla="*/ 599522 w 11390924"/>
                      <a:gd name="connsiteY1" fmla="*/ 0 h 1268670"/>
                      <a:gd name="connsiteX2" fmla="*/ 1085135 w 11390924"/>
                      <a:gd name="connsiteY2" fmla="*/ 0 h 1268670"/>
                      <a:gd name="connsiteX3" fmla="*/ 1684658 w 11390924"/>
                      <a:gd name="connsiteY3" fmla="*/ 0 h 1268670"/>
                      <a:gd name="connsiteX4" fmla="*/ 2398089 w 11390924"/>
                      <a:gd name="connsiteY4" fmla="*/ 0 h 1268670"/>
                      <a:gd name="connsiteX5" fmla="*/ 3111521 w 11390924"/>
                      <a:gd name="connsiteY5" fmla="*/ 0 h 1268670"/>
                      <a:gd name="connsiteX6" fmla="*/ 3824952 w 11390924"/>
                      <a:gd name="connsiteY6" fmla="*/ 0 h 1268670"/>
                      <a:gd name="connsiteX7" fmla="*/ 4652293 w 11390924"/>
                      <a:gd name="connsiteY7" fmla="*/ 0 h 1268670"/>
                      <a:gd name="connsiteX8" fmla="*/ 5251815 w 11390924"/>
                      <a:gd name="connsiteY8" fmla="*/ 0 h 1268670"/>
                      <a:gd name="connsiteX9" fmla="*/ 5965247 w 11390924"/>
                      <a:gd name="connsiteY9" fmla="*/ 0 h 1268670"/>
                      <a:gd name="connsiteX10" fmla="*/ 6564769 w 11390924"/>
                      <a:gd name="connsiteY10" fmla="*/ 0 h 1268670"/>
                      <a:gd name="connsiteX11" fmla="*/ 7164292 w 11390924"/>
                      <a:gd name="connsiteY11" fmla="*/ 0 h 1268670"/>
                      <a:gd name="connsiteX12" fmla="*/ 7763814 w 11390924"/>
                      <a:gd name="connsiteY12" fmla="*/ 0 h 1268670"/>
                      <a:gd name="connsiteX13" fmla="*/ 8021609 w 11390924"/>
                      <a:gd name="connsiteY13" fmla="*/ 0 h 1268670"/>
                      <a:gd name="connsiteX14" fmla="*/ 8735040 w 11390924"/>
                      <a:gd name="connsiteY14" fmla="*/ 0 h 1268670"/>
                      <a:gd name="connsiteX15" fmla="*/ 8992835 w 11390924"/>
                      <a:gd name="connsiteY15" fmla="*/ 0 h 1268670"/>
                      <a:gd name="connsiteX16" fmla="*/ 9592357 w 11390924"/>
                      <a:gd name="connsiteY16" fmla="*/ 0 h 1268670"/>
                      <a:gd name="connsiteX17" fmla="*/ 10419698 w 11390924"/>
                      <a:gd name="connsiteY17" fmla="*/ 0 h 1268670"/>
                      <a:gd name="connsiteX18" fmla="*/ 11390924 w 11390924"/>
                      <a:gd name="connsiteY18" fmla="*/ 0 h 1268670"/>
                      <a:gd name="connsiteX19" fmla="*/ 11390924 w 11390924"/>
                      <a:gd name="connsiteY19" fmla="*/ 435577 h 1268670"/>
                      <a:gd name="connsiteX20" fmla="*/ 11390924 w 11390924"/>
                      <a:gd name="connsiteY20" fmla="*/ 833093 h 1268670"/>
                      <a:gd name="connsiteX21" fmla="*/ 11390924 w 11390924"/>
                      <a:gd name="connsiteY21" fmla="*/ 1268670 h 1268670"/>
                      <a:gd name="connsiteX22" fmla="*/ 10791402 w 11390924"/>
                      <a:gd name="connsiteY22" fmla="*/ 1268670 h 1268670"/>
                      <a:gd name="connsiteX23" fmla="*/ 9964061 w 11390924"/>
                      <a:gd name="connsiteY23" fmla="*/ 1268670 h 1268670"/>
                      <a:gd name="connsiteX24" fmla="*/ 9136720 w 11390924"/>
                      <a:gd name="connsiteY24" fmla="*/ 1268670 h 1268670"/>
                      <a:gd name="connsiteX25" fmla="*/ 8537198 w 11390924"/>
                      <a:gd name="connsiteY25" fmla="*/ 1268670 h 1268670"/>
                      <a:gd name="connsiteX26" fmla="*/ 7709857 w 11390924"/>
                      <a:gd name="connsiteY26" fmla="*/ 1268670 h 1268670"/>
                      <a:gd name="connsiteX27" fmla="*/ 7110335 w 11390924"/>
                      <a:gd name="connsiteY27" fmla="*/ 1268670 h 1268670"/>
                      <a:gd name="connsiteX28" fmla="*/ 6396903 w 11390924"/>
                      <a:gd name="connsiteY28" fmla="*/ 1268670 h 1268670"/>
                      <a:gd name="connsiteX29" fmla="*/ 6139109 w 11390924"/>
                      <a:gd name="connsiteY29" fmla="*/ 1268670 h 1268670"/>
                      <a:gd name="connsiteX30" fmla="*/ 5311768 w 11390924"/>
                      <a:gd name="connsiteY30" fmla="*/ 1268670 h 1268670"/>
                      <a:gd name="connsiteX31" fmla="*/ 4826155 w 11390924"/>
                      <a:gd name="connsiteY31" fmla="*/ 1268670 h 1268670"/>
                      <a:gd name="connsiteX32" fmla="*/ 4112723 w 11390924"/>
                      <a:gd name="connsiteY32" fmla="*/ 1268670 h 1268670"/>
                      <a:gd name="connsiteX33" fmla="*/ 3854928 w 11390924"/>
                      <a:gd name="connsiteY33" fmla="*/ 1268670 h 1268670"/>
                      <a:gd name="connsiteX34" fmla="*/ 3027588 w 11390924"/>
                      <a:gd name="connsiteY34" fmla="*/ 1268670 h 1268670"/>
                      <a:gd name="connsiteX35" fmla="*/ 2541975 w 11390924"/>
                      <a:gd name="connsiteY35" fmla="*/ 1268670 h 1268670"/>
                      <a:gd name="connsiteX36" fmla="*/ 1942452 w 11390924"/>
                      <a:gd name="connsiteY36" fmla="*/ 1268670 h 1268670"/>
                      <a:gd name="connsiteX37" fmla="*/ 1570748 w 11390924"/>
                      <a:gd name="connsiteY37" fmla="*/ 1268670 h 1268670"/>
                      <a:gd name="connsiteX38" fmla="*/ 857317 w 11390924"/>
                      <a:gd name="connsiteY38" fmla="*/ 1268670 h 1268670"/>
                      <a:gd name="connsiteX39" fmla="*/ 0 w 11390924"/>
                      <a:gd name="connsiteY39" fmla="*/ 1268670 h 1268670"/>
                      <a:gd name="connsiteX40" fmla="*/ 0 w 11390924"/>
                      <a:gd name="connsiteY40" fmla="*/ 858467 h 1268670"/>
                      <a:gd name="connsiteX41" fmla="*/ 0 w 11390924"/>
                      <a:gd name="connsiteY41" fmla="*/ 473637 h 1268670"/>
                      <a:gd name="connsiteX42" fmla="*/ 0 w 11390924"/>
                      <a:gd name="connsiteY42" fmla="*/ 0 h 126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390924" h="1268670" fill="none" extrusionOk="0">
                        <a:moveTo>
                          <a:pt x="0" y="0"/>
                        </a:moveTo>
                        <a:cubicBezTo>
                          <a:pt x="248590" y="-39501"/>
                          <a:pt x="466774" y="8602"/>
                          <a:pt x="599522" y="0"/>
                        </a:cubicBezTo>
                        <a:cubicBezTo>
                          <a:pt x="732270" y="-8602"/>
                          <a:pt x="915127" y="38068"/>
                          <a:pt x="1085135" y="0"/>
                        </a:cubicBezTo>
                        <a:cubicBezTo>
                          <a:pt x="1255143" y="-38068"/>
                          <a:pt x="1539133" y="41556"/>
                          <a:pt x="1684658" y="0"/>
                        </a:cubicBezTo>
                        <a:cubicBezTo>
                          <a:pt x="1830183" y="-41556"/>
                          <a:pt x="2214153" y="83869"/>
                          <a:pt x="2398089" y="0"/>
                        </a:cubicBezTo>
                        <a:cubicBezTo>
                          <a:pt x="2582025" y="-83869"/>
                          <a:pt x="2918571" y="83504"/>
                          <a:pt x="3111521" y="0"/>
                        </a:cubicBezTo>
                        <a:cubicBezTo>
                          <a:pt x="3304471" y="-83504"/>
                          <a:pt x="3676064" y="7469"/>
                          <a:pt x="3824952" y="0"/>
                        </a:cubicBezTo>
                        <a:cubicBezTo>
                          <a:pt x="3973840" y="-7469"/>
                          <a:pt x="4316032" y="19976"/>
                          <a:pt x="4652293" y="0"/>
                        </a:cubicBezTo>
                        <a:cubicBezTo>
                          <a:pt x="4988554" y="-19976"/>
                          <a:pt x="4953683" y="69400"/>
                          <a:pt x="5251815" y="0"/>
                        </a:cubicBezTo>
                        <a:cubicBezTo>
                          <a:pt x="5549947" y="-69400"/>
                          <a:pt x="5767644" y="53"/>
                          <a:pt x="5965247" y="0"/>
                        </a:cubicBezTo>
                        <a:cubicBezTo>
                          <a:pt x="6162850" y="-53"/>
                          <a:pt x="6393061" y="50337"/>
                          <a:pt x="6564769" y="0"/>
                        </a:cubicBezTo>
                        <a:cubicBezTo>
                          <a:pt x="6736477" y="-50337"/>
                          <a:pt x="6978026" y="15601"/>
                          <a:pt x="7164292" y="0"/>
                        </a:cubicBezTo>
                        <a:cubicBezTo>
                          <a:pt x="7350558" y="-15601"/>
                          <a:pt x="7621830" y="43459"/>
                          <a:pt x="7763814" y="0"/>
                        </a:cubicBezTo>
                        <a:cubicBezTo>
                          <a:pt x="7905798" y="-43459"/>
                          <a:pt x="7946812" y="2827"/>
                          <a:pt x="8021609" y="0"/>
                        </a:cubicBezTo>
                        <a:cubicBezTo>
                          <a:pt x="8096406" y="-2827"/>
                          <a:pt x="8494017" y="25402"/>
                          <a:pt x="8735040" y="0"/>
                        </a:cubicBezTo>
                        <a:cubicBezTo>
                          <a:pt x="8976063" y="-25402"/>
                          <a:pt x="8886259" y="110"/>
                          <a:pt x="8992835" y="0"/>
                        </a:cubicBezTo>
                        <a:cubicBezTo>
                          <a:pt x="9099411" y="-110"/>
                          <a:pt x="9326670" y="18753"/>
                          <a:pt x="9592357" y="0"/>
                        </a:cubicBezTo>
                        <a:cubicBezTo>
                          <a:pt x="9858044" y="-18753"/>
                          <a:pt x="10074047" y="7260"/>
                          <a:pt x="10419698" y="0"/>
                        </a:cubicBezTo>
                        <a:cubicBezTo>
                          <a:pt x="10765349" y="-7260"/>
                          <a:pt x="11100289" y="21592"/>
                          <a:pt x="11390924" y="0"/>
                        </a:cubicBezTo>
                        <a:cubicBezTo>
                          <a:pt x="11430083" y="190221"/>
                          <a:pt x="11386631" y="269943"/>
                          <a:pt x="11390924" y="435577"/>
                        </a:cubicBezTo>
                        <a:cubicBezTo>
                          <a:pt x="11395217" y="601211"/>
                          <a:pt x="11366232" y="724342"/>
                          <a:pt x="11390924" y="833093"/>
                        </a:cubicBezTo>
                        <a:cubicBezTo>
                          <a:pt x="11415616" y="941844"/>
                          <a:pt x="11366784" y="1058825"/>
                          <a:pt x="11390924" y="1268670"/>
                        </a:cubicBezTo>
                        <a:cubicBezTo>
                          <a:pt x="11232242" y="1332334"/>
                          <a:pt x="10979665" y="1211935"/>
                          <a:pt x="10791402" y="1268670"/>
                        </a:cubicBezTo>
                        <a:cubicBezTo>
                          <a:pt x="10603139" y="1325405"/>
                          <a:pt x="10224021" y="1240355"/>
                          <a:pt x="9964061" y="1268670"/>
                        </a:cubicBezTo>
                        <a:cubicBezTo>
                          <a:pt x="9704101" y="1296985"/>
                          <a:pt x="9400447" y="1235938"/>
                          <a:pt x="9136720" y="1268670"/>
                        </a:cubicBezTo>
                        <a:cubicBezTo>
                          <a:pt x="8872993" y="1301402"/>
                          <a:pt x="8770821" y="1223659"/>
                          <a:pt x="8537198" y="1268670"/>
                        </a:cubicBezTo>
                        <a:cubicBezTo>
                          <a:pt x="8303575" y="1313681"/>
                          <a:pt x="8118341" y="1204837"/>
                          <a:pt x="7709857" y="1268670"/>
                        </a:cubicBezTo>
                        <a:cubicBezTo>
                          <a:pt x="7301373" y="1332503"/>
                          <a:pt x="7334049" y="1209813"/>
                          <a:pt x="7110335" y="1268670"/>
                        </a:cubicBezTo>
                        <a:cubicBezTo>
                          <a:pt x="6886621" y="1327527"/>
                          <a:pt x="6618894" y="1188248"/>
                          <a:pt x="6396903" y="1268670"/>
                        </a:cubicBezTo>
                        <a:cubicBezTo>
                          <a:pt x="6174912" y="1349092"/>
                          <a:pt x="6211302" y="1254669"/>
                          <a:pt x="6139109" y="1268670"/>
                        </a:cubicBezTo>
                        <a:cubicBezTo>
                          <a:pt x="6066916" y="1282671"/>
                          <a:pt x="5524992" y="1250141"/>
                          <a:pt x="5311768" y="1268670"/>
                        </a:cubicBezTo>
                        <a:cubicBezTo>
                          <a:pt x="5098544" y="1287199"/>
                          <a:pt x="5014431" y="1230788"/>
                          <a:pt x="4826155" y="1268670"/>
                        </a:cubicBezTo>
                        <a:cubicBezTo>
                          <a:pt x="4637879" y="1306552"/>
                          <a:pt x="4304084" y="1236404"/>
                          <a:pt x="4112723" y="1268670"/>
                        </a:cubicBezTo>
                        <a:cubicBezTo>
                          <a:pt x="3921362" y="1300936"/>
                          <a:pt x="3930998" y="1247869"/>
                          <a:pt x="3854928" y="1268670"/>
                        </a:cubicBezTo>
                        <a:cubicBezTo>
                          <a:pt x="3778859" y="1289471"/>
                          <a:pt x="3301227" y="1242668"/>
                          <a:pt x="3027588" y="1268670"/>
                        </a:cubicBezTo>
                        <a:cubicBezTo>
                          <a:pt x="2753949" y="1294672"/>
                          <a:pt x="2689387" y="1237285"/>
                          <a:pt x="2541975" y="1268670"/>
                        </a:cubicBezTo>
                        <a:cubicBezTo>
                          <a:pt x="2394563" y="1300055"/>
                          <a:pt x="2217697" y="1234105"/>
                          <a:pt x="1942452" y="1268670"/>
                        </a:cubicBezTo>
                        <a:cubicBezTo>
                          <a:pt x="1667207" y="1303235"/>
                          <a:pt x="1695634" y="1267189"/>
                          <a:pt x="1570748" y="1268670"/>
                        </a:cubicBezTo>
                        <a:cubicBezTo>
                          <a:pt x="1445862" y="1270151"/>
                          <a:pt x="1183045" y="1253403"/>
                          <a:pt x="857317" y="1268670"/>
                        </a:cubicBezTo>
                        <a:cubicBezTo>
                          <a:pt x="531589" y="1283937"/>
                          <a:pt x="300313" y="1263092"/>
                          <a:pt x="0" y="1268670"/>
                        </a:cubicBezTo>
                        <a:cubicBezTo>
                          <a:pt x="-35531" y="1086133"/>
                          <a:pt x="37707" y="1042673"/>
                          <a:pt x="0" y="858467"/>
                        </a:cubicBezTo>
                        <a:cubicBezTo>
                          <a:pt x="-37707" y="674261"/>
                          <a:pt x="11903" y="572607"/>
                          <a:pt x="0" y="473637"/>
                        </a:cubicBezTo>
                        <a:cubicBezTo>
                          <a:pt x="-11903" y="374667"/>
                          <a:pt x="26899" y="137335"/>
                          <a:pt x="0" y="0"/>
                        </a:cubicBezTo>
                        <a:close/>
                      </a:path>
                      <a:path w="11390924" h="1268670" stroke="0" extrusionOk="0">
                        <a:moveTo>
                          <a:pt x="0" y="0"/>
                        </a:moveTo>
                        <a:cubicBezTo>
                          <a:pt x="200284" y="-55492"/>
                          <a:pt x="320949" y="42307"/>
                          <a:pt x="485613" y="0"/>
                        </a:cubicBezTo>
                        <a:cubicBezTo>
                          <a:pt x="650277" y="-42307"/>
                          <a:pt x="628167" y="24508"/>
                          <a:pt x="743408" y="0"/>
                        </a:cubicBezTo>
                        <a:cubicBezTo>
                          <a:pt x="858649" y="-24508"/>
                          <a:pt x="1204577" y="53465"/>
                          <a:pt x="1570748" y="0"/>
                        </a:cubicBezTo>
                        <a:cubicBezTo>
                          <a:pt x="1936919" y="-53465"/>
                          <a:pt x="1914595" y="25730"/>
                          <a:pt x="2056362" y="0"/>
                        </a:cubicBezTo>
                        <a:cubicBezTo>
                          <a:pt x="2198129" y="-25730"/>
                          <a:pt x="2425540" y="52031"/>
                          <a:pt x="2541975" y="0"/>
                        </a:cubicBezTo>
                        <a:cubicBezTo>
                          <a:pt x="2658410" y="-52031"/>
                          <a:pt x="3015916" y="62241"/>
                          <a:pt x="3369315" y="0"/>
                        </a:cubicBezTo>
                        <a:cubicBezTo>
                          <a:pt x="3722714" y="-62241"/>
                          <a:pt x="3637166" y="10554"/>
                          <a:pt x="3741019" y="0"/>
                        </a:cubicBezTo>
                        <a:cubicBezTo>
                          <a:pt x="3844872" y="-10554"/>
                          <a:pt x="4296776" y="47886"/>
                          <a:pt x="4568360" y="0"/>
                        </a:cubicBezTo>
                        <a:cubicBezTo>
                          <a:pt x="4839944" y="-47886"/>
                          <a:pt x="5050086" y="80824"/>
                          <a:pt x="5395701" y="0"/>
                        </a:cubicBezTo>
                        <a:cubicBezTo>
                          <a:pt x="5741316" y="-80824"/>
                          <a:pt x="5868248" y="48790"/>
                          <a:pt x="5995223" y="0"/>
                        </a:cubicBezTo>
                        <a:cubicBezTo>
                          <a:pt x="6122198" y="-48790"/>
                          <a:pt x="6617151" y="91064"/>
                          <a:pt x="6822564" y="0"/>
                        </a:cubicBezTo>
                        <a:cubicBezTo>
                          <a:pt x="7027977" y="-91064"/>
                          <a:pt x="7100005" y="808"/>
                          <a:pt x="7308177" y="0"/>
                        </a:cubicBezTo>
                        <a:cubicBezTo>
                          <a:pt x="7516349" y="-808"/>
                          <a:pt x="7587239" y="49214"/>
                          <a:pt x="7793790" y="0"/>
                        </a:cubicBezTo>
                        <a:cubicBezTo>
                          <a:pt x="8000341" y="-49214"/>
                          <a:pt x="8316695" y="45205"/>
                          <a:pt x="8507222" y="0"/>
                        </a:cubicBezTo>
                        <a:cubicBezTo>
                          <a:pt x="8697749" y="-45205"/>
                          <a:pt x="8794087" y="27975"/>
                          <a:pt x="8992835" y="0"/>
                        </a:cubicBezTo>
                        <a:cubicBezTo>
                          <a:pt x="9191583" y="-27975"/>
                          <a:pt x="9621657" y="91312"/>
                          <a:pt x="9820176" y="0"/>
                        </a:cubicBezTo>
                        <a:cubicBezTo>
                          <a:pt x="10018695" y="-91312"/>
                          <a:pt x="10416955" y="39266"/>
                          <a:pt x="10647516" y="0"/>
                        </a:cubicBezTo>
                        <a:cubicBezTo>
                          <a:pt x="10878077" y="-39266"/>
                          <a:pt x="11184015" y="30290"/>
                          <a:pt x="11390924" y="0"/>
                        </a:cubicBezTo>
                        <a:cubicBezTo>
                          <a:pt x="11429914" y="95091"/>
                          <a:pt x="11363009" y="238557"/>
                          <a:pt x="11390924" y="410203"/>
                        </a:cubicBezTo>
                        <a:cubicBezTo>
                          <a:pt x="11418839" y="581849"/>
                          <a:pt x="11350489" y="714241"/>
                          <a:pt x="11390924" y="795033"/>
                        </a:cubicBezTo>
                        <a:cubicBezTo>
                          <a:pt x="11431359" y="875825"/>
                          <a:pt x="11387114" y="1078351"/>
                          <a:pt x="11390924" y="1268670"/>
                        </a:cubicBezTo>
                        <a:cubicBezTo>
                          <a:pt x="11113031" y="1295796"/>
                          <a:pt x="10888996" y="1222932"/>
                          <a:pt x="10677492" y="1268670"/>
                        </a:cubicBezTo>
                        <a:cubicBezTo>
                          <a:pt x="10465988" y="1314408"/>
                          <a:pt x="10392075" y="1225053"/>
                          <a:pt x="10305789" y="1268670"/>
                        </a:cubicBezTo>
                        <a:cubicBezTo>
                          <a:pt x="10219503" y="1312287"/>
                          <a:pt x="9913151" y="1228916"/>
                          <a:pt x="9706266" y="1268670"/>
                        </a:cubicBezTo>
                        <a:cubicBezTo>
                          <a:pt x="9499381" y="1308424"/>
                          <a:pt x="9557566" y="1257580"/>
                          <a:pt x="9448472" y="1268670"/>
                        </a:cubicBezTo>
                        <a:cubicBezTo>
                          <a:pt x="9339378" y="1279760"/>
                          <a:pt x="9272891" y="1267770"/>
                          <a:pt x="9190677" y="1268670"/>
                        </a:cubicBezTo>
                        <a:cubicBezTo>
                          <a:pt x="9108463" y="1269570"/>
                          <a:pt x="8798122" y="1262240"/>
                          <a:pt x="8591155" y="1268670"/>
                        </a:cubicBezTo>
                        <a:cubicBezTo>
                          <a:pt x="8384188" y="1275100"/>
                          <a:pt x="8334644" y="1240029"/>
                          <a:pt x="8219451" y="1268670"/>
                        </a:cubicBezTo>
                        <a:cubicBezTo>
                          <a:pt x="8104258" y="1297311"/>
                          <a:pt x="7695631" y="1202875"/>
                          <a:pt x="7506019" y="1268670"/>
                        </a:cubicBezTo>
                        <a:cubicBezTo>
                          <a:pt x="7316407" y="1334465"/>
                          <a:pt x="7317021" y="1243541"/>
                          <a:pt x="7134316" y="1268670"/>
                        </a:cubicBezTo>
                        <a:cubicBezTo>
                          <a:pt x="6951611" y="1293799"/>
                          <a:pt x="6580322" y="1206748"/>
                          <a:pt x="6420884" y="1268670"/>
                        </a:cubicBezTo>
                        <a:cubicBezTo>
                          <a:pt x="6261446" y="1330592"/>
                          <a:pt x="6289235" y="1238867"/>
                          <a:pt x="6163089" y="1268670"/>
                        </a:cubicBezTo>
                        <a:cubicBezTo>
                          <a:pt x="6036944" y="1298473"/>
                          <a:pt x="5751720" y="1239766"/>
                          <a:pt x="5449658" y="1268670"/>
                        </a:cubicBezTo>
                        <a:cubicBezTo>
                          <a:pt x="5147596" y="1297574"/>
                          <a:pt x="5184582" y="1247703"/>
                          <a:pt x="5077954" y="1268670"/>
                        </a:cubicBezTo>
                        <a:cubicBezTo>
                          <a:pt x="4971326" y="1289637"/>
                          <a:pt x="4911979" y="1252408"/>
                          <a:pt x="4820159" y="1268670"/>
                        </a:cubicBezTo>
                        <a:cubicBezTo>
                          <a:pt x="4728339" y="1284932"/>
                          <a:pt x="4620625" y="1256588"/>
                          <a:pt x="4448456" y="1268670"/>
                        </a:cubicBezTo>
                        <a:cubicBezTo>
                          <a:pt x="4276287" y="1280752"/>
                          <a:pt x="3965991" y="1204423"/>
                          <a:pt x="3735024" y="1268670"/>
                        </a:cubicBezTo>
                        <a:cubicBezTo>
                          <a:pt x="3504057" y="1332917"/>
                          <a:pt x="3458540" y="1246088"/>
                          <a:pt x="3363320" y="1268670"/>
                        </a:cubicBezTo>
                        <a:cubicBezTo>
                          <a:pt x="3268100" y="1291252"/>
                          <a:pt x="3164456" y="1254486"/>
                          <a:pt x="3105526" y="1268670"/>
                        </a:cubicBezTo>
                        <a:cubicBezTo>
                          <a:pt x="3046596" y="1282854"/>
                          <a:pt x="2879072" y="1258014"/>
                          <a:pt x="2733822" y="1268670"/>
                        </a:cubicBezTo>
                        <a:cubicBezTo>
                          <a:pt x="2588572" y="1279326"/>
                          <a:pt x="2486566" y="1244689"/>
                          <a:pt x="2248209" y="1268670"/>
                        </a:cubicBezTo>
                        <a:cubicBezTo>
                          <a:pt x="2009852" y="1292651"/>
                          <a:pt x="1939360" y="1268145"/>
                          <a:pt x="1648686" y="1268670"/>
                        </a:cubicBezTo>
                        <a:cubicBezTo>
                          <a:pt x="1358012" y="1269195"/>
                          <a:pt x="1403033" y="1226460"/>
                          <a:pt x="1276983" y="1268670"/>
                        </a:cubicBezTo>
                        <a:cubicBezTo>
                          <a:pt x="1150933" y="1310880"/>
                          <a:pt x="423673" y="1174711"/>
                          <a:pt x="0" y="1268670"/>
                        </a:cubicBezTo>
                        <a:cubicBezTo>
                          <a:pt x="-37999" y="1115143"/>
                          <a:pt x="23162" y="968232"/>
                          <a:pt x="0" y="845780"/>
                        </a:cubicBezTo>
                        <a:cubicBezTo>
                          <a:pt x="-23162" y="723328"/>
                          <a:pt x="32296" y="552329"/>
                          <a:pt x="0" y="422890"/>
                        </a:cubicBezTo>
                        <a:cubicBezTo>
                          <a:pt x="-32296" y="293451"/>
                          <a:pt x="23808" y="96235"/>
                          <a:pt x="0" y="0"/>
                        </a:cubicBezTo>
                        <a:close/>
                      </a:path>
                    </a:pathLst>
                  </a:custGeom>
                  <ask:type>
                    <ask:lineSketchNone/>
                  </ask:type>
                </ask:lineSketchStyleProps>
              </a:ext>
            </a:extLst>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spcAft>
                <a:spcPts val="600"/>
              </a:spcAft>
            </a:pPr>
            <a:r>
              <a:rPr lang="en-SG" sz="1200" b="1" dirty="0">
                <a:solidFill>
                  <a:schemeClr val="bg2">
                    <a:lumMod val="10000"/>
                  </a:schemeClr>
                </a:solidFill>
              </a:rPr>
              <a:t>Average Performance of all Business Applications</a:t>
            </a:r>
          </a:p>
          <a:p>
            <a:pPr>
              <a:spcAft>
                <a:spcPts val="600"/>
              </a:spcAft>
            </a:pPr>
            <a:r>
              <a:rPr lang="en-US" sz="1050" dirty="0">
                <a:solidFill>
                  <a:schemeClr val="bg2">
                    <a:lumMod val="10000"/>
                  </a:schemeClr>
                </a:solidFill>
              </a:rPr>
              <a:t>This is your stock market index or inflation rate. Make sure </a:t>
            </a:r>
            <a:br>
              <a:rPr lang="en-US" sz="1050" dirty="0">
                <a:solidFill>
                  <a:schemeClr val="bg2">
                    <a:lumMod val="10000"/>
                  </a:schemeClr>
                </a:solidFill>
              </a:rPr>
            </a:br>
            <a:r>
              <a:rPr lang="en-US" sz="1050" dirty="0">
                <a:solidFill>
                  <a:schemeClr val="bg2">
                    <a:lumMod val="10000"/>
                  </a:schemeClr>
                </a:solidFill>
              </a:rPr>
              <a:t>it moves in line with your expectation. The larger or more matured </a:t>
            </a:r>
            <a:br>
              <a:rPr lang="en-US" sz="1050" dirty="0">
                <a:solidFill>
                  <a:schemeClr val="bg2">
                    <a:lumMod val="10000"/>
                  </a:schemeClr>
                </a:solidFill>
              </a:rPr>
            </a:br>
            <a:r>
              <a:rPr lang="en-US" sz="1050" dirty="0">
                <a:solidFill>
                  <a:schemeClr val="bg2">
                    <a:lumMod val="10000"/>
                  </a:schemeClr>
                </a:solidFill>
              </a:rPr>
              <a:t>the business applications are, the more stable this </a:t>
            </a:r>
            <a:br>
              <a:rPr lang="en-US" sz="1050" dirty="0">
                <a:solidFill>
                  <a:schemeClr val="bg2">
                    <a:lumMod val="10000"/>
                  </a:schemeClr>
                </a:solidFill>
              </a:rPr>
            </a:br>
            <a:r>
              <a:rPr lang="en-US" sz="1050" dirty="0">
                <a:solidFill>
                  <a:schemeClr val="bg2">
                    <a:lumMod val="10000"/>
                  </a:schemeClr>
                </a:solidFill>
              </a:rPr>
              <a:t>super-index should be.</a:t>
            </a:r>
          </a:p>
        </p:txBody>
      </p:sp>
      <p:sp>
        <p:nvSpPr>
          <p:cNvPr id="13" name="Arrow: Down 12">
            <a:extLst>
              <a:ext uri="{FF2B5EF4-FFF2-40B4-BE49-F238E27FC236}">
                <a16:creationId xmlns:a16="http://schemas.microsoft.com/office/drawing/2014/main" id="{67A35D0F-0196-98EC-65CC-E429C4762B11}"/>
              </a:ext>
            </a:extLst>
          </p:cNvPr>
          <p:cNvSpPr/>
          <p:nvPr/>
        </p:nvSpPr>
        <p:spPr>
          <a:xfrm rot="16200000">
            <a:off x="6582654" y="2556345"/>
            <a:ext cx="370703" cy="574589"/>
          </a:xfrm>
          <a:prstGeom prst="down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SG" sz="1200">
              <a:solidFill>
                <a:schemeClr val="bg1"/>
              </a:solidFill>
            </a:endParaRPr>
          </a:p>
        </p:txBody>
      </p:sp>
      <p:sp>
        <p:nvSpPr>
          <p:cNvPr id="14" name="Arrow: Down 13">
            <a:extLst>
              <a:ext uri="{FF2B5EF4-FFF2-40B4-BE49-F238E27FC236}">
                <a16:creationId xmlns:a16="http://schemas.microsoft.com/office/drawing/2014/main" id="{5FA1C2B5-8CC9-CD57-C135-363C0307E74E}"/>
              </a:ext>
            </a:extLst>
          </p:cNvPr>
          <p:cNvSpPr/>
          <p:nvPr/>
        </p:nvSpPr>
        <p:spPr>
          <a:xfrm rot="16200000">
            <a:off x="9176321" y="2556345"/>
            <a:ext cx="370703" cy="574589"/>
          </a:xfrm>
          <a:prstGeom prst="down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SG" sz="1200">
              <a:solidFill>
                <a:schemeClr val="bg1"/>
              </a:solidFill>
            </a:endParaRPr>
          </a:p>
        </p:txBody>
      </p:sp>
      <p:sp>
        <p:nvSpPr>
          <p:cNvPr id="15" name="Arrow: Down 14">
            <a:extLst>
              <a:ext uri="{FF2B5EF4-FFF2-40B4-BE49-F238E27FC236}">
                <a16:creationId xmlns:a16="http://schemas.microsoft.com/office/drawing/2014/main" id="{29C3D5F7-D3F1-948D-B60B-CA994BEEF92C}"/>
              </a:ext>
            </a:extLst>
          </p:cNvPr>
          <p:cNvSpPr/>
          <p:nvPr/>
        </p:nvSpPr>
        <p:spPr>
          <a:xfrm rot="16200000">
            <a:off x="9176320" y="5137001"/>
            <a:ext cx="370703" cy="574589"/>
          </a:xfrm>
          <a:prstGeom prst="down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SG" sz="1200">
              <a:solidFill>
                <a:schemeClr val="bg1"/>
              </a:solidFill>
            </a:endParaRPr>
          </a:p>
        </p:txBody>
      </p:sp>
      <p:sp>
        <p:nvSpPr>
          <p:cNvPr id="16" name="Arrow: Down 15">
            <a:extLst>
              <a:ext uri="{FF2B5EF4-FFF2-40B4-BE49-F238E27FC236}">
                <a16:creationId xmlns:a16="http://schemas.microsoft.com/office/drawing/2014/main" id="{298EA209-43CF-FD26-25BC-6FBF513C584B}"/>
              </a:ext>
            </a:extLst>
          </p:cNvPr>
          <p:cNvSpPr/>
          <p:nvPr/>
        </p:nvSpPr>
        <p:spPr>
          <a:xfrm>
            <a:off x="10563997" y="3926167"/>
            <a:ext cx="370703" cy="574589"/>
          </a:xfrm>
          <a:prstGeom prst="down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SG" sz="1200">
              <a:solidFill>
                <a:schemeClr val="bg1"/>
              </a:solidFill>
            </a:endParaRPr>
          </a:p>
        </p:txBody>
      </p:sp>
      <p:sp>
        <p:nvSpPr>
          <p:cNvPr id="17" name="Rectangle 16">
            <a:extLst>
              <a:ext uri="{FF2B5EF4-FFF2-40B4-BE49-F238E27FC236}">
                <a16:creationId xmlns:a16="http://schemas.microsoft.com/office/drawing/2014/main" id="{1D5FE0DD-4E95-CD1A-FE48-F89F4175429A}"/>
              </a:ext>
            </a:extLst>
          </p:cNvPr>
          <p:cNvSpPr/>
          <p:nvPr/>
        </p:nvSpPr>
        <p:spPr>
          <a:xfrm>
            <a:off x="22745" y="1214697"/>
            <a:ext cx="12110113" cy="2966067"/>
          </a:xfrm>
          <a:prstGeom prst="rect">
            <a:avLst/>
          </a:prstGeom>
          <a:solidFill>
            <a:schemeClr val="accent3">
              <a:lumMod val="20000"/>
              <a:lumOff val="80000"/>
              <a:alpha val="30000"/>
            </a:schemeClr>
          </a:solidFill>
          <a:ln w="19050">
            <a:solidFill>
              <a:srgbClr val="7030A0"/>
            </a:solidFill>
            <a:prstDash val="sysDot"/>
            <a:extLst>
              <a:ext uri="{C807C97D-BFC1-408E-A445-0C87EB9F89A2}">
                <ask:lineSketchStyleProps xmlns:ask="http://schemas.microsoft.com/office/drawing/2018/sketchyshapes" sd="1219033472">
                  <a:custGeom>
                    <a:avLst/>
                    <a:gdLst>
                      <a:gd name="connsiteX0" fmla="*/ 0 w 11390924"/>
                      <a:gd name="connsiteY0" fmla="*/ 0 h 1268670"/>
                      <a:gd name="connsiteX1" fmla="*/ 599522 w 11390924"/>
                      <a:gd name="connsiteY1" fmla="*/ 0 h 1268670"/>
                      <a:gd name="connsiteX2" fmla="*/ 1085135 w 11390924"/>
                      <a:gd name="connsiteY2" fmla="*/ 0 h 1268670"/>
                      <a:gd name="connsiteX3" fmla="*/ 1684658 w 11390924"/>
                      <a:gd name="connsiteY3" fmla="*/ 0 h 1268670"/>
                      <a:gd name="connsiteX4" fmla="*/ 2398089 w 11390924"/>
                      <a:gd name="connsiteY4" fmla="*/ 0 h 1268670"/>
                      <a:gd name="connsiteX5" fmla="*/ 3111521 w 11390924"/>
                      <a:gd name="connsiteY5" fmla="*/ 0 h 1268670"/>
                      <a:gd name="connsiteX6" fmla="*/ 3824952 w 11390924"/>
                      <a:gd name="connsiteY6" fmla="*/ 0 h 1268670"/>
                      <a:gd name="connsiteX7" fmla="*/ 4652293 w 11390924"/>
                      <a:gd name="connsiteY7" fmla="*/ 0 h 1268670"/>
                      <a:gd name="connsiteX8" fmla="*/ 5251815 w 11390924"/>
                      <a:gd name="connsiteY8" fmla="*/ 0 h 1268670"/>
                      <a:gd name="connsiteX9" fmla="*/ 5965247 w 11390924"/>
                      <a:gd name="connsiteY9" fmla="*/ 0 h 1268670"/>
                      <a:gd name="connsiteX10" fmla="*/ 6564769 w 11390924"/>
                      <a:gd name="connsiteY10" fmla="*/ 0 h 1268670"/>
                      <a:gd name="connsiteX11" fmla="*/ 7164292 w 11390924"/>
                      <a:gd name="connsiteY11" fmla="*/ 0 h 1268670"/>
                      <a:gd name="connsiteX12" fmla="*/ 7763814 w 11390924"/>
                      <a:gd name="connsiteY12" fmla="*/ 0 h 1268670"/>
                      <a:gd name="connsiteX13" fmla="*/ 8021609 w 11390924"/>
                      <a:gd name="connsiteY13" fmla="*/ 0 h 1268670"/>
                      <a:gd name="connsiteX14" fmla="*/ 8735040 w 11390924"/>
                      <a:gd name="connsiteY14" fmla="*/ 0 h 1268670"/>
                      <a:gd name="connsiteX15" fmla="*/ 8992835 w 11390924"/>
                      <a:gd name="connsiteY15" fmla="*/ 0 h 1268670"/>
                      <a:gd name="connsiteX16" fmla="*/ 9592357 w 11390924"/>
                      <a:gd name="connsiteY16" fmla="*/ 0 h 1268670"/>
                      <a:gd name="connsiteX17" fmla="*/ 10419698 w 11390924"/>
                      <a:gd name="connsiteY17" fmla="*/ 0 h 1268670"/>
                      <a:gd name="connsiteX18" fmla="*/ 11390924 w 11390924"/>
                      <a:gd name="connsiteY18" fmla="*/ 0 h 1268670"/>
                      <a:gd name="connsiteX19" fmla="*/ 11390924 w 11390924"/>
                      <a:gd name="connsiteY19" fmla="*/ 435577 h 1268670"/>
                      <a:gd name="connsiteX20" fmla="*/ 11390924 w 11390924"/>
                      <a:gd name="connsiteY20" fmla="*/ 833093 h 1268670"/>
                      <a:gd name="connsiteX21" fmla="*/ 11390924 w 11390924"/>
                      <a:gd name="connsiteY21" fmla="*/ 1268670 h 1268670"/>
                      <a:gd name="connsiteX22" fmla="*/ 10791402 w 11390924"/>
                      <a:gd name="connsiteY22" fmla="*/ 1268670 h 1268670"/>
                      <a:gd name="connsiteX23" fmla="*/ 9964061 w 11390924"/>
                      <a:gd name="connsiteY23" fmla="*/ 1268670 h 1268670"/>
                      <a:gd name="connsiteX24" fmla="*/ 9136720 w 11390924"/>
                      <a:gd name="connsiteY24" fmla="*/ 1268670 h 1268670"/>
                      <a:gd name="connsiteX25" fmla="*/ 8537198 w 11390924"/>
                      <a:gd name="connsiteY25" fmla="*/ 1268670 h 1268670"/>
                      <a:gd name="connsiteX26" fmla="*/ 7709857 w 11390924"/>
                      <a:gd name="connsiteY26" fmla="*/ 1268670 h 1268670"/>
                      <a:gd name="connsiteX27" fmla="*/ 7110335 w 11390924"/>
                      <a:gd name="connsiteY27" fmla="*/ 1268670 h 1268670"/>
                      <a:gd name="connsiteX28" fmla="*/ 6396903 w 11390924"/>
                      <a:gd name="connsiteY28" fmla="*/ 1268670 h 1268670"/>
                      <a:gd name="connsiteX29" fmla="*/ 6139109 w 11390924"/>
                      <a:gd name="connsiteY29" fmla="*/ 1268670 h 1268670"/>
                      <a:gd name="connsiteX30" fmla="*/ 5311768 w 11390924"/>
                      <a:gd name="connsiteY30" fmla="*/ 1268670 h 1268670"/>
                      <a:gd name="connsiteX31" fmla="*/ 4826155 w 11390924"/>
                      <a:gd name="connsiteY31" fmla="*/ 1268670 h 1268670"/>
                      <a:gd name="connsiteX32" fmla="*/ 4112723 w 11390924"/>
                      <a:gd name="connsiteY32" fmla="*/ 1268670 h 1268670"/>
                      <a:gd name="connsiteX33" fmla="*/ 3854928 w 11390924"/>
                      <a:gd name="connsiteY33" fmla="*/ 1268670 h 1268670"/>
                      <a:gd name="connsiteX34" fmla="*/ 3027588 w 11390924"/>
                      <a:gd name="connsiteY34" fmla="*/ 1268670 h 1268670"/>
                      <a:gd name="connsiteX35" fmla="*/ 2541975 w 11390924"/>
                      <a:gd name="connsiteY35" fmla="*/ 1268670 h 1268670"/>
                      <a:gd name="connsiteX36" fmla="*/ 1942452 w 11390924"/>
                      <a:gd name="connsiteY36" fmla="*/ 1268670 h 1268670"/>
                      <a:gd name="connsiteX37" fmla="*/ 1570748 w 11390924"/>
                      <a:gd name="connsiteY37" fmla="*/ 1268670 h 1268670"/>
                      <a:gd name="connsiteX38" fmla="*/ 857317 w 11390924"/>
                      <a:gd name="connsiteY38" fmla="*/ 1268670 h 1268670"/>
                      <a:gd name="connsiteX39" fmla="*/ 0 w 11390924"/>
                      <a:gd name="connsiteY39" fmla="*/ 1268670 h 1268670"/>
                      <a:gd name="connsiteX40" fmla="*/ 0 w 11390924"/>
                      <a:gd name="connsiteY40" fmla="*/ 858467 h 1268670"/>
                      <a:gd name="connsiteX41" fmla="*/ 0 w 11390924"/>
                      <a:gd name="connsiteY41" fmla="*/ 473637 h 1268670"/>
                      <a:gd name="connsiteX42" fmla="*/ 0 w 11390924"/>
                      <a:gd name="connsiteY42" fmla="*/ 0 h 126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390924" h="1268670" fill="none" extrusionOk="0">
                        <a:moveTo>
                          <a:pt x="0" y="0"/>
                        </a:moveTo>
                        <a:cubicBezTo>
                          <a:pt x="248590" y="-39501"/>
                          <a:pt x="466774" y="8602"/>
                          <a:pt x="599522" y="0"/>
                        </a:cubicBezTo>
                        <a:cubicBezTo>
                          <a:pt x="732270" y="-8602"/>
                          <a:pt x="915127" y="38068"/>
                          <a:pt x="1085135" y="0"/>
                        </a:cubicBezTo>
                        <a:cubicBezTo>
                          <a:pt x="1255143" y="-38068"/>
                          <a:pt x="1539133" y="41556"/>
                          <a:pt x="1684658" y="0"/>
                        </a:cubicBezTo>
                        <a:cubicBezTo>
                          <a:pt x="1830183" y="-41556"/>
                          <a:pt x="2214153" y="83869"/>
                          <a:pt x="2398089" y="0"/>
                        </a:cubicBezTo>
                        <a:cubicBezTo>
                          <a:pt x="2582025" y="-83869"/>
                          <a:pt x="2918571" y="83504"/>
                          <a:pt x="3111521" y="0"/>
                        </a:cubicBezTo>
                        <a:cubicBezTo>
                          <a:pt x="3304471" y="-83504"/>
                          <a:pt x="3676064" y="7469"/>
                          <a:pt x="3824952" y="0"/>
                        </a:cubicBezTo>
                        <a:cubicBezTo>
                          <a:pt x="3973840" y="-7469"/>
                          <a:pt x="4316032" y="19976"/>
                          <a:pt x="4652293" y="0"/>
                        </a:cubicBezTo>
                        <a:cubicBezTo>
                          <a:pt x="4988554" y="-19976"/>
                          <a:pt x="4953683" y="69400"/>
                          <a:pt x="5251815" y="0"/>
                        </a:cubicBezTo>
                        <a:cubicBezTo>
                          <a:pt x="5549947" y="-69400"/>
                          <a:pt x="5767644" y="53"/>
                          <a:pt x="5965247" y="0"/>
                        </a:cubicBezTo>
                        <a:cubicBezTo>
                          <a:pt x="6162850" y="-53"/>
                          <a:pt x="6393061" y="50337"/>
                          <a:pt x="6564769" y="0"/>
                        </a:cubicBezTo>
                        <a:cubicBezTo>
                          <a:pt x="6736477" y="-50337"/>
                          <a:pt x="6978026" y="15601"/>
                          <a:pt x="7164292" y="0"/>
                        </a:cubicBezTo>
                        <a:cubicBezTo>
                          <a:pt x="7350558" y="-15601"/>
                          <a:pt x="7621830" y="43459"/>
                          <a:pt x="7763814" y="0"/>
                        </a:cubicBezTo>
                        <a:cubicBezTo>
                          <a:pt x="7905798" y="-43459"/>
                          <a:pt x="7946812" y="2827"/>
                          <a:pt x="8021609" y="0"/>
                        </a:cubicBezTo>
                        <a:cubicBezTo>
                          <a:pt x="8096406" y="-2827"/>
                          <a:pt x="8494017" y="25402"/>
                          <a:pt x="8735040" y="0"/>
                        </a:cubicBezTo>
                        <a:cubicBezTo>
                          <a:pt x="8976063" y="-25402"/>
                          <a:pt x="8886259" y="110"/>
                          <a:pt x="8992835" y="0"/>
                        </a:cubicBezTo>
                        <a:cubicBezTo>
                          <a:pt x="9099411" y="-110"/>
                          <a:pt x="9326670" y="18753"/>
                          <a:pt x="9592357" y="0"/>
                        </a:cubicBezTo>
                        <a:cubicBezTo>
                          <a:pt x="9858044" y="-18753"/>
                          <a:pt x="10074047" y="7260"/>
                          <a:pt x="10419698" y="0"/>
                        </a:cubicBezTo>
                        <a:cubicBezTo>
                          <a:pt x="10765349" y="-7260"/>
                          <a:pt x="11100289" y="21592"/>
                          <a:pt x="11390924" y="0"/>
                        </a:cubicBezTo>
                        <a:cubicBezTo>
                          <a:pt x="11430083" y="190221"/>
                          <a:pt x="11386631" y="269943"/>
                          <a:pt x="11390924" y="435577"/>
                        </a:cubicBezTo>
                        <a:cubicBezTo>
                          <a:pt x="11395217" y="601211"/>
                          <a:pt x="11366232" y="724342"/>
                          <a:pt x="11390924" y="833093"/>
                        </a:cubicBezTo>
                        <a:cubicBezTo>
                          <a:pt x="11415616" y="941844"/>
                          <a:pt x="11366784" y="1058825"/>
                          <a:pt x="11390924" y="1268670"/>
                        </a:cubicBezTo>
                        <a:cubicBezTo>
                          <a:pt x="11232242" y="1332334"/>
                          <a:pt x="10979665" y="1211935"/>
                          <a:pt x="10791402" y="1268670"/>
                        </a:cubicBezTo>
                        <a:cubicBezTo>
                          <a:pt x="10603139" y="1325405"/>
                          <a:pt x="10224021" y="1240355"/>
                          <a:pt x="9964061" y="1268670"/>
                        </a:cubicBezTo>
                        <a:cubicBezTo>
                          <a:pt x="9704101" y="1296985"/>
                          <a:pt x="9400447" y="1235938"/>
                          <a:pt x="9136720" y="1268670"/>
                        </a:cubicBezTo>
                        <a:cubicBezTo>
                          <a:pt x="8872993" y="1301402"/>
                          <a:pt x="8770821" y="1223659"/>
                          <a:pt x="8537198" y="1268670"/>
                        </a:cubicBezTo>
                        <a:cubicBezTo>
                          <a:pt x="8303575" y="1313681"/>
                          <a:pt x="8118341" y="1204837"/>
                          <a:pt x="7709857" y="1268670"/>
                        </a:cubicBezTo>
                        <a:cubicBezTo>
                          <a:pt x="7301373" y="1332503"/>
                          <a:pt x="7334049" y="1209813"/>
                          <a:pt x="7110335" y="1268670"/>
                        </a:cubicBezTo>
                        <a:cubicBezTo>
                          <a:pt x="6886621" y="1327527"/>
                          <a:pt x="6618894" y="1188248"/>
                          <a:pt x="6396903" y="1268670"/>
                        </a:cubicBezTo>
                        <a:cubicBezTo>
                          <a:pt x="6174912" y="1349092"/>
                          <a:pt x="6211302" y="1254669"/>
                          <a:pt x="6139109" y="1268670"/>
                        </a:cubicBezTo>
                        <a:cubicBezTo>
                          <a:pt x="6066916" y="1282671"/>
                          <a:pt x="5524992" y="1250141"/>
                          <a:pt x="5311768" y="1268670"/>
                        </a:cubicBezTo>
                        <a:cubicBezTo>
                          <a:pt x="5098544" y="1287199"/>
                          <a:pt x="5014431" y="1230788"/>
                          <a:pt x="4826155" y="1268670"/>
                        </a:cubicBezTo>
                        <a:cubicBezTo>
                          <a:pt x="4637879" y="1306552"/>
                          <a:pt x="4304084" y="1236404"/>
                          <a:pt x="4112723" y="1268670"/>
                        </a:cubicBezTo>
                        <a:cubicBezTo>
                          <a:pt x="3921362" y="1300936"/>
                          <a:pt x="3930998" y="1247869"/>
                          <a:pt x="3854928" y="1268670"/>
                        </a:cubicBezTo>
                        <a:cubicBezTo>
                          <a:pt x="3778859" y="1289471"/>
                          <a:pt x="3301227" y="1242668"/>
                          <a:pt x="3027588" y="1268670"/>
                        </a:cubicBezTo>
                        <a:cubicBezTo>
                          <a:pt x="2753949" y="1294672"/>
                          <a:pt x="2689387" y="1237285"/>
                          <a:pt x="2541975" y="1268670"/>
                        </a:cubicBezTo>
                        <a:cubicBezTo>
                          <a:pt x="2394563" y="1300055"/>
                          <a:pt x="2217697" y="1234105"/>
                          <a:pt x="1942452" y="1268670"/>
                        </a:cubicBezTo>
                        <a:cubicBezTo>
                          <a:pt x="1667207" y="1303235"/>
                          <a:pt x="1695634" y="1267189"/>
                          <a:pt x="1570748" y="1268670"/>
                        </a:cubicBezTo>
                        <a:cubicBezTo>
                          <a:pt x="1445862" y="1270151"/>
                          <a:pt x="1183045" y="1253403"/>
                          <a:pt x="857317" y="1268670"/>
                        </a:cubicBezTo>
                        <a:cubicBezTo>
                          <a:pt x="531589" y="1283937"/>
                          <a:pt x="300313" y="1263092"/>
                          <a:pt x="0" y="1268670"/>
                        </a:cubicBezTo>
                        <a:cubicBezTo>
                          <a:pt x="-35531" y="1086133"/>
                          <a:pt x="37707" y="1042673"/>
                          <a:pt x="0" y="858467"/>
                        </a:cubicBezTo>
                        <a:cubicBezTo>
                          <a:pt x="-37707" y="674261"/>
                          <a:pt x="11903" y="572607"/>
                          <a:pt x="0" y="473637"/>
                        </a:cubicBezTo>
                        <a:cubicBezTo>
                          <a:pt x="-11903" y="374667"/>
                          <a:pt x="26899" y="137335"/>
                          <a:pt x="0" y="0"/>
                        </a:cubicBezTo>
                        <a:close/>
                      </a:path>
                      <a:path w="11390924" h="1268670" stroke="0" extrusionOk="0">
                        <a:moveTo>
                          <a:pt x="0" y="0"/>
                        </a:moveTo>
                        <a:cubicBezTo>
                          <a:pt x="200284" y="-55492"/>
                          <a:pt x="320949" y="42307"/>
                          <a:pt x="485613" y="0"/>
                        </a:cubicBezTo>
                        <a:cubicBezTo>
                          <a:pt x="650277" y="-42307"/>
                          <a:pt x="628167" y="24508"/>
                          <a:pt x="743408" y="0"/>
                        </a:cubicBezTo>
                        <a:cubicBezTo>
                          <a:pt x="858649" y="-24508"/>
                          <a:pt x="1204577" y="53465"/>
                          <a:pt x="1570748" y="0"/>
                        </a:cubicBezTo>
                        <a:cubicBezTo>
                          <a:pt x="1936919" y="-53465"/>
                          <a:pt x="1914595" y="25730"/>
                          <a:pt x="2056362" y="0"/>
                        </a:cubicBezTo>
                        <a:cubicBezTo>
                          <a:pt x="2198129" y="-25730"/>
                          <a:pt x="2425540" y="52031"/>
                          <a:pt x="2541975" y="0"/>
                        </a:cubicBezTo>
                        <a:cubicBezTo>
                          <a:pt x="2658410" y="-52031"/>
                          <a:pt x="3015916" y="62241"/>
                          <a:pt x="3369315" y="0"/>
                        </a:cubicBezTo>
                        <a:cubicBezTo>
                          <a:pt x="3722714" y="-62241"/>
                          <a:pt x="3637166" y="10554"/>
                          <a:pt x="3741019" y="0"/>
                        </a:cubicBezTo>
                        <a:cubicBezTo>
                          <a:pt x="3844872" y="-10554"/>
                          <a:pt x="4296776" y="47886"/>
                          <a:pt x="4568360" y="0"/>
                        </a:cubicBezTo>
                        <a:cubicBezTo>
                          <a:pt x="4839944" y="-47886"/>
                          <a:pt x="5050086" y="80824"/>
                          <a:pt x="5395701" y="0"/>
                        </a:cubicBezTo>
                        <a:cubicBezTo>
                          <a:pt x="5741316" y="-80824"/>
                          <a:pt x="5868248" y="48790"/>
                          <a:pt x="5995223" y="0"/>
                        </a:cubicBezTo>
                        <a:cubicBezTo>
                          <a:pt x="6122198" y="-48790"/>
                          <a:pt x="6617151" y="91064"/>
                          <a:pt x="6822564" y="0"/>
                        </a:cubicBezTo>
                        <a:cubicBezTo>
                          <a:pt x="7027977" y="-91064"/>
                          <a:pt x="7100005" y="808"/>
                          <a:pt x="7308177" y="0"/>
                        </a:cubicBezTo>
                        <a:cubicBezTo>
                          <a:pt x="7516349" y="-808"/>
                          <a:pt x="7587239" y="49214"/>
                          <a:pt x="7793790" y="0"/>
                        </a:cubicBezTo>
                        <a:cubicBezTo>
                          <a:pt x="8000341" y="-49214"/>
                          <a:pt x="8316695" y="45205"/>
                          <a:pt x="8507222" y="0"/>
                        </a:cubicBezTo>
                        <a:cubicBezTo>
                          <a:pt x="8697749" y="-45205"/>
                          <a:pt x="8794087" y="27975"/>
                          <a:pt x="8992835" y="0"/>
                        </a:cubicBezTo>
                        <a:cubicBezTo>
                          <a:pt x="9191583" y="-27975"/>
                          <a:pt x="9621657" y="91312"/>
                          <a:pt x="9820176" y="0"/>
                        </a:cubicBezTo>
                        <a:cubicBezTo>
                          <a:pt x="10018695" y="-91312"/>
                          <a:pt x="10416955" y="39266"/>
                          <a:pt x="10647516" y="0"/>
                        </a:cubicBezTo>
                        <a:cubicBezTo>
                          <a:pt x="10878077" y="-39266"/>
                          <a:pt x="11184015" y="30290"/>
                          <a:pt x="11390924" y="0"/>
                        </a:cubicBezTo>
                        <a:cubicBezTo>
                          <a:pt x="11429914" y="95091"/>
                          <a:pt x="11363009" y="238557"/>
                          <a:pt x="11390924" y="410203"/>
                        </a:cubicBezTo>
                        <a:cubicBezTo>
                          <a:pt x="11418839" y="581849"/>
                          <a:pt x="11350489" y="714241"/>
                          <a:pt x="11390924" y="795033"/>
                        </a:cubicBezTo>
                        <a:cubicBezTo>
                          <a:pt x="11431359" y="875825"/>
                          <a:pt x="11387114" y="1078351"/>
                          <a:pt x="11390924" y="1268670"/>
                        </a:cubicBezTo>
                        <a:cubicBezTo>
                          <a:pt x="11113031" y="1295796"/>
                          <a:pt x="10888996" y="1222932"/>
                          <a:pt x="10677492" y="1268670"/>
                        </a:cubicBezTo>
                        <a:cubicBezTo>
                          <a:pt x="10465988" y="1314408"/>
                          <a:pt x="10392075" y="1225053"/>
                          <a:pt x="10305789" y="1268670"/>
                        </a:cubicBezTo>
                        <a:cubicBezTo>
                          <a:pt x="10219503" y="1312287"/>
                          <a:pt x="9913151" y="1228916"/>
                          <a:pt x="9706266" y="1268670"/>
                        </a:cubicBezTo>
                        <a:cubicBezTo>
                          <a:pt x="9499381" y="1308424"/>
                          <a:pt x="9557566" y="1257580"/>
                          <a:pt x="9448472" y="1268670"/>
                        </a:cubicBezTo>
                        <a:cubicBezTo>
                          <a:pt x="9339378" y="1279760"/>
                          <a:pt x="9272891" y="1267770"/>
                          <a:pt x="9190677" y="1268670"/>
                        </a:cubicBezTo>
                        <a:cubicBezTo>
                          <a:pt x="9108463" y="1269570"/>
                          <a:pt x="8798122" y="1262240"/>
                          <a:pt x="8591155" y="1268670"/>
                        </a:cubicBezTo>
                        <a:cubicBezTo>
                          <a:pt x="8384188" y="1275100"/>
                          <a:pt x="8334644" y="1240029"/>
                          <a:pt x="8219451" y="1268670"/>
                        </a:cubicBezTo>
                        <a:cubicBezTo>
                          <a:pt x="8104258" y="1297311"/>
                          <a:pt x="7695631" y="1202875"/>
                          <a:pt x="7506019" y="1268670"/>
                        </a:cubicBezTo>
                        <a:cubicBezTo>
                          <a:pt x="7316407" y="1334465"/>
                          <a:pt x="7317021" y="1243541"/>
                          <a:pt x="7134316" y="1268670"/>
                        </a:cubicBezTo>
                        <a:cubicBezTo>
                          <a:pt x="6951611" y="1293799"/>
                          <a:pt x="6580322" y="1206748"/>
                          <a:pt x="6420884" y="1268670"/>
                        </a:cubicBezTo>
                        <a:cubicBezTo>
                          <a:pt x="6261446" y="1330592"/>
                          <a:pt x="6289235" y="1238867"/>
                          <a:pt x="6163089" y="1268670"/>
                        </a:cubicBezTo>
                        <a:cubicBezTo>
                          <a:pt x="6036944" y="1298473"/>
                          <a:pt x="5751720" y="1239766"/>
                          <a:pt x="5449658" y="1268670"/>
                        </a:cubicBezTo>
                        <a:cubicBezTo>
                          <a:pt x="5147596" y="1297574"/>
                          <a:pt x="5184582" y="1247703"/>
                          <a:pt x="5077954" y="1268670"/>
                        </a:cubicBezTo>
                        <a:cubicBezTo>
                          <a:pt x="4971326" y="1289637"/>
                          <a:pt x="4911979" y="1252408"/>
                          <a:pt x="4820159" y="1268670"/>
                        </a:cubicBezTo>
                        <a:cubicBezTo>
                          <a:pt x="4728339" y="1284932"/>
                          <a:pt x="4620625" y="1256588"/>
                          <a:pt x="4448456" y="1268670"/>
                        </a:cubicBezTo>
                        <a:cubicBezTo>
                          <a:pt x="4276287" y="1280752"/>
                          <a:pt x="3965991" y="1204423"/>
                          <a:pt x="3735024" y="1268670"/>
                        </a:cubicBezTo>
                        <a:cubicBezTo>
                          <a:pt x="3504057" y="1332917"/>
                          <a:pt x="3458540" y="1246088"/>
                          <a:pt x="3363320" y="1268670"/>
                        </a:cubicBezTo>
                        <a:cubicBezTo>
                          <a:pt x="3268100" y="1291252"/>
                          <a:pt x="3164456" y="1254486"/>
                          <a:pt x="3105526" y="1268670"/>
                        </a:cubicBezTo>
                        <a:cubicBezTo>
                          <a:pt x="3046596" y="1282854"/>
                          <a:pt x="2879072" y="1258014"/>
                          <a:pt x="2733822" y="1268670"/>
                        </a:cubicBezTo>
                        <a:cubicBezTo>
                          <a:pt x="2588572" y="1279326"/>
                          <a:pt x="2486566" y="1244689"/>
                          <a:pt x="2248209" y="1268670"/>
                        </a:cubicBezTo>
                        <a:cubicBezTo>
                          <a:pt x="2009852" y="1292651"/>
                          <a:pt x="1939360" y="1268145"/>
                          <a:pt x="1648686" y="1268670"/>
                        </a:cubicBezTo>
                        <a:cubicBezTo>
                          <a:pt x="1358012" y="1269195"/>
                          <a:pt x="1403033" y="1226460"/>
                          <a:pt x="1276983" y="1268670"/>
                        </a:cubicBezTo>
                        <a:cubicBezTo>
                          <a:pt x="1150933" y="1310880"/>
                          <a:pt x="423673" y="1174711"/>
                          <a:pt x="0" y="1268670"/>
                        </a:cubicBezTo>
                        <a:cubicBezTo>
                          <a:pt x="-37999" y="1115143"/>
                          <a:pt x="23162" y="968232"/>
                          <a:pt x="0" y="845780"/>
                        </a:cubicBezTo>
                        <a:cubicBezTo>
                          <a:pt x="-23162" y="723328"/>
                          <a:pt x="32296" y="552329"/>
                          <a:pt x="0" y="422890"/>
                        </a:cubicBezTo>
                        <a:cubicBezTo>
                          <a:pt x="-32296" y="293451"/>
                          <a:pt x="23808" y="96235"/>
                          <a:pt x="0" y="0"/>
                        </a:cubicBezTo>
                        <a:close/>
                      </a:path>
                    </a:pathLst>
                  </a:custGeom>
                  <ask:type>
                    <ask:lineSketchNone/>
                  </ask:type>
                </ask:lineSketchStyleProps>
              </a:ext>
            </a:extLst>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spcAft>
                <a:spcPts val="600"/>
              </a:spcAft>
            </a:pPr>
            <a:r>
              <a:rPr lang="en-SG" sz="1200" b="1" dirty="0">
                <a:solidFill>
                  <a:schemeClr val="bg2">
                    <a:lumMod val="10000"/>
                  </a:schemeClr>
                </a:solidFill>
              </a:rPr>
              <a:t>3 Levels of drill down</a:t>
            </a:r>
          </a:p>
          <a:p>
            <a:pPr>
              <a:spcAft>
                <a:spcPts val="600"/>
              </a:spcAft>
            </a:pPr>
            <a:r>
              <a:rPr lang="en-US" sz="1050" dirty="0">
                <a:solidFill>
                  <a:schemeClr val="bg2">
                    <a:lumMod val="10000"/>
                  </a:schemeClr>
                </a:solidFill>
              </a:rPr>
              <a:t>Biz App </a:t>
            </a:r>
            <a:r>
              <a:rPr lang="en-US" sz="1050" dirty="0">
                <a:solidFill>
                  <a:schemeClr val="bg2">
                    <a:lumMod val="10000"/>
                  </a:schemeClr>
                </a:solidFill>
                <a:sym typeface="Wingdings" panose="05000000000000000000" pitchFamily="2" charset="2"/>
              </a:rPr>
              <a:t> Application Tier  VM.</a:t>
            </a:r>
          </a:p>
          <a:p>
            <a:pPr>
              <a:spcAft>
                <a:spcPts val="600"/>
              </a:spcAft>
            </a:pPr>
            <a:r>
              <a:rPr lang="en-US" sz="1050" dirty="0">
                <a:solidFill>
                  <a:schemeClr val="bg2">
                    <a:lumMod val="10000"/>
                  </a:schemeClr>
                </a:solidFill>
                <a:sym typeface="Wingdings" panose="05000000000000000000" pitchFamily="2" charset="2"/>
              </a:rPr>
              <a:t>VMs in the same tier should have similar performance.</a:t>
            </a:r>
          </a:p>
          <a:p>
            <a:pPr>
              <a:spcAft>
                <a:spcPts val="600"/>
              </a:spcAft>
            </a:pPr>
            <a:r>
              <a:rPr lang="en-US" sz="1050" dirty="0">
                <a:solidFill>
                  <a:schemeClr val="bg2">
                    <a:lumMod val="10000"/>
                  </a:schemeClr>
                </a:solidFill>
                <a:sym typeface="Wingdings" panose="05000000000000000000" pitchFamily="2" charset="2"/>
              </a:rPr>
              <a:t>All are color coded and in percentage (0 – 100%)</a:t>
            </a:r>
          </a:p>
          <a:p>
            <a:pPr>
              <a:spcAft>
                <a:spcPts val="600"/>
              </a:spcAft>
            </a:pPr>
            <a:r>
              <a:rPr lang="en-US" sz="1050" dirty="0">
                <a:solidFill>
                  <a:schemeClr val="bg2">
                    <a:lumMod val="10000"/>
                  </a:schemeClr>
                </a:solidFill>
                <a:sym typeface="Wingdings" panose="05000000000000000000" pitchFamily="2" charset="2"/>
              </a:rPr>
              <a:t>4 equal range for ease of observation:</a:t>
            </a:r>
          </a:p>
          <a:p>
            <a:pPr lvl="1">
              <a:spcAft>
                <a:spcPts val="600"/>
              </a:spcAft>
            </a:pPr>
            <a:r>
              <a:rPr lang="en-US" sz="1050" dirty="0">
                <a:solidFill>
                  <a:schemeClr val="bg2">
                    <a:lumMod val="10000"/>
                  </a:schemeClr>
                </a:solidFill>
                <a:sym typeface="Wingdings" panose="05000000000000000000" pitchFamily="2" charset="2"/>
              </a:rPr>
              <a:t>Green: 75 – 100%</a:t>
            </a:r>
          </a:p>
          <a:p>
            <a:pPr lvl="1">
              <a:spcAft>
                <a:spcPts val="600"/>
              </a:spcAft>
            </a:pPr>
            <a:r>
              <a:rPr lang="en-US" sz="1050" dirty="0">
                <a:solidFill>
                  <a:schemeClr val="bg2">
                    <a:lumMod val="10000"/>
                  </a:schemeClr>
                </a:solidFill>
                <a:sym typeface="Wingdings" panose="05000000000000000000" pitchFamily="2" charset="2"/>
              </a:rPr>
              <a:t>Yellow: 50 – 75%</a:t>
            </a:r>
          </a:p>
          <a:p>
            <a:pPr lvl="1">
              <a:spcAft>
                <a:spcPts val="600"/>
              </a:spcAft>
            </a:pPr>
            <a:r>
              <a:rPr lang="en-US" sz="1050" dirty="0">
                <a:solidFill>
                  <a:schemeClr val="bg2">
                    <a:lumMod val="10000"/>
                  </a:schemeClr>
                </a:solidFill>
                <a:sym typeface="Wingdings" panose="05000000000000000000" pitchFamily="2" charset="2"/>
              </a:rPr>
              <a:t>Orange: 25 – 50%</a:t>
            </a:r>
          </a:p>
          <a:p>
            <a:pPr lvl="1">
              <a:spcAft>
                <a:spcPts val="600"/>
              </a:spcAft>
            </a:pPr>
            <a:r>
              <a:rPr lang="en-US" sz="1050" dirty="0">
                <a:solidFill>
                  <a:schemeClr val="bg2">
                    <a:lumMod val="10000"/>
                  </a:schemeClr>
                </a:solidFill>
                <a:sym typeface="Wingdings" panose="05000000000000000000" pitchFamily="2" charset="2"/>
              </a:rPr>
              <a:t>Red: 0 – 25%</a:t>
            </a:r>
          </a:p>
          <a:p>
            <a:pPr>
              <a:spcAft>
                <a:spcPts val="600"/>
              </a:spcAft>
            </a:pPr>
            <a:r>
              <a:rPr lang="en-US" sz="1050" dirty="0">
                <a:solidFill>
                  <a:schemeClr val="bg2">
                    <a:lumMod val="10000"/>
                  </a:schemeClr>
                </a:solidFill>
              </a:rPr>
              <a:t>Drill down to VM Performance dashboard to see details</a:t>
            </a:r>
          </a:p>
        </p:txBody>
      </p:sp>
      <p:sp>
        <p:nvSpPr>
          <p:cNvPr id="18" name="Rectangle 17">
            <a:extLst>
              <a:ext uri="{FF2B5EF4-FFF2-40B4-BE49-F238E27FC236}">
                <a16:creationId xmlns:a16="http://schemas.microsoft.com/office/drawing/2014/main" id="{50569646-CD61-773D-91F2-A2996A8F5E22}"/>
              </a:ext>
            </a:extLst>
          </p:cNvPr>
          <p:cNvSpPr/>
          <p:nvPr/>
        </p:nvSpPr>
        <p:spPr>
          <a:xfrm>
            <a:off x="22744" y="4261665"/>
            <a:ext cx="12110113" cy="2462132"/>
          </a:xfrm>
          <a:prstGeom prst="rect">
            <a:avLst/>
          </a:prstGeom>
          <a:solidFill>
            <a:schemeClr val="accent3">
              <a:lumMod val="20000"/>
              <a:lumOff val="80000"/>
              <a:alpha val="30000"/>
            </a:schemeClr>
          </a:solidFill>
          <a:ln w="19050">
            <a:solidFill>
              <a:srgbClr val="7030A0"/>
            </a:solidFill>
            <a:prstDash val="sysDot"/>
            <a:extLst>
              <a:ext uri="{C807C97D-BFC1-408E-A445-0C87EB9F89A2}">
                <ask:lineSketchStyleProps xmlns:ask="http://schemas.microsoft.com/office/drawing/2018/sketchyshapes" sd="1219033472">
                  <a:custGeom>
                    <a:avLst/>
                    <a:gdLst>
                      <a:gd name="connsiteX0" fmla="*/ 0 w 11390924"/>
                      <a:gd name="connsiteY0" fmla="*/ 0 h 1268670"/>
                      <a:gd name="connsiteX1" fmla="*/ 599522 w 11390924"/>
                      <a:gd name="connsiteY1" fmla="*/ 0 h 1268670"/>
                      <a:gd name="connsiteX2" fmla="*/ 1085135 w 11390924"/>
                      <a:gd name="connsiteY2" fmla="*/ 0 h 1268670"/>
                      <a:gd name="connsiteX3" fmla="*/ 1684658 w 11390924"/>
                      <a:gd name="connsiteY3" fmla="*/ 0 h 1268670"/>
                      <a:gd name="connsiteX4" fmla="*/ 2398089 w 11390924"/>
                      <a:gd name="connsiteY4" fmla="*/ 0 h 1268670"/>
                      <a:gd name="connsiteX5" fmla="*/ 3111521 w 11390924"/>
                      <a:gd name="connsiteY5" fmla="*/ 0 h 1268670"/>
                      <a:gd name="connsiteX6" fmla="*/ 3824952 w 11390924"/>
                      <a:gd name="connsiteY6" fmla="*/ 0 h 1268670"/>
                      <a:gd name="connsiteX7" fmla="*/ 4652293 w 11390924"/>
                      <a:gd name="connsiteY7" fmla="*/ 0 h 1268670"/>
                      <a:gd name="connsiteX8" fmla="*/ 5251815 w 11390924"/>
                      <a:gd name="connsiteY8" fmla="*/ 0 h 1268670"/>
                      <a:gd name="connsiteX9" fmla="*/ 5965247 w 11390924"/>
                      <a:gd name="connsiteY9" fmla="*/ 0 h 1268670"/>
                      <a:gd name="connsiteX10" fmla="*/ 6564769 w 11390924"/>
                      <a:gd name="connsiteY10" fmla="*/ 0 h 1268670"/>
                      <a:gd name="connsiteX11" fmla="*/ 7164292 w 11390924"/>
                      <a:gd name="connsiteY11" fmla="*/ 0 h 1268670"/>
                      <a:gd name="connsiteX12" fmla="*/ 7763814 w 11390924"/>
                      <a:gd name="connsiteY12" fmla="*/ 0 h 1268670"/>
                      <a:gd name="connsiteX13" fmla="*/ 8021609 w 11390924"/>
                      <a:gd name="connsiteY13" fmla="*/ 0 h 1268670"/>
                      <a:gd name="connsiteX14" fmla="*/ 8735040 w 11390924"/>
                      <a:gd name="connsiteY14" fmla="*/ 0 h 1268670"/>
                      <a:gd name="connsiteX15" fmla="*/ 8992835 w 11390924"/>
                      <a:gd name="connsiteY15" fmla="*/ 0 h 1268670"/>
                      <a:gd name="connsiteX16" fmla="*/ 9592357 w 11390924"/>
                      <a:gd name="connsiteY16" fmla="*/ 0 h 1268670"/>
                      <a:gd name="connsiteX17" fmla="*/ 10419698 w 11390924"/>
                      <a:gd name="connsiteY17" fmla="*/ 0 h 1268670"/>
                      <a:gd name="connsiteX18" fmla="*/ 11390924 w 11390924"/>
                      <a:gd name="connsiteY18" fmla="*/ 0 h 1268670"/>
                      <a:gd name="connsiteX19" fmla="*/ 11390924 w 11390924"/>
                      <a:gd name="connsiteY19" fmla="*/ 435577 h 1268670"/>
                      <a:gd name="connsiteX20" fmla="*/ 11390924 w 11390924"/>
                      <a:gd name="connsiteY20" fmla="*/ 833093 h 1268670"/>
                      <a:gd name="connsiteX21" fmla="*/ 11390924 w 11390924"/>
                      <a:gd name="connsiteY21" fmla="*/ 1268670 h 1268670"/>
                      <a:gd name="connsiteX22" fmla="*/ 10791402 w 11390924"/>
                      <a:gd name="connsiteY22" fmla="*/ 1268670 h 1268670"/>
                      <a:gd name="connsiteX23" fmla="*/ 9964061 w 11390924"/>
                      <a:gd name="connsiteY23" fmla="*/ 1268670 h 1268670"/>
                      <a:gd name="connsiteX24" fmla="*/ 9136720 w 11390924"/>
                      <a:gd name="connsiteY24" fmla="*/ 1268670 h 1268670"/>
                      <a:gd name="connsiteX25" fmla="*/ 8537198 w 11390924"/>
                      <a:gd name="connsiteY25" fmla="*/ 1268670 h 1268670"/>
                      <a:gd name="connsiteX26" fmla="*/ 7709857 w 11390924"/>
                      <a:gd name="connsiteY26" fmla="*/ 1268670 h 1268670"/>
                      <a:gd name="connsiteX27" fmla="*/ 7110335 w 11390924"/>
                      <a:gd name="connsiteY27" fmla="*/ 1268670 h 1268670"/>
                      <a:gd name="connsiteX28" fmla="*/ 6396903 w 11390924"/>
                      <a:gd name="connsiteY28" fmla="*/ 1268670 h 1268670"/>
                      <a:gd name="connsiteX29" fmla="*/ 6139109 w 11390924"/>
                      <a:gd name="connsiteY29" fmla="*/ 1268670 h 1268670"/>
                      <a:gd name="connsiteX30" fmla="*/ 5311768 w 11390924"/>
                      <a:gd name="connsiteY30" fmla="*/ 1268670 h 1268670"/>
                      <a:gd name="connsiteX31" fmla="*/ 4826155 w 11390924"/>
                      <a:gd name="connsiteY31" fmla="*/ 1268670 h 1268670"/>
                      <a:gd name="connsiteX32" fmla="*/ 4112723 w 11390924"/>
                      <a:gd name="connsiteY32" fmla="*/ 1268670 h 1268670"/>
                      <a:gd name="connsiteX33" fmla="*/ 3854928 w 11390924"/>
                      <a:gd name="connsiteY33" fmla="*/ 1268670 h 1268670"/>
                      <a:gd name="connsiteX34" fmla="*/ 3027588 w 11390924"/>
                      <a:gd name="connsiteY34" fmla="*/ 1268670 h 1268670"/>
                      <a:gd name="connsiteX35" fmla="*/ 2541975 w 11390924"/>
                      <a:gd name="connsiteY35" fmla="*/ 1268670 h 1268670"/>
                      <a:gd name="connsiteX36" fmla="*/ 1942452 w 11390924"/>
                      <a:gd name="connsiteY36" fmla="*/ 1268670 h 1268670"/>
                      <a:gd name="connsiteX37" fmla="*/ 1570748 w 11390924"/>
                      <a:gd name="connsiteY37" fmla="*/ 1268670 h 1268670"/>
                      <a:gd name="connsiteX38" fmla="*/ 857317 w 11390924"/>
                      <a:gd name="connsiteY38" fmla="*/ 1268670 h 1268670"/>
                      <a:gd name="connsiteX39" fmla="*/ 0 w 11390924"/>
                      <a:gd name="connsiteY39" fmla="*/ 1268670 h 1268670"/>
                      <a:gd name="connsiteX40" fmla="*/ 0 w 11390924"/>
                      <a:gd name="connsiteY40" fmla="*/ 858467 h 1268670"/>
                      <a:gd name="connsiteX41" fmla="*/ 0 w 11390924"/>
                      <a:gd name="connsiteY41" fmla="*/ 473637 h 1268670"/>
                      <a:gd name="connsiteX42" fmla="*/ 0 w 11390924"/>
                      <a:gd name="connsiteY42" fmla="*/ 0 h 126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390924" h="1268670" fill="none" extrusionOk="0">
                        <a:moveTo>
                          <a:pt x="0" y="0"/>
                        </a:moveTo>
                        <a:cubicBezTo>
                          <a:pt x="248590" y="-39501"/>
                          <a:pt x="466774" y="8602"/>
                          <a:pt x="599522" y="0"/>
                        </a:cubicBezTo>
                        <a:cubicBezTo>
                          <a:pt x="732270" y="-8602"/>
                          <a:pt x="915127" y="38068"/>
                          <a:pt x="1085135" y="0"/>
                        </a:cubicBezTo>
                        <a:cubicBezTo>
                          <a:pt x="1255143" y="-38068"/>
                          <a:pt x="1539133" y="41556"/>
                          <a:pt x="1684658" y="0"/>
                        </a:cubicBezTo>
                        <a:cubicBezTo>
                          <a:pt x="1830183" y="-41556"/>
                          <a:pt x="2214153" y="83869"/>
                          <a:pt x="2398089" y="0"/>
                        </a:cubicBezTo>
                        <a:cubicBezTo>
                          <a:pt x="2582025" y="-83869"/>
                          <a:pt x="2918571" y="83504"/>
                          <a:pt x="3111521" y="0"/>
                        </a:cubicBezTo>
                        <a:cubicBezTo>
                          <a:pt x="3304471" y="-83504"/>
                          <a:pt x="3676064" y="7469"/>
                          <a:pt x="3824952" y="0"/>
                        </a:cubicBezTo>
                        <a:cubicBezTo>
                          <a:pt x="3973840" y="-7469"/>
                          <a:pt x="4316032" y="19976"/>
                          <a:pt x="4652293" y="0"/>
                        </a:cubicBezTo>
                        <a:cubicBezTo>
                          <a:pt x="4988554" y="-19976"/>
                          <a:pt x="4953683" y="69400"/>
                          <a:pt x="5251815" y="0"/>
                        </a:cubicBezTo>
                        <a:cubicBezTo>
                          <a:pt x="5549947" y="-69400"/>
                          <a:pt x="5767644" y="53"/>
                          <a:pt x="5965247" y="0"/>
                        </a:cubicBezTo>
                        <a:cubicBezTo>
                          <a:pt x="6162850" y="-53"/>
                          <a:pt x="6393061" y="50337"/>
                          <a:pt x="6564769" y="0"/>
                        </a:cubicBezTo>
                        <a:cubicBezTo>
                          <a:pt x="6736477" y="-50337"/>
                          <a:pt x="6978026" y="15601"/>
                          <a:pt x="7164292" y="0"/>
                        </a:cubicBezTo>
                        <a:cubicBezTo>
                          <a:pt x="7350558" y="-15601"/>
                          <a:pt x="7621830" y="43459"/>
                          <a:pt x="7763814" y="0"/>
                        </a:cubicBezTo>
                        <a:cubicBezTo>
                          <a:pt x="7905798" y="-43459"/>
                          <a:pt x="7946812" y="2827"/>
                          <a:pt x="8021609" y="0"/>
                        </a:cubicBezTo>
                        <a:cubicBezTo>
                          <a:pt x="8096406" y="-2827"/>
                          <a:pt x="8494017" y="25402"/>
                          <a:pt x="8735040" y="0"/>
                        </a:cubicBezTo>
                        <a:cubicBezTo>
                          <a:pt x="8976063" y="-25402"/>
                          <a:pt x="8886259" y="110"/>
                          <a:pt x="8992835" y="0"/>
                        </a:cubicBezTo>
                        <a:cubicBezTo>
                          <a:pt x="9099411" y="-110"/>
                          <a:pt x="9326670" y="18753"/>
                          <a:pt x="9592357" y="0"/>
                        </a:cubicBezTo>
                        <a:cubicBezTo>
                          <a:pt x="9858044" y="-18753"/>
                          <a:pt x="10074047" y="7260"/>
                          <a:pt x="10419698" y="0"/>
                        </a:cubicBezTo>
                        <a:cubicBezTo>
                          <a:pt x="10765349" y="-7260"/>
                          <a:pt x="11100289" y="21592"/>
                          <a:pt x="11390924" y="0"/>
                        </a:cubicBezTo>
                        <a:cubicBezTo>
                          <a:pt x="11430083" y="190221"/>
                          <a:pt x="11386631" y="269943"/>
                          <a:pt x="11390924" y="435577"/>
                        </a:cubicBezTo>
                        <a:cubicBezTo>
                          <a:pt x="11395217" y="601211"/>
                          <a:pt x="11366232" y="724342"/>
                          <a:pt x="11390924" y="833093"/>
                        </a:cubicBezTo>
                        <a:cubicBezTo>
                          <a:pt x="11415616" y="941844"/>
                          <a:pt x="11366784" y="1058825"/>
                          <a:pt x="11390924" y="1268670"/>
                        </a:cubicBezTo>
                        <a:cubicBezTo>
                          <a:pt x="11232242" y="1332334"/>
                          <a:pt x="10979665" y="1211935"/>
                          <a:pt x="10791402" y="1268670"/>
                        </a:cubicBezTo>
                        <a:cubicBezTo>
                          <a:pt x="10603139" y="1325405"/>
                          <a:pt x="10224021" y="1240355"/>
                          <a:pt x="9964061" y="1268670"/>
                        </a:cubicBezTo>
                        <a:cubicBezTo>
                          <a:pt x="9704101" y="1296985"/>
                          <a:pt x="9400447" y="1235938"/>
                          <a:pt x="9136720" y="1268670"/>
                        </a:cubicBezTo>
                        <a:cubicBezTo>
                          <a:pt x="8872993" y="1301402"/>
                          <a:pt x="8770821" y="1223659"/>
                          <a:pt x="8537198" y="1268670"/>
                        </a:cubicBezTo>
                        <a:cubicBezTo>
                          <a:pt x="8303575" y="1313681"/>
                          <a:pt x="8118341" y="1204837"/>
                          <a:pt x="7709857" y="1268670"/>
                        </a:cubicBezTo>
                        <a:cubicBezTo>
                          <a:pt x="7301373" y="1332503"/>
                          <a:pt x="7334049" y="1209813"/>
                          <a:pt x="7110335" y="1268670"/>
                        </a:cubicBezTo>
                        <a:cubicBezTo>
                          <a:pt x="6886621" y="1327527"/>
                          <a:pt x="6618894" y="1188248"/>
                          <a:pt x="6396903" y="1268670"/>
                        </a:cubicBezTo>
                        <a:cubicBezTo>
                          <a:pt x="6174912" y="1349092"/>
                          <a:pt x="6211302" y="1254669"/>
                          <a:pt x="6139109" y="1268670"/>
                        </a:cubicBezTo>
                        <a:cubicBezTo>
                          <a:pt x="6066916" y="1282671"/>
                          <a:pt x="5524992" y="1250141"/>
                          <a:pt x="5311768" y="1268670"/>
                        </a:cubicBezTo>
                        <a:cubicBezTo>
                          <a:pt x="5098544" y="1287199"/>
                          <a:pt x="5014431" y="1230788"/>
                          <a:pt x="4826155" y="1268670"/>
                        </a:cubicBezTo>
                        <a:cubicBezTo>
                          <a:pt x="4637879" y="1306552"/>
                          <a:pt x="4304084" y="1236404"/>
                          <a:pt x="4112723" y="1268670"/>
                        </a:cubicBezTo>
                        <a:cubicBezTo>
                          <a:pt x="3921362" y="1300936"/>
                          <a:pt x="3930998" y="1247869"/>
                          <a:pt x="3854928" y="1268670"/>
                        </a:cubicBezTo>
                        <a:cubicBezTo>
                          <a:pt x="3778859" y="1289471"/>
                          <a:pt x="3301227" y="1242668"/>
                          <a:pt x="3027588" y="1268670"/>
                        </a:cubicBezTo>
                        <a:cubicBezTo>
                          <a:pt x="2753949" y="1294672"/>
                          <a:pt x="2689387" y="1237285"/>
                          <a:pt x="2541975" y="1268670"/>
                        </a:cubicBezTo>
                        <a:cubicBezTo>
                          <a:pt x="2394563" y="1300055"/>
                          <a:pt x="2217697" y="1234105"/>
                          <a:pt x="1942452" y="1268670"/>
                        </a:cubicBezTo>
                        <a:cubicBezTo>
                          <a:pt x="1667207" y="1303235"/>
                          <a:pt x="1695634" y="1267189"/>
                          <a:pt x="1570748" y="1268670"/>
                        </a:cubicBezTo>
                        <a:cubicBezTo>
                          <a:pt x="1445862" y="1270151"/>
                          <a:pt x="1183045" y="1253403"/>
                          <a:pt x="857317" y="1268670"/>
                        </a:cubicBezTo>
                        <a:cubicBezTo>
                          <a:pt x="531589" y="1283937"/>
                          <a:pt x="300313" y="1263092"/>
                          <a:pt x="0" y="1268670"/>
                        </a:cubicBezTo>
                        <a:cubicBezTo>
                          <a:pt x="-35531" y="1086133"/>
                          <a:pt x="37707" y="1042673"/>
                          <a:pt x="0" y="858467"/>
                        </a:cubicBezTo>
                        <a:cubicBezTo>
                          <a:pt x="-37707" y="674261"/>
                          <a:pt x="11903" y="572607"/>
                          <a:pt x="0" y="473637"/>
                        </a:cubicBezTo>
                        <a:cubicBezTo>
                          <a:pt x="-11903" y="374667"/>
                          <a:pt x="26899" y="137335"/>
                          <a:pt x="0" y="0"/>
                        </a:cubicBezTo>
                        <a:close/>
                      </a:path>
                      <a:path w="11390924" h="1268670" stroke="0" extrusionOk="0">
                        <a:moveTo>
                          <a:pt x="0" y="0"/>
                        </a:moveTo>
                        <a:cubicBezTo>
                          <a:pt x="200284" y="-55492"/>
                          <a:pt x="320949" y="42307"/>
                          <a:pt x="485613" y="0"/>
                        </a:cubicBezTo>
                        <a:cubicBezTo>
                          <a:pt x="650277" y="-42307"/>
                          <a:pt x="628167" y="24508"/>
                          <a:pt x="743408" y="0"/>
                        </a:cubicBezTo>
                        <a:cubicBezTo>
                          <a:pt x="858649" y="-24508"/>
                          <a:pt x="1204577" y="53465"/>
                          <a:pt x="1570748" y="0"/>
                        </a:cubicBezTo>
                        <a:cubicBezTo>
                          <a:pt x="1936919" y="-53465"/>
                          <a:pt x="1914595" y="25730"/>
                          <a:pt x="2056362" y="0"/>
                        </a:cubicBezTo>
                        <a:cubicBezTo>
                          <a:pt x="2198129" y="-25730"/>
                          <a:pt x="2425540" y="52031"/>
                          <a:pt x="2541975" y="0"/>
                        </a:cubicBezTo>
                        <a:cubicBezTo>
                          <a:pt x="2658410" y="-52031"/>
                          <a:pt x="3015916" y="62241"/>
                          <a:pt x="3369315" y="0"/>
                        </a:cubicBezTo>
                        <a:cubicBezTo>
                          <a:pt x="3722714" y="-62241"/>
                          <a:pt x="3637166" y="10554"/>
                          <a:pt x="3741019" y="0"/>
                        </a:cubicBezTo>
                        <a:cubicBezTo>
                          <a:pt x="3844872" y="-10554"/>
                          <a:pt x="4296776" y="47886"/>
                          <a:pt x="4568360" y="0"/>
                        </a:cubicBezTo>
                        <a:cubicBezTo>
                          <a:pt x="4839944" y="-47886"/>
                          <a:pt x="5050086" y="80824"/>
                          <a:pt x="5395701" y="0"/>
                        </a:cubicBezTo>
                        <a:cubicBezTo>
                          <a:pt x="5741316" y="-80824"/>
                          <a:pt x="5868248" y="48790"/>
                          <a:pt x="5995223" y="0"/>
                        </a:cubicBezTo>
                        <a:cubicBezTo>
                          <a:pt x="6122198" y="-48790"/>
                          <a:pt x="6617151" y="91064"/>
                          <a:pt x="6822564" y="0"/>
                        </a:cubicBezTo>
                        <a:cubicBezTo>
                          <a:pt x="7027977" y="-91064"/>
                          <a:pt x="7100005" y="808"/>
                          <a:pt x="7308177" y="0"/>
                        </a:cubicBezTo>
                        <a:cubicBezTo>
                          <a:pt x="7516349" y="-808"/>
                          <a:pt x="7587239" y="49214"/>
                          <a:pt x="7793790" y="0"/>
                        </a:cubicBezTo>
                        <a:cubicBezTo>
                          <a:pt x="8000341" y="-49214"/>
                          <a:pt x="8316695" y="45205"/>
                          <a:pt x="8507222" y="0"/>
                        </a:cubicBezTo>
                        <a:cubicBezTo>
                          <a:pt x="8697749" y="-45205"/>
                          <a:pt x="8794087" y="27975"/>
                          <a:pt x="8992835" y="0"/>
                        </a:cubicBezTo>
                        <a:cubicBezTo>
                          <a:pt x="9191583" y="-27975"/>
                          <a:pt x="9621657" y="91312"/>
                          <a:pt x="9820176" y="0"/>
                        </a:cubicBezTo>
                        <a:cubicBezTo>
                          <a:pt x="10018695" y="-91312"/>
                          <a:pt x="10416955" y="39266"/>
                          <a:pt x="10647516" y="0"/>
                        </a:cubicBezTo>
                        <a:cubicBezTo>
                          <a:pt x="10878077" y="-39266"/>
                          <a:pt x="11184015" y="30290"/>
                          <a:pt x="11390924" y="0"/>
                        </a:cubicBezTo>
                        <a:cubicBezTo>
                          <a:pt x="11429914" y="95091"/>
                          <a:pt x="11363009" y="238557"/>
                          <a:pt x="11390924" y="410203"/>
                        </a:cubicBezTo>
                        <a:cubicBezTo>
                          <a:pt x="11418839" y="581849"/>
                          <a:pt x="11350489" y="714241"/>
                          <a:pt x="11390924" y="795033"/>
                        </a:cubicBezTo>
                        <a:cubicBezTo>
                          <a:pt x="11431359" y="875825"/>
                          <a:pt x="11387114" y="1078351"/>
                          <a:pt x="11390924" y="1268670"/>
                        </a:cubicBezTo>
                        <a:cubicBezTo>
                          <a:pt x="11113031" y="1295796"/>
                          <a:pt x="10888996" y="1222932"/>
                          <a:pt x="10677492" y="1268670"/>
                        </a:cubicBezTo>
                        <a:cubicBezTo>
                          <a:pt x="10465988" y="1314408"/>
                          <a:pt x="10392075" y="1225053"/>
                          <a:pt x="10305789" y="1268670"/>
                        </a:cubicBezTo>
                        <a:cubicBezTo>
                          <a:pt x="10219503" y="1312287"/>
                          <a:pt x="9913151" y="1228916"/>
                          <a:pt x="9706266" y="1268670"/>
                        </a:cubicBezTo>
                        <a:cubicBezTo>
                          <a:pt x="9499381" y="1308424"/>
                          <a:pt x="9557566" y="1257580"/>
                          <a:pt x="9448472" y="1268670"/>
                        </a:cubicBezTo>
                        <a:cubicBezTo>
                          <a:pt x="9339378" y="1279760"/>
                          <a:pt x="9272891" y="1267770"/>
                          <a:pt x="9190677" y="1268670"/>
                        </a:cubicBezTo>
                        <a:cubicBezTo>
                          <a:pt x="9108463" y="1269570"/>
                          <a:pt x="8798122" y="1262240"/>
                          <a:pt x="8591155" y="1268670"/>
                        </a:cubicBezTo>
                        <a:cubicBezTo>
                          <a:pt x="8384188" y="1275100"/>
                          <a:pt x="8334644" y="1240029"/>
                          <a:pt x="8219451" y="1268670"/>
                        </a:cubicBezTo>
                        <a:cubicBezTo>
                          <a:pt x="8104258" y="1297311"/>
                          <a:pt x="7695631" y="1202875"/>
                          <a:pt x="7506019" y="1268670"/>
                        </a:cubicBezTo>
                        <a:cubicBezTo>
                          <a:pt x="7316407" y="1334465"/>
                          <a:pt x="7317021" y="1243541"/>
                          <a:pt x="7134316" y="1268670"/>
                        </a:cubicBezTo>
                        <a:cubicBezTo>
                          <a:pt x="6951611" y="1293799"/>
                          <a:pt x="6580322" y="1206748"/>
                          <a:pt x="6420884" y="1268670"/>
                        </a:cubicBezTo>
                        <a:cubicBezTo>
                          <a:pt x="6261446" y="1330592"/>
                          <a:pt x="6289235" y="1238867"/>
                          <a:pt x="6163089" y="1268670"/>
                        </a:cubicBezTo>
                        <a:cubicBezTo>
                          <a:pt x="6036944" y="1298473"/>
                          <a:pt x="5751720" y="1239766"/>
                          <a:pt x="5449658" y="1268670"/>
                        </a:cubicBezTo>
                        <a:cubicBezTo>
                          <a:pt x="5147596" y="1297574"/>
                          <a:pt x="5184582" y="1247703"/>
                          <a:pt x="5077954" y="1268670"/>
                        </a:cubicBezTo>
                        <a:cubicBezTo>
                          <a:pt x="4971326" y="1289637"/>
                          <a:pt x="4911979" y="1252408"/>
                          <a:pt x="4820159" y="1268670"/>
                        </a:cubicBezTo>
                        <a:cubicBezTo>
                          <a:pt x="4728339" y="1284932"/>
                          <a:pt x="4620625" y="1256588"/>
                          <a:pt x="4448456" y="1268670"/>
                        </a:cubicBezTo>
                        <a:cubicBezTo>
                          <a:pt x="4276287" y="1280752"/>
                          <a:pt x="3965991" y="1204423"/>
                          <a:pt x="3735024" y="1268670"/>
                        </a:cubicBezTo>
                        <a:cubicBezTo>
                          <a:pt x="3504057" y="1332917"/>
                          <a:pt x="3458540" y="1246088"/>
                          <a:pt x="3363320" y="1268670"/>
                        </a:cubicBezTo>
                        <a:cubicBezTo>
                          <a:pt x="3268100" y="1291252"/>
                          <a:pt x="3164456" y="1254486"/>
                          <a:pt x="3105526" y="1268670"/>
                        </a:cubicBezTo>
                        <a:cubicBezTo>
                          <a:pt x="3046596" y="1282854"/>
                          <a:pt x="2879072" y="1258014"/>
                          <a:pt x="2733822" y="1268670"/>
                        </a:cubicBezTo>
                        <a:cubicBezTo>
                          <a:pt x="2588572" y="1279326"/>
                          <a:pt x="2486566" y="1244689"/>
                          <a:pt x="2248209" y="1268670"/>
                        </a:cubicBezTo>
                        <a:cubicBezTo>
                          <a:pt x="2009852" y="1292651"/>
                          <a:pt x="1939360" y="1268145"/>
                          <a:pt x="1648686" y="1268670"/>
                        </a:cubicBezTo>
                        <a:cubicBezTo>
                          <a:pt x="1358012" y="1269195"/>
                          <a:pt x="1403033" y="1226460"/>
                          <a:pt x="1276983" y="1268670"/>
                        </a:cubicBezTo>
                        <a:cubicBezTo>
                          <a:pt x="1150933" y="1310880"/>
                          <a:pt x="423673" y="1174711"/>
                          <a:pt x="0" y="1268670"/>
                        </a:cubicBezTo>
                        <a:cubicBezTo>
                          <a:pt x="-37999" y="1115143"/>
                          <a:pt x="23162" y="968232"/>
                          <a:pt x="0" y="845780"/>
                        </a:cubicBezTo>
                        <a:cubicBezTo>
                          <a:pt x="-23162" y="723328"/>
                          <a:pt x="32296" y="552329"/>
                          <a:pt x="0" y="422890"/>
                        </a:cubicBezTo>
                        <a:cubicBezTo>
                          <a:pt x="-32296" y="293451"/>
                          <a:pt x="23808" y="96235"/>
                          <a:pt x="0" y="0"/>
                        </a:cubicBezTo>
                        <a:close/>
                      </a:path>
                    </a:pathLst>
                  </a:custGeom>
                  <ask:type>
                    <ask:lineSketchNone/>
                  </ask:type>
                </ask:lineSketchStyleProps>
              </a:ext>
            </a:extLst>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spcAft>
                <a:spcPts val="600"/>
              </a:spcAft>
            </a:pPr>
            <a:r>
              <a:rPr lang="en-SG" sz="1200" b="1" dirty="0">
                <a:solidFill>
                  <a:schemeClr val="bg2">
                    <a:lumMod val="10000"/>
                  </a:schemeClr>
                </a:solidFill>
              </a:rPr>
              <a:t>VM and Guest OS details</a:t>
            </a:r>
          </a:p>
          <a:p>
            <a:pPr>
              <a:spcAft>
                <a:spcPts val="600"/>
              </a:spcAft>
            </a:pPr>
            <a:r>
              <a:rPr lang="en-US" sz="1050" dirty="0">
                <a:solidFill>
                  <a:schemeClr val="bg2">
                    <a:lumMod val="10000"/>
                  </a:schemeClr>
                </a:solidFill>
              </a:rPr>
              <a:t>List of VMs. Sortable to see which VMs are having the issue.</a:t>
            </a:r>
          </a:p>
          <a:p>
            <a:pPr>
              <a:spcAft>
                <a:spcPts val="600"/>
              </a:spcAft>
            </a:pPr>
            <a:r>
              <a:rPr lang="en-US" sz="1050" dirty="0">
                <a:solidFill>
                  <a:schemeClr val="bg2">
                    <a:lumMod val="10000"/>
                  </a:schemeClr>
                </a:solidFill>
              </a:rPr>
              <a:t>From a VM, see the processes (application) </a:t>
            </a:r>
            <a:br>
              <a:rPr lang="en-US" sz="1050" dirty="0">
                <a:solidFill>
                  <a:schemeClr val="bg2">
                    <a:lumMod val="10000"/>
                  </a:schemeClr>
                </a:solidFill>
              </a:rPr>
            </a:br>
            <a:r>
              <a:rPr lang="en-US" sz="1050" dirty="0">
                <a:solidFill>
                  <a:schemeClr val="bg2">
                    <a:lumMod val="10000"/>
                  </a:schemeClr>
                </a:solidFill>
              </a:rPr>
              <a:t>running.</a:t>
            </a:r>
          </a:p>
        </p:txBody>
      </p:sp>
    </p:spTree>
    <p:extLst>
      <p:ext uri="{BB962C8B-B14F-4D97-AF65-F5344CB8AC3E}">
        <p14:creationId xmlns:p14="http://schemas.microsoft.com/office/powerpoint/2010/main" val="1724418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2" grpId="0" animBg="1"/>
      <p:bldP spid="13" grpId="0" animBg="1"/>
      <p:bldP spid="14" grpId="0" animBg="1"/>
      <p:bldP spid="15" grpId="0" animBg="1"/>
      <p:bldP spid="16" grpId="0" animBg="1"/>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1507B5-0E69-83B9-A07C-E72EF89373A5}"/>
              </a:ext>
            </a:extLst>
          </p:cNvPr>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1518458"/>
            <a:ext cx="12188825" cy="5339543"/>
          </a:xfrm>
          <a:prstGeom prst="rect">
            <a:avLst/>
          </a:prstGeom>
        </p:spPr>
      </p:pic>
      <p:sp>
        <p:nvSpPr>
          <p:cNvPr id="4" name="Content Placeholder 3">
            <a:extLst>
              <a:ext uri="{FF2B5EF4-FFF2-40B4-BE49-F238E27FC236}">
                <a16:creationId xmlns:a16="http://schemas.microsoft.com/office/drawing/2014/main" id="{DFF4F753-1745-DA77-557D-7AAEFC0B75B9}"/>
              </a:ext>
            </a:extLst>
          </p:cNvPr>
          <p:cNvSpPr>
            <a:spLocks noGrp="1"/>
          </p:cNvSpPr>
          <p:nvPr>
            <p:ph sz="quarter" idx="14"/>
          </p:nvPr>
        </p:nvSpPr>
        <p:spPr/>
        <p:txBody>
          <a:bodyPr/>
          <a:lstStyle/>
          <a:p>
            <a:r>
              <a:rPr lang="en-US" dirty="0"/>
              <a:t>Ice Breaker &amp; Networking</a:t>
            </a:r>
          </a:p>
          <a:p>
            <a:pPr lvl="1"/>
            <a:r>
              <a:rPr lang="en-US" dirty="0"/>
              <a:t>About your speaker</a:t>
            </a:r>
          </a:p>
          <a:p>
            <a:pPr lvl="1"/>
            <a:r>
              <a:rPr lang="en-US" dirty="0"/>
              <a:t>About your world as Infrastructure Architect</a:t>
            </a:r>
          </a:p>
          <a:p>
            <a:pPr lvl="1"/>
            <a:r>
              <a:rPr lang="en-US" dirty="0"/>
              <a:t>Typical IT operations challenges</a:t>
            </a:r>
          </a:p>
          <a:p>
            <a:pPr lvl="1"/>
            <a:r>
              <a:rPr lang="en-US" dirty="0"/>
              <a:t>About You &amp; environment you are responsible for</a:t>
            </a:r>
          </a:p>
          <a:p>
            <a:r>
              <a:rPr lang="en-US" dirty="0"/>
              <a:t>Operationalize Your World</a:t>
            </a:r>
          </a:p>
          <a:p>
            <a:pPr lvl="1"/>
            <a:r>
              <a:rPr lang="en-US" dirty="0"/>
              <a:t>Performance Management. With baselining for proactive operations</a:t>
            </a:r>
          </a:p>
          <a:p>
            <a:pPr lvl="1"/>
            <a:r>
              <a:rPr lang="en-US" dirty="0"/>
              <a:t>Capacity Management</a:t>
            </a:r>
          </a:p>
          <a:p>
            <a:r>
              <a:rPr lang="en-US" dirty="0"/>
              <a:t>Peer Sharing</a:t>
            </a:r>
          </a:p>
          <a:p>
            <a:r>
              <a:rPr lang="en-US" dirty="0"/>
              <a:t>Networking Lunch</a:t>
            </a:r>
          </a:p>
          <a:p>
            <a:pPr lvl="1"/>
            <a:r>
              <a:rPr lang="en-US" dirty="0"/>
              <a:t>The road ahead</a:t>
            </a:r>
          </a:p>
        </p:txBody>
      </p:sp>
      <p:sp>
        <p:nvSpPr>
          <p:cNvPr id="3" name="Subtitle 2">
            <a:extLst>
              <a:ext uri="{FF2B5EF4-FFF2-40B4-BE49-F238E27FC236}">
                <a16:creationId xmlns:a16="http://schemas.microsoft.com/office/drawing/2014/main" id="{EF2BFEAE-0115-8B11-083F-08DE557E4DBF}"/>
              </a:ext>
            </a:extLst>
          </p:cNvPr>
          <p:cNvSpPr>
            <a:spLocks noGrp="1"/>
          </p:cNvSpPr>
          <p:nvPr>
            <p:ph type="subTitle" idx="10"/>
          </p:nvPr>
        </p:nvSpPr>
        <p:spPr/>
        <p:txBody>
          <a:bodyPr/>
          <a:lstStyle/>
          <a:p>
            <a:endParaRPr lang="en-US" dirty="0"/>
          </a:p>
        </p:txBody>
      </p:sp>
      <p:sp>
        <p:nvSpPr>
          <p:cNvPr id="2" name="Title 1">
            <a:extLst>
              <a:ext uri="{FF2B5EF4-FFF2-40B4-BE49-F238E27FC236}">
                <a16:creationId xmlns:a16="http://schemas.microsoft.com/office/drawing/2014/main" id="{19FB51CA-9ABC-ED42-E764-C672D9CC1546}"/>
              </a:ext>
            </a:extLst>
          </p:cNvPr>
          <p:cNvSpPr>
            <a:spLocks noGrp="1"/>
          </p:cNvSpPr>
          <p:nvPr>
            <p:ph type="title"/>
          </p:nvPr>
        </p:nvSpPr>
        <p:spPr/>
        <p:txBody>
          <a:bodyPr/>
          <a:lstStyle/>
          <a:p>
            <a:r>
              <a:rPr lang="en-US" dirty="0"/>
              <a:t>Our Agenda Today</a:t>
            </a:r>
          </a:p>
        </p:txBody>
      </p:sp>
    </p:spTree>
    <p:extLst>
      <p:ext uri="{BB962C8B-B14F-4D97-AF65-F5344CB8AC3E}">
        <p14:creationId xmlns:p14="http://schemas.microsoft.com/office/powerpoint/2010/main" val="259480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08EDCB0-EFA4-42D4-85F9-C7D770482B84}"/>
              </a:ext>
            </a:extLst>
          </p:cNvPr>
          <p:cNvPicPr>
            <a:picLocks noChangeAspect="1"/>
          </p:cNvPicPr>
          <p:nvPr/>
        </p:nvPicPr>
        <p:blipFill>
          <a:blip r:embed="rId3"/>
          <a:stretch>
            <a:fillRect/>
          </a:stretch>
        </p:blipFill>
        <p:spPr>
          <a:xfrm>
            <a:off x="3705501" y="1626"/>
            <a:ext cx="6507110" cy="5820384"/>
          </a:xfrm>
          <a:prstGeom prst="rect">
            <a:avLst/>
          </a:prstGeom>
        </p:spPr>
      </p:pic>
      <p:pic>
        <p:nvPicPr>
          <p:cNvPr id="13" name="Picture 12">
            <a:extLst>
              <a:ext uri="{FF2B5EF4-FFF2-40B4-BE49-F238E27FC236}">
                <a16:creationId xmlns:a16="http://schemas.microsoft.com/office/drawing/2014/main" id="{1D299C64-0DEF-4A1E-A69F-9B4A73EC079D}"/>
              </a:ext>
            </a:extLst>
          </p:cNvPr>
          <p:cNvPicPr>
            <a:picLocks noChangeAspect="1"/>
          </p:cNvPicPr>
          <p:nvPr/>
        </p:nvPicPr>
        <p:blipFill>
          <a:blip r:embed="rId4"/>
          <a:stretch>
            <a:fillRect/>
          </a:stretch>
        </p:blipFill>
        <p:spPr>
          <a:xfrm>
            <a:off x="3705501" y="5815848"/>
            <a:ext cx="6515333" cy="1047107"/>
          </a:xfrm>
          <a:prstGeom prst="rect">
            <a:avLst/>
          </a:prstGeom>
        </p:spPr>
      </p:pic>
      <p:sp>
        <p:nvSpPr>
          <p:cNvPr id="16" name="Rectangle 15">
            <a:extLst>
              <a:ext uri="{FF2B5EF4-FFF2-40B4-BE49-F238E27FC236}">
                <a16:creationId xmlns:a16="http://schemas.microsoft.com/office/drawing/2014/main" id="{C1DFC790-40AC-48E9-9CF4-98F01006C04A}"/>
              </a:ext>
            </a:extLst>
          </p:cNvPr>
          <p:cNvSpPr/>
          <p:nvPr/>
        </p:nvSpPr>
        <p:spPr>
          <a:xfrm>
            <a:off x="2193894" y="0"/>
            <a:ext cx="8026939" cy="1268670"/>
          </a:xfrm>
          <a:prstGeom prst="rect">
            <a:avLst/>
          </a:prstGeom>
          <a:solidFill>
            <a:schemeClr val="accent3">
              <a:lumMod val="20000"/>
              <a:lumOff val="80000"/>
              <a:alpha val="50000"/>
            </a:schemeClr>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spcAft>
                <a:spcPts val="600"/>
              </a:spcAft>
            </a:pPr>
            <a:r>
              <a:rPr lang="en-SG" sz="1600" b="1">
                <a:solidFill>
                  <a:schemeClr val="bg2">
                    <a:lumMod val="10000"/>
                  </a:schemeClr>
                </a:solidFill>
              </a:rPr>
              <a:t>Overall Analysis</a:t>
            </a:r>
          </a:p>
          <a:p>
            <a:pPr>
              <a:spcAft>
                <a:spcPts val="600"/>
              </a:spcAft>
            </a:pPr>
            <a:r>
              <a:rPr lang="en-US" sz="1200">
                <a:solidFill>
                  <a:schemeClr val="bg2">
                    <a:lumMod val="10000"/>
                  </a:schemeClr>
                </a:solidFill>
              </a:rPr>
              <a:t>Quickly see the big picture</a:t>
            </a:r>
          </a:p>
          <a:p>
            <a:pPr>
              <a:spcAft>
                <a:spcPts val="600"/>
              </a:spcAft>
            </a:pPr>
            <a:r>
              <a:rPr lang="en-US" sz="1200">
                <a:solidFill>
                  <a:schemeClr val="bg2">
                    <a:lumMod val="10000"/>
                  </a:schemeClr>
                </a:solidFill>
              </a:rPr>
              <a:t>Pro Tip: add cluster for large environment</a:t>
            </a:r>
          </a:p>
        </p:txBody>
      </p:sp>
      <p:sp>
        <p:nvSpPr>
          <p:cNvPr id="17" name="Rectangle 16">
            <a:extLst>
              <a:ext uri="{FF2B5EF4-FFF2-40B4-BE49-F238E27FC236}">
                <a16:creationId xmlns:a16="http://schemas.microsoft.com/office/drawing/2014/main" id="{B73310F4-88B7-41E1-BC78-5EF7871BB699}"/>
              </a:ext>
            </a:extLst>
          </p:cNvPr>
          <p:cNvSpPr/>
          <p:nvPr/>
        </p:nvSpPr>
        <p:spPr>
          <a:xfrm>
            <a:off x="2193895" y="1268670"/>
            <a:ext cx="3671856" cy="4553811"/>
          </a:xfrm>
          <a:prstGeom prst="rect">
            <a:avLst/>
          </a:prstGeom>
          <a:solidFill>
            <a:schemeClr val="accent3">
              <a:lumMod val="20000"/>
              <a:lumOff val="80000"/>
              <a:alpha val="50000"/>
            </a:schemeClr>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spcAft>
                <a:spcPts val="600"/>
              </a:spcAft>
            </a:pPr>
            <a:r>
              <a:rPr lang="en-SG" sz="1600" b="1">
                <a:solidFill>
                  <a:schemeClr val="bg2">
                    <a:lumMod val="10000"/>
                  </a:schemeClr>
                </a:solidFill>
              </a:rPr>
              <a:t>Analyse many VMs.</a:t>
            </a:r>
          </a:p>
          <a:p>
            <a:pPr>
              <a:spcAft>
                <a:spcPts val="600"/>
              </a:spcAft>
            </a:pPr>
            <a:r>
              <a:rPr lang="en-US" sz="1200">
                <a:solidFill>
                  <a:schemeClr val="bg2">
                    <a:lumMod val="10000"/>
                  </a:schemeClr>
                </a:solidFill>
              </a:rPr>
              <a:t>Color coded. User configurable.</a:t>
            </a:r>
          </a:p>
          <a:p>
            <a:pPr>
              <a:spcAft>
                <a:spcPts val="600"/>
              </a:spcAft>
            </a:pPr>
            <a:r>
              <a:rPr lang="en-US" sz="1200">
                <a:solidFill>
                  <a:schemeClr val="bg2">
                    <a:lumMod val="10000"/>
                  </a:schemeClr>
                </a:solidFill>
              </a:rPr>
              <a:t>Sort | Filter | Export.</a:t>
            </a:r>
          </a:p>
          <a:p>
            <a:pPr>
              <a:spcAft>
                <a:spcPts val="600"/>
              </a:spcAft>
            </a:pPr>
            <a:r>
              <a:rPr lang="en-US" sz="1200">
                <a:solidFill>
                  <a:schemeClr val="bg2">
                    <a:lumMod val="10000"/>
                  </a:schemeClr>
                </a:solidFill>
              </a:rPr>
              <a:t>Choose any time period. Peak follows!</a:t>
            </a:r>
          </a:p>
          <a:p>
            <a:pPr>
              <a:spcAft>
                <a:spcPts val="600"/>
              </a:spcAft>
            </a:pPr>
            <a:r>
              <a:rPr lang="en-US" sz="1200">
                <a:solidFill>
                  <a:schemeClr val="bg2">
                    <a:lumMod val="10000"/>
                  </a:schemeClr>
                </a:solidFill>
              </a:rPr>
              <a:t>In-page Drill down. Context retain.</a:t>
            </a:r>
          </a:p>
          <a:p>
            <a:pPr>
              <a:spcAft>
                <a:spcPts val="600"/>
              </a:spcAft>
            </a:pPr>
            <a:endParaRPr lang="en-SG" sz="1600" b="1">
              <a:solidFill>
                <a:schemeClr val="bg2">
                  <a:lumMod val="10000"/>
                </a:schemeClr>
              </a:solidFill>
            </a:endParaRPr>
          </a:p>
        </p:txBody>
      </p:sp>
      <p:sp>
        <p:nvSpPr>
          <p:cNvPr id="18" name="Rectangle 17">
            <a:extLst>
              <a:ext uri="{FF2B5EF4-FFF2-40B4-BE49-F238E27FC236}">
                <a16:creationId xmlns:a16="http://schemas.microsoft.com/office/drawing/2014/main" id="{E98984B9-C0C2-4F94-AD92-00BC11CD4462}"/>
              </a:ext>
            </a:extLst>
          </p:cNvPr>
          <p:cNvSpPr/>
          <p:nvPr/>
        </p:nvSpPr>
        <p:spPr>
          <a:xfrm>
            <a:off x="5865750" y="1269141"/>
            <a:ext cx="6311708" cy="2478265"/>
          </a:xfrm>
          <a:prstGeom prst="rect">
            <a:avLst/>
          </a:prstGeom>
          <a:solidFill>
            <a:schemeClr val="accent3">
              <a:lumMod val="20000"/>
              <a:lumOff val="80000"/>
              <a:alpha val="50000"/>
            </a:schemeClr>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r">
              <a:spcAft>
                <a:spcPts val="600"/>
              </a:spcAft>
            </a:pPr>
            <a:r>
              <a:rPr lang="en-SG" sz="1600" b="1">
                <a:solidFill>
                  <a:schemeClr val="bg2">
                    <a:lumMod val="10000"/>
                  </a:schemeClr>
                </a:solidFill>
              </a:rPr>
              <a:t>KPI Metrics.</a:t>
            </a:r>
          </a:p>
          <a:p>
            <a:pPr algn="r">
              <a:spcAft>
                <a:spcPts val="600"/>
              </a:spcAft>
            </a:pPr>
            <a:r>
              <a:rPr lang="en-SG" sz="1200">
                <a:solidFill>
                  <a:schemeClr val="bg2">
                    <a:lumMod val="10000"/>
                  </a:schemeClr>
                </a:solidFill>
              </a:rPr>
              <a:t>Both Contention n Utilization</a:t>
            </a:r>
          </a:p>
          <a:p>
            <a:pPr algn="r">
              <a:spcAft>
                <a:spcPts val="600"/>
              </a:spcAft>
            </a:pPr>
            <a:r>
              <a:rPr lang="en-SG" sz="1200">
                <a:solidFill>
                  <a:schemeClr val="bg2">
                    <a:lumMod val="10000"/>
                  </a:schemeClr>
                </a:solidFill>
              </a:rPr>
              <a:t>Guest OS and VM</a:t>
            </a:r>
          </a:p>
          <a:p>
            <a:pPr algn="r">
              <a:spcAft>
                <a:spcPts val="600"/>
              </a:spcAft>
            </a:pPr>
            <a:r>
              <a:rPr lang="en-SG" sz="1200">
                <a:solidFill>
                  <a:schemeClr val="bg2">
                    <a:lumMod val="10000"/>
                  </a:schemeClr>
                </a:solidFill>
              </a:rPr>
              <a:t>Color coded.</a:t>
            </a:r>
          </a:p>
          <a:p>
            <a:pPr algn="r">
              <a:spcAft>
                <a:spcPts val="600"/>
              </a:spcAft>
            </a:pPr>
            <a:r>
              <a:rPr lang="en-SG" sz="1200">
                <a:solidFill>
                  <a:schemeClr val="bg2">
                    <a:lumMod val="10000"/>
                  </a:schemeClr>
                </a:solidFill>
              </a:rPr>
              <a:t>vCPU and vDisk level, not just VM average</a:t>
            </a:r>
          </a:p>
          <a:p>
            <a:pPr algn="r">
              <a:spcAft>
                <a:spcPts val="600"/>
              </a:spcAft>
            </a:pPr>
            <a:r>
              <a:rPr lang="en-SG" sz="1200">
                <a:solidFill>
                  <a:schemeClr val="bg2">
                    <a:lumMod val="10000"/>
                  </a:schemeClr>
                </a:solidFill>
              </a:rPr>
              <a:t>31 KPI Metrics </a:t>
            </a:r>
          </a:p>
          <a:p>
            <a:pPr algn="r">
              <a:spcAft>
                <a:spcPts val="600"/>
              </a:spcAft>
            </a:pPr>
            <a:endParaRPr lang="en-SG" sz="1200">
              <a:solidFill>
                <a:schemeClr val="bg2">
                  <a:lumMod val="10000"/>
                </a:schemeClr>
              </a:solidFill>
            </a:endParaRPr>
          </a:p>
        </p:txBody>
      </p:sp>
      <p:sp>
        <p:nvSpPr>
          <p:cNvPr id="20" name="Rectangle 19">
            <a:extLst>
              <a:ext uri="{FF2B5EF4-FFF2-40B4-BE49-F238E27FC236}">
                <a16:creationId xmlns:a16="http://schemas.microsoft.com/office/drawing/2014/main" id="{E2C603C8-90F7-493B-8220-A0892DBEFE69}"/>
              </a:ext>
            </a:extLst>
          </p:cNvPr>
          <p:cNvSpPr/>
          <p:nvPr/>
        </p:nvSpPr>
        <p:spPr>
          <a:xfrm>
            <a:off x="5865750" y="3747407"/>
            <a:ext cx="6311708" cy="841873"/>
          </a:xfrm>
          <a:prstGeom prst="rect">
            <a:avLst/>
          </a:prstGeom>
          <a:solidFill>
            <a:schemeClr val="accent3">
              <a:lumMod val="20000"/>
              <a:lumOff val="80000"/>
              <a:alpha val="50000"/>
            </a:schemeClr>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r">
              <a:spcAft>
                <a:spcPts val="600"/>
              </a:spcAft>
            </a:pPr>
            <a:r>
              <a:rPr lang="en-SG" sz="1600" b="1">
                <a:solidFill>
                  <a:schemeClr val="bg2">
                    <a:lumMod val="10000"/>
                  </a:schemeClr>
                </a:solidFill>
              </a:rPr>
              <a:t>Relevant Alerts</a:t>
            </a:r>
          </a:p>
          <a:p>
            <a:pPr algn="r">
              <a:spcAft>
                <a:spcPts val="600"/>
              </a:spcAft>
            </a:pPr>
            <a:r>
              <a:rPr lang="en-SG" sz="1200">
                <a:solidFill>
                  <a:schemeClr val="bg2">
                    <a:lumMod val="10000"/>
                  </a:schemeClr>
                </a:solidFill>
              </a:rPr>
              <a:t>Only Performance alert</a:t>
            </a:r>
          </a:p>
        </p:txBody>
      </p:sp>
      <p:sp>
        <p:nvSpPr>
          <p:cNvPr id="21" name="Rectangle 20">
            <a:extLst>
              <a:ext uri="{FF2B5EF4-FFF2-40B4-BE49-F238E27FC236}">
                <a16:creationId xmlns:a16="http://schemas.microsoft.com/office/drawing/2014/main" id="{31CC2B95-2434-4251-8AFC-2CAB5D8EBD44}"/>
              </a:ext>
            </a:extLst>
          </p:cNvPr>
          <p:cNvSpPr/>
          <p:nvPr/>
        </p:nvSpPr>
        <p:spPr>
          <a:xfrm>
            <a:off x="5865750" y="4589279"/>
            <a:ext cx="6311708" cy="1233202"/>
          </a:xfrm>
          <a:prstGeom prst="rect">
            <a:avLst/>
          </a:prstGeom>
          <a:solidFill>
            <a:schemeClr val="accent3">
              <a:lumMod val="20000"/>
              <a:lumOff val="80000"/>
              <a:alpha val="50000"/>
            </a:schemeClr>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r">
              <a:spcAft>
                <a:spcPts val="600"/>
              </a:spcAft>
            </a:pPr>
            <a:r>
              <a:rPr lang="en-SG" sz="1600" b="1">
                <a:solidFill>
                  <a:schemeClr val="bg2">
                    <a:lumMod val="10000"/>
                  </a:schemeClr>
                </a:solidFill>
              </a:rPr>
              <a:t>Relevant Configuration</a:t>
            </a:r>
          </a:p>
          <a:p>
            <a:pPr algn="r">
              <a:spcAft>
                <a:spcPts val="600"/>
              </a:spcAft>
            </a:pPr>
            <a:r>
              <a:rPr lang="en-SG" sz="1200">
                <a:solidFill>
                  <a:schemeClr val="bg2">
                    <a:lumMod val="10000"/>
                  </a:schemeClr>
                </a:solidFill>
              </a:rPr>
              <a:t>that impact performance</a:t>
            </a:r>
          </a:p>
        </p:txBody>
      </p:sp>
      <p:sp>
        <p:nvSpPr>
          <p:cNvPr id="22" name="Rectangle 21">
            <a:extLst>
              <a:ext uri="{FF2B5EF4-FFF2-40B4-BE49-F238E27FC236}">
                <a16:creationId xmlns:a16="http://schemas.microsoft.com/office/drawing/2014/main" id="{8B8AEB59-2B38-4C01-9F32-A677D09481CB}"/>
              </a:ext>
            </a:extLst>
          </p:cNvPr>
          <p:cNvSpPr/>
          <p:nvPr/>
        </p:nvSpPr>
        <p:spPr>
          <a:xfrm>
            <a:off x="2193894" y="5821879"/>
            <a:ext cx="3671856" cy="1006512"/>
          </a:xfrm>
          <a:prstGeom prst="rect">
            <a:avLst/>
          </a:prstGeom>
          <a:solidFill>
            <a:schemeClr val="accent3">
              <a:lumMod val="20000"/>
              <a:lumOff val="80000"/>
              <a:alpha val="50000"/>
            </a:schemeClr>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spcAft>
                <a:spcPts val="600"/>
              </a:spcAft>
            </a:pPr>
            <a:r>
              <a:rPr lang="en-SG" sz="1600" b="1">
                <a:solidFill>
                  <a:schemeClr val="bg2">
                    <a:lumMod val="10000"/>
                  </a:schemeClr>
                </a:solidFill>
              </a:rPr>
              <a:t>Virtual Disks</a:t>
            </a:r>
          </a:p>
          <a:p>
            <a:pPr>
              <a:spcAft>
                <a:spcPts val="600"/>
              </a:spcAft>
            </a:pPr>
            <a:r>
              <a:rPr lang="en-SG" sz="1200">
                <a:solidFill>
                  <a:srgbClr val="000000"/>
                </a:solidFill>
              </a:rPr>
              <a:t>Drill down to Read &amp; Write</a:t>
            </a:r>
          </a:p>
        </p:txBody>
      </p:sp>
      <p:sp>
        <p:nvSpPr>
          <p:cNvPr id="23" name="Rectangle 22">
            <a:extLst>
              <a:ext uri="{FF2B5EF4-FFF2-40B4-BE49-F238E27FC236}">
                <a16:creationId xmlns:a16="http://schemas.microsoft.com/office/drawing/2014/main" id="{2599843A-8286-4C95-B6F0-0B0862EA5E99}"/>
              </a:ext>
            </a:extLst>
          </p:cNvPr>
          <p:cNvSpPr/>
          <p:nvPr/>
        </p:nvSpPr>
        <p:spPr>
          <a:xfrm>
            <a:off x="5865750" y="5822480"/>
            <a:ext cx="5866690" cy="1005912"/>
          </a:xfrm>
          <a:prstGeom prst="rect">
            <a:avLst/>
          </a:prstGeom>
          <a:solidFill>
            <a:schemeClr val="accent3">
              <a:lumMod val="20000"/>
              <a:lumOff val="80000"/>
              <a:alpha val="50000"/>
            </a:schemeClr>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r">
              <a:spcAft>
                <a:spcPts val="600"/>
              </a:spcAft>
            </a:pPr>
            <a:r>
              <a:rPr lang="en-SG" sz="1600" b="1">
                <a:solidFill>
                  <a:schemeClr val="bg2">
                    <a:lumMod val="10000"/>
                  </a:schemeClr>
                </a:solidFill>
              </a:rPr>
              <a:t>Navigate to </a:t>
            </a:r>
            <a:br>
              <a:rPr lang="en-SG" sz="1600" b="1">
                <a:solidFill>
                  <a:schemeClr val="bg2">
                    <a:lumMod val="10000"/>
                  </a:schemeClr>
                </a:solidFill>
              </a:rPr>
            </a:br>
            <a:r>
              <a:rPr lang="en-SG" sz="1600" b="1">
                <a:solidFill>
                  <a:schemeClr val="bg2">
                    <a:lumMod val="10000"/>
                  </a:schemeClr>
                </a:solidFill>
              </a:rPr>
              <a:t>related object</a:t>
            </a:r>
          </a:p>
        </p:txBody>
      </p:sp>
      <p:sp>
        <p:nvSpPr>
          <p:cNvPr id="15" name="Title 1">
            <a:extLst>
              <a:ext uri="{FF2B5EF4-FFF2-40B4-BE49-F238E27FC236}">
                <a16:creationId xmlns:a16="http://schemas.microsoft.com/office/drawing/2014/main" id="{3D02145D-F8B0-7E70-3EDE-EB99CC0507DD}"/>
              </a:ext>
            </a:extLst>
          </p:cNvPr>
          <p:cNvSpPr txBox="1">
            <a:spLocks/>
          </p:cNvSpPr>
          <p:nvPr/>
        </p:nvSpPr>
        <p:spPr>
          <a:xfrm>
            <a:off x="-19473" y="1058044"/>
            <a:ext cx="1668000" cy="513000"/>
          </a:xfrm>
          <a:prstGeom prst="rect">
            <a:avLst/>
          </a:prstGeom>
        </p:spPr>
        <p:style>
          <a:lnRef idx="0">
            <a:schemeClr val="accent2"/>
          </a:lnRef>
          <a:fillRef idx="3">
            <a:schemeClr val="accent2"/>
          </a:fillRef>
          <a:effectRef idx="3">
            <a:schemeClr val="accent2"/>
          </a:effectRef>
          <a:fontRef idx="minor">
            <a:schemeClr val="lt1"/>
          </a:fontRef>
        </p:style>
        <p:txBody>
          <a:bodyPr vert="horz" wrap="none" lIns="0" tIns="0" rIns="0" bIns="0" rtlCol="0" anchor="ctr">
            <a:noAutofit/>
          </a:bodyPr>
          <a:lstStyle>
            <a:lvl1pPr algn="l" defTabSz="914400" rtl="0" eaLnBrk="1" latinLnBrk="0" hangingPunct="1">
              <a:lnSpc>
                <a:spcPct val="90000"/>
              </a:lnSpc>
              <a:spcBef>
                <a:spcPct val="0"/>
              </a:spcBef>
              <a:buNone/>
              <a:defRPr sz="2800" b="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SG" sz="2400" b="1" dirty="0">
                <a:solidFill>
                  <a:schemeClr val="lt1"/>
                </a:solidFill>
                <a:latin typeface="+mn-lt"/>
                <a:ea typeface="+mn-ea"/>
                <a:cs typeface="+mn-cs"/>
              </a:rPr>
              <a:t>VM</a:t>
            </a:r>
            <a:endParaRPr lang="en-SG" sz="2400" b="1" dirty="0"/>
          </a:p>
        </p:txBody>
      </p:sp>
    </p:spTree>
    <p:extLst>
      <p:ext uri="{BB962C8B-B14F-4D97-AF65-F5344CB8AC3E}">
        <p14:creationId xmlns:p14="http://schemas.microsoft.com/office/powerpoint/2010/main" val="278200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0" grpId="0" animBg="1"/>
      <p:bldP spid="21" grpId="0" animBg="1"/>
      <p:bldP spid="22" grpId="0" animBg="1"/>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0A7CB3A-1E2D-408B-286B-6CD8D728D568}"/>
              </a:ext>
            </a:extLst>
          </p:cNvPr>
          <p:cNvSpPr>
            <a:spLocks noGrp="1"/>
          </p:cNvSpPr>
          <p:nvPr>
            <p:ph sz="quarter" idx="14"/>
          </p:nvPr>
        </p:nvSpPr>
        <p:spPr>
          <a:xfrm>
            <a:off x="6708115" y="1318147"/>
            <a:ext cx="3918941" cy="4572000"/>
          </a:xfrm>
        </p:spPr>
        <p:txBody>
          <a:bodyPr/>
          <a:lstStyle/>
          <a:p>
            <a:r>
              <a:rPr lang="en-US" sz="1400" dirty="0"/>
              <a:t>Drill down from VM into Guest OS. Go back up (via the Parent VM scoreboard widget)</a:t>
            </a:r>
          </a:p>
          <a:p>
            <a:r>
              <a:rPr lang="en-US" sz="1400" dirty="0"/>
              <a:t>Covers Windows and Linux. </a:t>
            </a:r>
          </a:p>
          <a:p>
            <a:r>
              <a:rPr lang="en-US" sz="1400" dirty="0"/>
              <a:t>Customize as you deem appropriate. Use the SLA baseline profiling technique to establish threshold.</a:t>
            </a:r>
          </a:p>
        </p:txBody>
      </p:sp>
      <p:sp>
        <p:nvSpPr>
          <p:cNvPr id="3" name="Subtitle 2">
            <a:extLst>
              <a:ext uri="{FF2B5EF4-FFF2-40B4-BE49-F238E27FC236}">
                <a16:creationId xmlns:a16="http://schemas.microsoft.com/office/drawing/2014/main" id="{B980E283-F886-C95D-432D-3C2A853DBC0C}"/>
              </a:ext>
            </a:extLst>
          </p:cNvPr>
          <p:cNvSpPr>
            <a:spLocks noGrp="1"/>
          </p:cNvSpPr>
          <p:nvPr>
            <p:ph type="subTitle" idx="10"/>
          </p:nvPr>
        </p:nvSpPr>
        <p:spPr/>
        <p:txBody>
          <a:bodyPr/>
          <a:lstStyle/>
          <a:p>
            <a:r>
              <a:rPr lang="en-US" dirty="0"/>
              <a:t>Designed to complement the VM Dashboard</a:t>
            </a:r>
          </a:p>
        </p:txBody>
      </p:sp>
      <p:sp>
        <p:nvSpPr>
          <p:cNvPr id="2" name="Title 1">
            <a:extLst>
              <a:ext uri="{FF2B5EF4-FFF2-40B4-BE49-F238E27FC236}">
                <a16:creationId xmlns:a16="http://schemas.microsoft.com/office/drawing/2014/main" id="{A974D50F-F97A-DB25-9AB4-6A9D17E8D802}"/>
              </a:ext>
            </a:extLst>
          </p:cNvPr>
          <p:cNvSpPr>
            <a:spLocks noGrp="1"/>
          </p:cNvSpPr>
          <p:nvPr>
            <p:ph type="title"/>
          </p:nvPr>
        </p:nvSpPr>
        <p:spPr/>
        <p:txBody>
          <a:bodyPr/>
          <a:lstStyle/>
          <a:p>
            <a:r>
              <a:rPr lang="en-US" dirty="0"/>
              <a:t>Windows &amp; Linux Dashboards</a:t>
            </a:r>
          </a:p>
        </p:txBody>
      </p:sp>
      <p:pic>
        <p:nvPicPr>
          <p:cNvPr id="10" name="Picture 9">
            <a:extLst>
              <a:ext uri="{FF2B5EF4-FFF2-40B4-BE49-F238E27FC236}">
                <a16:creationId xmlns:a16="http://schemas.microsoft.com/office/drawing/2014/main" id="{10F949B1-B2D5-F9FE-9298-B400BDA0D67E}"/>
              </a:ext>
            </a:extLst>
          </p:cNvPr>
          <p:cNvPicPr>
            <a:picLocks noChangeAspect="1"/>
          </p:cNvPicPr>
          <p:nvPr/>
        </p:nvPicPr>
        <p:blipFill>
          <a:blip r:embed="rId2"/>
          <a:stretch>
            <a:fillRect/>
          </a:stretch>
        </p:blipFill>
        <p:spPr>
          <a:xfrm>
            <a:off x="138984" y="1169158"/>
            <a:ext cx="5825088" cy="3252428"/>
          </a:xfrm>
          <a:prstGeom prst="rect">
            <a:avLst/>
          </a:prstGeom>
        </p:spPr>
      </p:pic>
      <p:pic>
        <p:nvPicPr>
          <p:cNvPr id="12" name="Picture 11">
            <a:extLst>
              <a:ext uri="{FF2B5EF4-FFF2-40B4-BE49-F238E27FC236}">
                <a16:creationId xmlns:a16="http://schemas.microsoft.com/office/drawing/2014/main" id="{02A40688-EAB1-CD7A-F08A-9E569D96EC90}"/>
              </a:ext>
            </a:extLst>
          </p:cNvPr>
          <p:cNvPicPr>
            <a:picLocks noChangeAspect="1"/>
          </p:cNvPicPr>
          <p:nvPr/>
        </p:nvPicPr>
        <p:blipFill>
          <a:blip r:embed="rId3"/>
          <a:stretch>
            <a:fillRect/>
          </a:stretch>
        </p:blipFill>
        <p:spPr>
          <a:xfrm>
            <a:off x="6227930" y="3502599"/>
            <a:ext cx="5964070" cy="3327188"/>
          </a:xfrm>
          <a:prstGeom prst="rect">
            <a:avLst/>
          </a:prstGeom>
        </p:spPr>
      </p:pic>
    </p:spTree>
    <p:extLst>
      <p:ext uri="{BB962C8B-B14F-4D97-AF65-F5344CB8AC3E}">
        <p14:creationId xmlns:p14="http://schemas.microsoft.com/office/powerpoint/2010/main" val="1161917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68EFA11-C9F4-6E83-B588-81D73A062B1A}"/>
              </a:ext>
            </a:extLst>
          </p:cNvPr>
          <p:cNvPicPr>
            <a:picLocks noChangeAspect="1"/>
          </p:cNvPicPr>
          <p:nvPr/>
        </p:nvPicPr>
        <p:blipFill>
          <a:blip r:embed="rId3"/>
          <a:stretch>
            <a:fillRect/>
          </a:stretch>
        </p:blipFill>
        <p:spPr>
          <a:xfrm>
            <a:off x="0" y="923724"/>
            <a:ext cx="12192000" cy="5934276"/>
          </a:xfrm>
          <a:prstGeom prst="rect">
            <a:avLst/>
          </a:prstGeom>
        </p:spPr>
      </p:pic>
      <p:sp>
        <p:nvSpPr>
          <p:cNvPr id="3" name="Rectangle 2">
            <a:extLst>
              <a:ext uri="{FF2B5EF4-FFF2-40B4-BE49-F238E27FC236}">
                <a16:creationId xmlns:a16="http://schemas.microsoft.com/office/drawing/2014/main" id="{31D9368A-F67E-0901-BA79-502667E281BA}"/>
              </a:ext>
            </a:extLst>
          </p:cNvPr>
          <p:cNvSpPr/>
          <p:nvPr/>
        </p:nvSpPr>
        <p:spPr>
          <a:xfrm>
            <a:off x="8669353" y="5592562"/>
            <a:ext cx="1649440" cy="912818"/>
          </a:xfrm>
          <a:custGeom>
            <a:avLst/>
            <a:gdLst>
              <a:gd name="connsiteX0" fmla="*/ 0 w 1649440"/>
              <a:gd name="connsiteY0" fmla="*/ 0 h 912818"/>
              <a:gd name="connsiteX1" fmla="*/ 1649440 w 1649440"/>
              <a:gd name="connsiteY1" fmla="*/ 0 h 912818"/>
              <a:gd name="connsiteX2" fmla="*/ 1649440 w 1649440"/>
              <a:gd name="connsiteY2" fmla="*/ 912818 h 912818"/>
              <a:gd name="connsiteX3" fmla="*/ 0 w 1649440"/>
              <a:gd name="connsiteY3" fmla="*/ 912818 h 912818"/>
              <a:gd name="connsiteX4" fmla="*/ 0 w 1649440"/>
              <a:gd name="connsiteY4" fmla="*/ 0 h 912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9440" h="912818" extrusionOk="0">
                <a:moveTo>
                  <a:pt x="0" y="0"/>
                </a:moveTo>
                <a:cubicBezTo>
                  <a:pt x="692276" y="29757"/>
                  <a:pt x="1133650" y="96922"/>
                  <a:pt x="1649440" y="0"/>
                </a:cubicBezTo>
                <a:cubicBezTo>
                  <a:pt x="1721295" y="433544"/>
                  <a:pt x="1604391" y="606151"/>
                  <a:pt x="1649440" y="912818"/>
                </a:cubicBezTo>
                <a:cubicBezTo>
                  <a:pt x="1416363" y="861244"/>
                  <a:pt x="416964" y="1023601"/>
                  <a:pt x="0" y="912818"/>
                </a:cubicBezTo>
                <a:cubicBezTo>
                  <a:pt x="-72311" y="457489"/>
                  <a:pt x="-38437" y="264478"/>
                  <a:pt x="0" y="0"/>
                </a:cubicBezTo>
                <a:close/>
              </a:path>
            </a:pathLst>
          </a:custGeom>
          <a:noFill/>
          <a:ln w="38100">
            <a:solidFill>
              <a:srgbClr val="FF0000"/>
            </a:solidFill>
            <a:prstDash val="sysDot"/>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spcAft>
                <a:spcPts val="600"/>
              </a:spcAft>
            </a:pPr>
            <a:r>
              <a:rPr lang="en-US" sz="3600" b="1" dirty="0">
                <a:solidFill>
                  <a:srgbClr val="FF0000"/>
                </a:solidFill>
                <a:latin typeface="Comic Sans MS" panose="030F0702030302020204" pitchFamily="66" charset="0"/>
              </a:rPr>
              <a:t>2</a:t>
            </a:r>
          </a:p>
        </p:txBody>
      </p:sp>
      <p:sp>
        <p:nvSpPr>
          <p:cNvPr id="4" name="Rectangle 3">
            <a:extLst>
              <a:ext uri="{FF2B5EF4-FFF2-40B4-BE49-F238E27FC236}">
                <a16:creationId xmlns:a16="http://schemas.microsoft.com/office/drawing/2014/main" id="{85B31122-8C7F-E264-A920-965C0376852F}"/>
              </a:ext>
            </a:extLst>
          </p:cNvPr>
          <p:cNvSpPr/>
          <p:nvPr/>
        </p:nvSpPr>
        <p:spPr>
          <a:xfrm>
            <a:off x="1011290" y="1890990"/>
            <a:ext cx="1659242" cy="490506"/>
          </a:xfrm>
          <a:custGeom>
            <a:avLst/>
            <a:gdLst>
              <a:gd name="connsiteX0" fmla="*/ 0 w 1659242"/>
              <a:gd name="connsiteY0" fmla="*/ 0 h 490506"/>
              <a:gd name="connsiteX1" fmla="*/ 1659242 w 1659242"/>
              <a:gd name="connsiteY1" fmla="*/ 0 h 490506"/>
              <a:gd name="connsiteX2" fmla="*/ 1659242 w 1659242"/>
              <a:gd name="connsiteY2" fmla="*/ 490506 h 490506"/>
              <a:gd name="connsiteX3" fmla="*/ 0 w 1659242"/>
              <a:gd name="connsiteY3" fmla="*/ 490506 h 490506"/>
              <a:gd name="connsiteX4" fmla="*/ 0 w 1659242"/>
              <a:gd name="connsiteY4" fmla="*/ 0 h 490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242" h="490506" extrusionOk="0">
                <a:moveTo>
                  <a:pt x="0" y="0"/>
                </a:moveTo>
                <a:cubicBezTo>
                  <a:pt x="493705" y="81623"/>
                  <a:pt x="980110" y="37512"/>
                  <a:pt x="1659242" y="0"/>
                </a:cubicBezTo>
                <a:cubicBezTo>
                  <a:pt x="1689722" y="125945"/>
                  <a:pt x="1650946" y="246528"/>
                  <a:pt x="1659242" y="490506"/>
                </a:cubicBezTo>
                <a:cubicBezTo>
                  <a:pt x="1392853" y="575183"/>
                  <a:pt x="683447" y="518334"/>
                  <a:pt x="0" y="490506"/>
                </a:cubicBezTo>
                <a:cubicBezTo>
                  <a:pt x="-37553" y="378732"/>
                  <a:pt x="-17839" y="85211"/>
                  <a:pt x="0" y="0"/>
                </a:cubicBezTo>
                <a:close/>
              </a:path>
            </a:pathLst>
          </a:custGeom>
          <a:noFill/>
          <a:ln w="38100">
            <a:solidFill>
              <a:srgbClr val="FF0000"/>
            </a:solidFill>
            <a:prstDash val="sysDot"/>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spcAft>
                <a:spcPts val="600"/>
              </a:spcAft>
            </a:pPr>
            <a:r>
              <a:rPr lang="en-US" sz="3600" b="1" dirty="0">
                <a:solidFill>
                  <a:srgbClr val="FF0000"/>
                </a:solidFill>
                <a:latin typeface="Comic Sans MS" panose="030F0702030302020204" pitchFamily="66" charset="0"/>
              </a:rPr>
              <a:t>1</a:t>
            </a:r>
          </a:p>
        </p:txBody>
      </p:sp>
      <p:sp>
        <p:nvSpPr>
          <p:cNvPr id="5" name="Subtitle 4">
            <a:extLst>
              <a:ext uri="{FF2B5EF4-FFF2-40B4-BE49-F238E27FC236}">
                <a16:creationId xmlns:a16="http://schemas.microsoft.com/office/drawing/2014/main" id="{F00C6981-D31F-6D10-86C3-9E94EE5BC8CE}"/>
              </a:ext>
            </a:extLst>
          </p:cNvPr>
          <p:cNvSpPr>
            <a:spLocks noGrp="1"/>
          </p:cNvSpPr>
          <p:nvPr>
            <p:ph type="subTitle" idx="10"/>
          </p:nvPr>
        </p:nvSpPr>
        <p:spPr/>
        <p:txBody>
          <a:bodyPr/>
          <a:lstStyle/>
          <a:p>
            <a:r>
              <a:rPr lang="en-US" dirty="0"/>
              <a:t>If live demo is not possible</a:t>
            </a:r>
          </a:p>
        </p:txBody>
      </p:sp>
      <p:sp>
        <p:nvSpPr>
          <p:cNvPr id="2" name="Title 1">
            <a:extLst>
              <a:ext uri="{FF2B5EF4-FFF2-40B4-BE49-F238E27FC236}">
                <a16:creationId xmlns:a16="http://schemas.microsoft.com/office/drawing/2014/main" id="{4533A46E-734B-3CE9-152B-F18C10D1A3EA}"/>
              </a:ext>
            </a:extLst>
          </p:cNvPr>
          <p:cNvSpPr>
            <a:spLocks noGrp="1"/>
          </p:cNvSpPr>
          <p:nvPr>
            <p:ph type="title"/>
          </p:nvPr>
        </p:nvSpPr>
        <p:spPr/>
        <p:txBody>
          <a:bodyPr/>
          <a:lstStyle/>
          <a:p>
            <a:r>
              <a:rPr lang="en-US" dirty="0"/>
              <a:t>VM Performance Dashboard</a:t>
            </a:r>
          </a:p>
        </p:txBody>
      </p:sp>
    </p:spTree>
    <p:extLst>
      <p:ext uri="{BB962C8B-B14F-4D97-AF65-F5344CB8AC3E}">
        <p14:creationId xmlns:p14="http://schemas.microsoft.com/office/powerpoint/2010/main" val="873538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ED86EA8-C3CE-0216-75BE-17BDBAF8D436}"/>
              </a:ext>
            </a:extLst>
          </p:cNvPr>
          <p:cNvPicPr>
            <a:picLocks noChangeAspect="1"/>
          </p:cNvPicPr>
          <p:nvPr/>
        </p:nvPicPr>
        <p:blipFill>
          <a:blip r:embed="rId2"/>
          <a:stretch>
            <a:fillRect/>
          </a:stretch>
        </p:blipFill>
        <p:spPr>
          <a:xfrm>
            <a:off x="0" y="24657"/>
            <a:ext cx="9138120" cy="6610690"/>
          </a:xfrm>
          <a:prstGeom prst="rect">
            <a:avLst/>
          </a:prstGeom>
        </p:spPr>
      </p:pic>
      <p:sp>
        <p:nvSpPr>
          <p:cNvPr id="3" name="Rectangle 2">
            <a:extLst>
              <a:ext uri="{FF2B5EF4-FFF2-40B4-BE49-F238E27FC236}">
                <a16:creationId xmlns:a16="http://schemas.microsoft.com/office/drawing/2014/main" id="{3F1EC4DB-ACE7-844A-7400-2E960A345820}"/>
              </a:ext>
            </a:extLst>
          </p:cNvPr>
          <p:cNvSpPr/>
          <p:nvPr/>
        </p:nvSpPr>
        <p:spPr>
          <a:xfrm>
            <a:off x="278110" y="3386306"/>
            <a:ext cx="1659242" cy="490506"/>
          </a:xfrm>
          <a:custGeom>
            <a:avLst/>
            <a:gdLst>
              <a:gd name="connsiteX0" fmla="*/ 0 w 1659242"/>
              <a:gd name="connsiteY0" fmla="*/ 0 h 490506"/>
              <a:gd name="connsiteX1" fmla="*/ 1659242 w 1659242"/>
              <a:gd name="connsiteY1" fmla="*/ 0 h 490506"/>
              <a:gd name="connsiteX2" fmla="*/ 1659242 w 1659242"/>
              <a:gd name="connsiteY2" fmla="*/ 490506 h 490506"/>
              <a:gd name="connsiteX3" fmla="*/ 0 w 1659242"/>
              <a:gd name="connsiteY3" fmla="*/ 490506 h 490506"/>
              <a:gd name="connsiteX4" fmla="*/ 0 w 1659242"/>
              <a:gd name="connsiteY4" fmla="*/ 0 h 490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242" h="490506" extrusionOk="0">
                <a:moveTo>
                  <a:pt x="0" y="0"/>
                </a:moveTo>
                <a:cubicBezTo>
                  <a:pt x="493705" y="81623"/>
                  <a:pt x="980110" y="37512"/>
                  <a:pt x="1659242" y="0"/>
                </a:cubicBezTo>
                <a:cubicBezTo>
                  <a:pt x="1689722" y="125945"/>
                  <a:pt x="1650946" y="246528"/>
                  <a:pt x="1659242" y="490506"/>
                </a:cubicBezTo>
                <a:cubicBezTo>
                  <a:pt x="1392853" y="575183"/>
                  <a:pt x="683447" y="518334"/>
                  <a:pt x="0" y="490506"/>
                </a:cubicBezTo>
                <a:cubicBezTo>
                  <a:pt x="-37553" y="378732"/>
                  <a:pt x="-17839" y="85211"/>
                  <a:pt x="0" y="0"/>
                </a:cubicBezTo>
                <a:close/>
              </a:path>
            </a:pathLst>
          </a:custGeom>
          <a:noFill/>
          <a:ln w="38100">
            <a:solidFill>
              <a:srgbClr val="FF0000"/>
            </a:solidFill>
            <a:prstDash val="sysDot"/>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spcAft>
                <a:spcPts val="600"/>
              </a:spcAft>
            </a:pPr>
            <a:r>
              <a:rPr lang="en-US" sz="3600" b="1" dirty="0">
                <a:solidFill>
                  <a:srgbClr val="FF0000"/>
                </a:solidFill>
                <a:latin typeface="Comic Sans MS" panose="030F0702030302020204" pitchFamily="66" charset="0"/>
              </a:rPr>
              <a:t>1</a:t>
            </a:r>
          </a:p>
        </p:txBody>
      </p:sp>
      <p:sp>
        <p:nvSpPr>
          <p:cNvPr id="4" name="Rectangle 3">
            <a:extLst>
              <a:ext uri="{FF2B5EF4-FFF2-40B4-BE49-F238E27FC236}">
                <a16:creationId xmlns:a16="http://schemas.microsoft.com/office/drawing/2014/main" id="{F092F005-E675-C9FB-EC3A-4855795F1F04}"/>
              </a:ext>
            </a:extLst>
          </p:cNvPr>
          <p:cNvSpPr/>
          <p:nvPr/>
        </p:nvSpPr>
        <p:spPr>
          <a:xfrm>
            <a:off x="3336587" y="4596554"/>
            <a:ext cx="3140586" cy="573698"/>
          </a:xfrm>
          <a:custGeom>
            <a:avLst/>
            <a:gdLst>
              <a:gd name="connsiteX0" fmla="*/ 0 w 3140586"/>
              <a:gd name="connsiteY0" fmla="*/ 0 h 573698"/>
              <a:gd name="connsiteX1" fmla="*/ 3140586 w 3140586"/>
              <a:gd name="connsiteY1" fmla="*/ 0 h 573698"/>
              <a:gd name="connsiteX2" fmla="*/ 3140586 w 3140586"/>
              <a:gd name="connsiteY2" fmla="*/ 573698 h 573698"/>
              <a:gd name="connsiteX3" fmla="*/ 0 w 3140586"/>
              <a:gd name="connsiteY3" fmla="*/ 573698 h 573698"/>
              <a:gd name="connsiteX4" fmla="*/ 0 w 3140586"/>
              <a:gd name="connsiteY4" fmla="*/ 0 h 573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0586" h="573698" extrusionOk="0">
                <a:moveTo>
                  <a:pt x="0" y="0"/>
                </a:moveTo>
                <a:cubicBezTo>
                  <a:pt x="1277124" y="118645"/>
                  <a:pt x="1850414" y="116012"/>
                  <a:pt x="3140586" y="0"/>
                </a:cubicBezTo>
                <a:cubicBezTo>
                  <a:pt x="3189931" y="141473"/>
                  <a:pt x="3125545" y="360562"/>
                  <a:pt x="3140586" y="573698"/>
                </a:cubicBezTo>
                <a:cubicBezTo>
                  <a:pt x="1694192" y="708298"/>
                  <a:pt x="957923" y="416502"/>
                  <a:pt x="0" y="573698"/>
                </a:cubicBezTo>
                <a:cubicBezTo>
                  <a:pt x="1819" y="461458"/>
                  <a:pt x="28708" y="99690"/>
                  <a:pt x="0" y="0"/>
                </a:cubicBezTo>
                <a:close/>
              </a:path>
            </a:pathLst>
          </a:custGeom>
          <a:noFill/>
          <a:ln w="38100">
            <a:solidFill>
              <a:srgbClr val="FF0000"/>
            </a:solidFill>
            <a:prstDash val="sysDot"/>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spcAft>
                <a:spcPts val="600"/>
              </a:spcAft>
            </a:pPr>
            <a:r>
              <a:rPr lang="en-US" sz="3600" b="1" dirty="0">
                <a:solidFill>
                  <a:srgbClr val="FF0000"/>
                </a:solidFill>
                <a:latin typeface="Comic Sans MS" panose="030F0702030302020204" pitchFamily="66" charset="0"/>
              </a:rPr>
              <a:t>2</a:t>
            </a:r>
          </a:p>
        </p:txBody>
      </p:sp>
      <p:sp>
        <p:nvSpPr>
          <p:cNvPr id="5" name="Rectangle 4">
            <a:extLst>
              <a:ext uri="{FF2B5EF4-FFF2-40B4-BE49-F238E27FC236}">
                <a16:creationId xmlns:a16="http://schemas.microsoft.com/office/drawing/2014/main" id="{82DCE546-C130-EED0-E11F-9CF5505C8201}"/>
              </a:ext>
            </a:extLst>
          </p:cNvPr>
          <p:cNvSpPr/>
          <p:nvPr/>
        </p:nvSpPr>
        <p:spPr>
          <a:xfrm>
            <a:off x="278110" y="6197938"/>
            <a:ext cx="1706333" cy="490506"/>
          </a:xfrm>
          <a:custGeom>
            <a:avLst/>
            <a:gdLst>
              <a:gd name="connsiteX0" fmla="*/ 0 w 1706333"/>
              <a:gd name="connsiteY0" fmla="*/ 0 h 490506"/>
              <a:gd name="connsiteX1" fmla="*/ 1706333 w 1706333"/>
              <a:gd name="connsiteY1" fmla="*/ 0 h 490506"/>
              <a:gd name="connsiteX2" fmla="*/ 1706333 w 1706333"/>
              <a:gd name="connsiteY2" fmla="*/ 490506 h 490506"/>
              <a:gd name="connsiteX3" fmla="*/ 0 w 1706333"/>
              <a:gd name="connsiteY3" fmla="*/ 490506 h 490506"/>
              <a:gd name="connsiteX4" fmla="*/ 0 w 1706333"/>
              <a:gd name="connsiteY4" fmla="*/ 0 h 490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333" h="490506" extrusionOk="0">
                <a:moveTo>
                  <a:pt x="0" y="0"/>
                </a:moveTo>
                <a:cubicBezTo>
                  <a:pt x="511545" y="-7361"/>
                  <a:pt x="1353276" y="-127902"/>
                  <a:pt x="1706333" y="0"/>
                </a:cubicBezTo>
                <a:cubicBezTo>
                  <a:pt x="1736813" y="125945"/>
                  <a:pt x="1698037" y="246528"/>
                  <a:pt x="1706333" y="490506"/>
                </a:cubicBezTo>
                <a:cubicBezTo>
                  <a:pt x="1441505" y="406997"/>
                  <a:pt x="817856" y="390326"/>
                  <a:pt x="0" y="490506"/>
                </a:cubicBezTo>
                <a:cubicBezTo>
                  <a:pt x="-37553" y="378732"/>
                  <a:pt x="-17839" y="85211"/>
                  <a:pt x="0" y="0"/>
                </a:cubicBezTo>
                <a:close/>
              </a:path>
            </a:pathLst>
          </a:custGeom>
          <a:noFill/>
          <a:ln w="38100">
            <a:solidFill>
              <a:srgbClr val="FF0000"/>
            </a:solidFill>
            <a:prstDash val="sysDot"/>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spcAft>
                <a:spcPts val="600"/>
              </a:spcAft>
            </a:pPr>
            <a:r>
              <a:rPr lang="en-US" sz="3600" b="1" dirty="0">
                <a:solidFill>
                  <a:srgbClr val="FF0000"/>
                </a:solidFill>
                <a:latin typeface="Comic Sans MS" panose="030F0702030302020204" pitchFamily="66" charset="0"/>
              </a:rPr>
              <a:t>3</a:t>
            </a:r>
          </a:p>
        </p:txBody>
      </p:sp>
      <p:graphicFrame>
        <p:nvGraphicFramePr>
          <p:cNvPr id="6" name="Table 6">
            <a:extLst>
              <a:ext uri="{FF2B5EF4-FFF2-40B4-BE49-F238E27FC236}">
                <a16:creationId xmlns:a16="http://schemas.microsoft.com/office/drawing/2014/main" id="{88910543-F253-A951-AC2B-FAC75F75B800}"/>
              </a:ext>
            </a:extLst>
          </p:cNvPr>
          <p:cNvGraphicFramePr>
            <a:graphicFrameLocks noGrp="1"/>
          </p:cNvGraphicFramePr>
          <p:nvPr/>
        </p:nvGraphicFramePr>
        <p:xfrm>
          <a:off x="8295761" y="2950633"/>
          <a:ext cx="3779385" cy="1645920"/>
        </p:xfrm>
        <a:graphic>
          <a:graphicData uri="http://schemas.openxmlformats.org/drawingml/2006/table">
            <a:tbl>
              <a:tblPr bandRow="1">
                <a:tableStyleId>{5C22544A-7EE6-4342-B048-85BDC9FD1C3A}</a:tableStyleId>
              </a:tblPr>
              <a:tblGrid>
                <a:gridCol w="498013">
                  <a:extLst>
                    <a:ext uri="{9D8B030D-6E8A-4147-A177-3AD203B41FA5}">
                      <a16:colId xmlns:a16="http://schemas.microsoft.com/office/drawing/2014/main" val="1637967358"/>
                    </a:ext>
                  </a:extLst>
                </a:gridCol>
                <a:gridCol w="3281372">
                  <a:extLst>
                    <a:ext uri="{9D8B030D-6E8A-4147-A177-3AD203B41FA5}">
                      <a16:colId xmlns:a16="http://schemas.microsoft.com/office/drawing/2014/main" val="307759621"/>
                    </a:ext>
                  </a:extLst>
                </a:gridCol>
              </a:tblGrid>
              <a:tr h="370840">
                <a:tc>
                  <a:txBody>
                    <a:bodyPr/>
                    <a:lstStyle/>
                    <a:p>
                      <a:pPr algn="r"/>
                      <a:r>
                        <a:rPr lang="en-US" sz="2000" b="1" dirty="0">
                          <a:solidFill>
                            <a:srgbClr val="FF0000"/>
                          </a:solidFill>
                        </a:rPr>
                        <a:t>1</a:t>
                      </a:r>
                    </a:p>
                  </a:txBody>
                  <a:tcPr/>
                </a:tc>
                <a:tc>
                  <a:txBody>
                    <a:bodyPr/>
                    <a:lstStyle/>
                    <a:p>
                      <a:r>
                        <a:rPr lang="en-US" sz="1400" dirty="0">
                          <a:solidFill>
                            <a:schemeClr val="tx2"/>
                          </a:solidFill>
                        </a:rPr>
                        <a:t>You can select a specific DC. To see all VM, choose vSphere World object</a:t>
                      </a:r>
                    </a:p>
                  </a:txBody>
                  <a:tcPr/>
                </a:tc>
                <a:extLst>
                  <a:ext uri="{0D108BD9-81ED-4DB2-BD59-A6C34878D82A}">
                    <a16:rowId xmlns:a16="http://schemas.microsoft.com/office/drawing/2014/main" val="2919391499"/>
                  </a:ext>
                </a:extLst>
              </a:tr>
              <a:tr h="370840">
                <a:tc>
                  <a:txBody>
                    <a:bodyPr/>
                    <a:lstStyle/>
                    <a:p>
                      <a:pPr algn="r"/>
                      <a:r>
                        <a:rPr lang="en-US" sz="2000" b="1" dirty="0">
                          <a:solidFill>
                            <a:srgbClr val="FF0000"/>
                          </a:solidFill>
                        </a:rPr>
                        <a:t>2</a:t>
                      </a:r>
                    </a:p>
                  </a:txBody>
                  <a:tcPr/>
                </a:tc>
                <a:tc>
                  <a:txBody>
                    <a:bodyPr/>
                    <a:lstStyle/>
                    <a:p>
                      <a:r>
                        <a:rPr lang="en-US" sz="1400" dirty="0">
                          <a:solidFill>
                            <a:schemeClr val="tx2"/>
                          </a:solidFill>
                        </a:rPr>
                        <a:t>To find specific VM, use the search bar</a:t>
                      </a:r>
                    </a:p>
                  </a:txBody>
                  <a:tcPr/>
                </a:tc>
                <a:extLst>
                  <a:ext uri="{0D108BD9-81ED-4DB2-BD59-A6C34878D82A}">
                    <a16:rowId xmlns:a16="http://schemas.microsoft.com/office/drawing/2014/main" val="2705268762"/>
                  </a:ext>
                </a:extLst>
              </a:tr>
              <a:tr h="370840">
                <a:tc>
                  <a:txBody>
                    <a:bodyPr/>
                    <a:lstStyle/>
                    <a:p>
                      <a:pPr algn="r"/>
                      <a:r>
                        <a:rPr lang="en-US" sz="2000" b="1" dirty="0">
                          <a:solidFill>
                            <a:srgbClr val="FF0000"/>
                          </a:solidFill>
                        </a:rPr>
                        <a:t>3</a:t>
                      </a:r>
                    </a:p>
                  </a:txBody>
                  <a:tcPr/>
                </a:tc>
                <a:tc>
                  <a:txBody>
                    <a:bodyPr/>
                    <a:lstStyle/>
                    <a:p>
                      <a:r>
                        <a:rPr lang="en-US" sz="1400" dirty="0">
                          <a:solidFill>
                            <a:schemeClr val="tx2"/>
                          </a:solidFill>
                        </a:rPr>
                        <a:t>To select a VM, select the row. </a:t>
                      </a:r>
                    </a:p>
                  </a:txBody>
                  <a:tcPr/>
                </a:tc>
                <a:extLst>
                  <a:ext uri="{0D108BD9-81ED-4DB2-BD59-A6C34878D82A}">
                    <a16:rowId xmlns:a16="http://schemas.microsoft.com/office/drawing/2014/main" val="2918287691"/>
                  </a:ext>
                </a:extLst>
              </a:tr>
            </a:tbl>
          </a:graphicData>
        </a:graphic>
      </p:graphicFrame>
    </p:spTree>
    <p:extLst>
      <p:ext uri="{BB962C8B-B14F-4D97-AF65-F5344CB8AC3E}">
        <p14:creationId xmlns:p14="http://schemas.microsoft.com/office/powerpoint/2010/main" val="234135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2E2A37-4205-C7B7-C873-98526F4BB7F6}"/>
              </a:ext>
            </a:extLst>
          </p:cNvPr>
          <p:cNvPicPr>
            <a:picLocks noChangeAspect="1"/>
          </p:cNvPicPr>
          <p:nvPr/>
        </p:nvPicPr>
        <p:blipFill>
          <a:blip r:embed="rId3"/>
          <a:stretch>
            <a:fillRect/>
          </a:stretch>
        </p:blipFill>
        <p:spPr>
          <a:xfrm>
            <a:off x="3703344" y="-64329"/>
            <a:ext cx="8084504" cy="6858000"/>
          </a:xfrm>
          <a:prstGeom prst="rect">
            <a:avLst/>
          </a:prstGeom>
        </p:spPr>
      </p:pic>
      <p:sp>
        <p:nvSpPr>
          <p:cNvPr id="4" name="Rectangle 3">
            <a:extLst>
              <a:ext uri="{FF2B5EF4-FFF2-40B4-BE49-F238E27FC236}">
                <a16:creationId xmlns:a16="http://schemas.microsoft.com/office/drawing/2014/main" id="{9C0FCC07-E620-6D33-538B-B1E730B999E8}"/>
              </a:ext>
            </a:extLst>
          </p:cNvPr>
          <p:cNvSpPr/>
          <p:nvPr/>
        </p:nvSpPr>
        <p:spPr>
          <a:xfrm>
            <a:off x="9606691" y="274785"/>
            <a:ext cx="1859079" cy="363339"/>
          </a:xfrm>
          <a:custGeom>
            <a:avLst/>
            <a:gdLst>
              <a:gd name="connsiteX0" fmla="*/ 0 w 1859079"/>
              <a:gd name="connsiteY0" fmla="*/ 0 h 363339"/>
              <a:gd name="connsiteX1" fmla="*/ 1859079 w 1859079"/>
              <a:gd name="connsiteY1" fmla="*/ 0 h 363339"/>
              <a:gd name="connsiteX2" fmla="*/ 1859079 w 1859079"/>
              <a:gd name="connsiteY2" fmla="*/ 363339 h 363339"/>
              <a:gd name="connsiteX3" fmla="*/ 0 w 1859079"/>
              <a:gd name="connsiteY3" fmla="*/ 363339 h 363339"/>
              <a:gd name="connsiteX4" fmla="*/ 0 w 1859079"/>
              <a:gd name="connsiteY4" fmla="*/ 0 h 363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9079" h="363339" extrusionOk="0">
                <a:moveTo>
                  <a:pt x="0" y="0"/>
                </a:moveTo>
                <a:cubicBezTo>
                  <a:pt x="644236" y="64956"/>
                  <a:pt x="1457118" y="-112393"/>
                  <a:pt x="1859079" y="0"/>
                </a:cubicBezTo>
                <a:cubicBezTo>
                  <a:pt x="1857370" y="128567"/>
                  <a:pt x="1855653" y="297271"/>
                  <a:pt x="1859079" y="363339"/>
                </a:cubicBezTo>
                <a:cubicBezTo>
                  <a:pt x="1418802" y="432178"/>
                  <a:pt x="651937" y="295386"/>
                  <a:pt x="0" y="363339"/>
                </a:cubicBezTo>
                <a:cubicBezTo>
                  <a:pt x="-3254" y="278939"/>
                  <a:pt x="-22910" y="119701"/>
                  <a:pt x="0" y="0"/>
                </a:cubicBezTo>
                <a:close/>
              </a:path>
            </a:pathLst>
          </a:custGeom>
          <a:noFill/>
          <a:ln w="38100">
            <a:solidFill>
              <a:srgbClr val="FF0000"/>
            </a:solidFill>
            <a:prstDash val="sysDot"/>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spcAft>
                <a:spcPts val="600"/>
              </a:spcAft>
            </a:pPr>
            <a:r>
              <a:rPr lang="en-US" sz="3600" b="1" dirty="0">
                <a:solidFill>
                  <a:srgbClr val="FF0000"/>
                </a:solidFill>
                <a:latin typeface="Comic Sans MS" panose="030F0702030302020204" pitchFamily="66" charset="0"/>
              </a:rPr>
              <a:t>1</a:t>
            </a:r>
          </a:p>
        </p:txBody>
      </p:sp>
      <p:sp>
        <p:nvSpPr>
          <p:cNvPr id="5" name="Rectangle 4">
            <a:extLst>
              <a:ext uri="{FF2B5EF4-FFF2-40B4-BE49-F238E27FC236}">
                <a16:creationId xmlns:a16="http://schemas.microsoft.com/office/drawing/2014/main" id="{68C8AF67-262D-A562-A52F-752AC5D7ACF7}"/>
              </a:ext>
            </a:extLst>
          </p:cNvPr>
          <p:cNvSpPr/>
          <p:nvPr/>
        </p:nvSpPr>
        <p:spPr>
          <a:xfrm>
            <a:off x="3775122" y="2697038"/>
            <a:ext cx="8284100" cy="4096633"/>
          </a:xfrm>
          <a:custGeom>
            <a:avLst/>
            <a:gdLst>
              <a:gd name="connsiteX0" fmla="*/ 0 w 8284100"/>
              <a:gd name="connsiteY0" fmla="*/ 0 h 4096633"/>
              <a:gd name="connsiteX1" fmla="*/ 8284100 w 8284100"/>
              <a:gd name="connsiteY1" fmla="*/ 0 h 4096633"/>
              <a:gd name="connsiteX2" fmla="*/ 8284100 w 8284100"/>
              <a:gd name="connsiteY2" fmla="*/ 4096633 h 4096633"/>
              <a:gd name="connsiteX3" fmla="*/ 0 w 8284100"/>
              <a:gd name="connsiteY3" fmla="*/ 4096633 h 4096633"/>
              <a:gd name="connsiteX4" fmla="*/ 0 w 8284100"/>
              <a:gd name="connsiteY4" fmla="*/ 0 h 4096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4100" h="4096633" extrusionOk="0">
                <a:moveTo>
                  <a:pt x="0" y="0"/>
                </a:moveTo>
                <a:cubicBezTo>
                  <a:pt x="1195453" y="118645"/>
                  <a:pt x="5127351" y="116012"/>
                  <a:pt x="8284100" y="0"/>
                </a:cubicBezTo>
                <a:cubicBezTo>
                  <a:pt x="8151218" y="1192787"/>
                  <a:pt x="8369051" y="2620207"/>
                  <a:pt x="8284100" y="4096633"/>
                </a:cubicBezTo>
                <a:cubicBezTo>
                  <a:pt x="4925899" y="4231233"/>
                  <a:pt x="2350013" y="3939437"/>
                  <a:pt x="0" y="4096633"/>
                </a:cubicBezTo>
                <a:cubicBezTo>
                  <a:pt x="-20187" y="3465048"/>
                  <a:pt x="-152480" y="541486"/>
                  <a:pt x="0" y="0"/>
                </a:cubicBezTo>
                <a:close/>
              </a:path>
            </a:pathLst>
          </a:custGeom>
          <a:noFill/>
          <a:ln w="38100">
            <a:solidFill>
              <a:srgbClr val="FF0000"/>
            </a:solidFill>
            <a:prstDash val="sysDot"/>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spcAft>
                <a:spcPts val="600"/>
              </a:spcAft>
            </a:pPr>
            <a:r>
              <a:rPr lang="en-US" sz="3600" b="1" dirty="0">
                <a:solidFill>
                  <a:srgbClr val="FF0000"/>
                </a:solidFill>
                <a:latin typeface="Comic Sans MS" panose="030F0702030302020204" pitchFamily="66" charset="0"/>
              </a:rPr>
              <a:t>2</a:t>
            </a:r>
          </a:p>
        </p:txBody>
      </p:sp>
      <p:sp>
        <p:nvSpPr>
          <p:cNvPr id="2" name="Speech Bubble: Rectangle 1">
            <a:extLst>
              <a:ext uri="{FF2B5EF4-FFF2-40B4-BE49-F238E27FC236}">
                <a16:creationId xmlns:a16="http://schemas.microsoft.com/office/drawing/2014/main" id="{B88F44BC-9315-E914-BE85-1D68A8F73ADD}"/>
              </a:ext>
            </a:extLst>
          </p:cNvPr>
          <p:cNvSpPr/>
          <p:nvPr/>
        </p:nvSpPr>
        <p:spPr>
          <a:xfrm>
            <a:off x="132778" y="2283702"/>
            <a:ext cx="2063143" cy="974135"/>
          </a:xfrm>
          <a:prstGeom prst="wedgeRectCallout">
            <a:avLst>
              <a:gd name="adj1" fmla="val 81840"/>
              <a:gd name="adj2" fmla="val 3985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dirty="0">
                <a:solidFill>
                  <a:schemeClr val="bg1"/>
                </a:solidFill>
              </a:rPr>
              <a:t>Why is CPU Run Queue the first counter?</a:t>
            </a:r>
          </a:p>
          <a:p>
            <a:pPr algn="ctr">
              <a:spcAft>
                <a:spcPts val="600"/>
              </a:spcAft>
            </a:pPr>
            <a:r>
              <a:rPr lang="en-US" sz="1200" dirty="0">
                <a:solidFill>
                  <a:schemeClr val="bg1"/>
                </a:solidFill>
              </a:rPr>
              <a:t>Why are there 8 counters for CPU?</a:t>
            </a:r>
          </a:p>
        </p:txBody>
      </p:sp>
      <p:sp>
        <p:nvSpPr>
          <p:cNvPr id="6" name="Speech Bubble: Rectangle 5">
            <a:extLst>
              <a:ext uri="{FF2B5EF4-FFF2-40B4-BE49-F238E27FC236}">
                <a16:creationId xmlns:a16="http://schemas.microsoft.com/office/drawing/2014/main" id="{F5936108-A7DF-23FC-23E6-C48A42ADFA31}"/>
              </a:ext>
            </a:extLst>
          </p:cNvPr>
          <p:cNvSpPr/>
          <p:nvPr/>
        </p:nvSpPr>
        <p:spPr>
          <a:xfrm>
            <a:off x="132778" y="3364671"/>
            <a:ext cx="2063143" cy="974135"/>
          </a:xfrm>
          <a:prstGeom prst="wedgeRectCallout">
            <a:avLst>
              <a:gd name="adj1" fmla="val 81840"/>
              <a:gd name="adj2" fmla="val 3985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dirty="0">
                <a:solidFill>
                  <a:schemeClr val="bg1"/>
                </a:solidFill>
              </a:rPr>
              <a:t>Why only Memory Latency is color coded?</a:t>
            </a:r>
          </a:p>
        </p:txBody>
      </p:sp>
    </p:spTree>
    <p:extLst>
      <p:ext uri="{BB962C8B-B14F-4D97-AF65-F5344CB8AC3E}">
        <p14:creationId xmlns:p14="http://schemas.microsoft.com/office/powerpoint/2010/main" val="3098631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447F4F-6EAF-6639-AC3B-D58287D59A54}"/>
              </a:ext>
            </a:extLst>
          </p:cNvPr>
          <p:cNvPicPr>
            <a:picLocks noChangeAspect="1"/>
          </p:cNvPicPr>
          <p:nvPr/>
        </p:nvPicPr>
        <p:blipFill>
          <a:blip r:embed="rId3"/>
          <a:stretch>
            <a:fillRect/>
          </a:stretch>
        </p:blipFill>
        <p:spPr>
          <a:xfrm>
            <a:off x="3622895" y="0"/>
            <a:ext cx="8569105" cy="6858000"/>
          </a:xfrm>
          <a:prstGeom prst="rect">
            <a:avLst/>
          </a:prstGeom>
        </p:spPr>
      </p:pic>
    </p:spTree>
    <p:extLst>
      <p:ext uri="{BB962C8B-B14F-4D97-AF65-F5344CB8AC3E}">
        <p14:creationId xmlns:p14="http://schemas.microsoft.com/office/powerpoint/2010/main" val="2032049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C9E763-BB47-16CE-302B-934471A82561}"/>
              </a:ext>
            </a:extLst>
          </p:cNvPr>
          <p:cNvPicPr>
            <a:picLocks noChangeAspect="1"/>
          </p:cNvPicPr>
          <p:nvPr/>
        </p:nvPicPr>
        <p:blipFill>
          <a:blip r:embed="rId3"/>
          <a:stretch>
            <a:fillRect/>
          </a:stretch>
        </p:blipFill>
        <p:spPr>
          <a:xfrm>
            <a:off x="8093826" y="1077654"/>
            <a:ext cx="4028453" cy="5689601"/>
          </a:xfrm>
          <a:prstGeom prst="rect">
            <a:avLst/>
          </a:prstGeom>
        </p:spPr>
      </p:pic>
      <p:pic>
        <p:nvPicPr>
          <p:cNvPr id="5" name="Picture 4">
            <a:extLst>
              <a:ext uri="{FF2B5EF4-FFF2-40B4-BE49-F238E27FC236}">
                <a16:creationId xmlns:a16="http://schemas.microsoft.com/office/drawing/2014/main" id="{CA64AB10-3B65-DDCB-AD44-14EBB63D5713}"/>
              </a:ext>
            </a:extLst>
          </p:cNvPr>
          <p:cNvPicPr>
            <a:picLocks noChangeAspect="1"/>
          </p:cNvPicPr>
          <p:nvPr/>
        </p:nvPicPr>
        <p:blipFill>
          <a:blip r:embed="rId4"/>
          <a:stretch>
            <a:fillRect/>
          </a:stretch>
        </p:blipFill>
        <p:spPr>
          <a:xfrm>
            <a:off x="4422508" y="1240637"/>
            <a:ext cx="2696445" cy="5363633"/>
          </a:xfrm>
          <a:prstGeom prst="rect">
            <a:avLst/>
          </a:prstGeom>
        </p:spPr>
      </p:pic>
      <p:sp>
        <p:nvSpPr>
          <p:cNvPr id="6" name="Arrow: Right 5">
            <a:extLst>
              <a:ext uri="{FF2B5EF4-FFF2-40B4-BE49-F238E27FC236}">
                <a16:creationId xmlns:a16="http://schemas.microsoft.com/office/drawing/2014/main" id="{8DE1487C-B92A-B577-A7FB-12A414F136B5}"/>
              </a:ext>
            </a:extLst>
          </p:cNvPr>
          <p:cNvSpPr/>
          <p:nvPr/>
        </p:nvSpPr>
        <p:spPr>
          <a:xfrm>
            <a:off x="6707087" y="4203280"/>
            <a:ext cx="1386739" cy="1023401"/>
          </a:xfrm>
          <a:prstGeom prst="rightArrow">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 name="Content Placeholder 6">
            <a:extLst>
              <a:ext uri="{FF2B5EF4-FFF2-40B4-BE49-F238E27FC236}">
                <a16:creationId xmlns:a16="http://schemas.microsoft.com/office/drawing/2014/main" id="{F38BCD26-3DED-D57F-F9BE-E7B43F8C7DA6}"/>
              </a:ext>
            </a:extLst>
          </p:cNvPr>
          <p:cNvSpPr>
            <a:spLocks noGrp="1"/>
          </p:cNvSpPr>
          <p:nvPr>
            <p:ph sz="quarter" idx="14"/>
          </p:nvPr>
        </p:nvSpPr>
        <p:spPr>
          <a:xfrm>
            <a:off x="616667" y="1600201"/>
            <a:ext cx="3726734" cy="4572000"/>
          </a:xfrm>
        </p:spPr>
        <p:txBody>
          <a:bodyPr/>
          <a:lstStyle/>
          <a:p>
            <a:r>
              <a:rPr lang="en-US" sz="1800" dirty="0"/>
              <a:t>Written</a:t>
            </a:r>
          </a:p>
          <a:p>
            <a:pPr lvl="1"/>
            <a:r>
              <a:rPr lang="en-US" sz="1200" dirty="0"/>
              <a:t>It was written in MS Word for Windows, not Mac.</a:t>
            </a:r>
            <a:endParaRPr lang="en-US" sz="600" dirty="0"/>
          </a:p>
          <a:p>
            <a:pPr lvl="1"/>
            <a:r>
              <a:rPr lang="en-US" sz="1200" dirty="0"/>
              <a:t>In MS Word, open the </a:t>
            </a:r>
            <a:r>
              <a:rPr lang="en-US" sz="1200" b="1" dirty="0"/>
              <a:t>Navigation Pane</a:t>
            </a:r>
            <a:r>
              <a:rPr lang="en-US" sz="1200" dirty="0"/>
              <a:t>.</a:t>
            </a:r>
          </a:p>
          <a:p>
            <a:pPr lvl="1"/>
            <a:r>
              <a:rPr lang="en-US" sz="1200" dirty="0"/>
              <a:t>Go to PART 3</a:t>
            </a:r>
          </a:p>
          <a:p>
            <a:pPr lvl="1"/>
            <a:r>
              <a:rPr lang="en-US" sz="1200" dirty="0"/>
              <a:t>Go to Performance Dashboards</a:t>
            </a:r>
          </a:p>
          <a:p>
            <a:pPr lvl="1"/>
            <a:r>
              <a:rPr lang="en-US" sz="1200" dirty="0"/>
              <a:t>Go to VM Performance</a:t>
            </a:r>
          </a:p>
          <a:p>
            <a:r>
              <a:rPr lang="en-US" sz="1600" dirty="0">
                <a:solidFill>
                  <a:schemeClr val="tx2"/>
                </a:solidFill>
              </a:rPr>
              <a:t>Watch Video </a:t>
            </a:r>
            <a:r>
              <a:rPr lang="en-US" sz="1600" dirty="0">
                <a:solidFill>
                  <a:schemeClr val="tx2"/>
                </a:solidFill>
                <a:hlinkClick r:id="rId5">
                  <a:extLst>
                    <a:ext uri="{A12FA001-AC4F-418D-AE19-62706E023703}">
                      <ahyp:hlinkClr xmlns:ahyp="http://schemas.microsoft.com/office/drawing/2018/hyperlinkcolor" val="tx"/>
                    </a:ext>
                  </a:extLst>
                </a:hlinkClick>
              </a:rPr>
              <a:t>here</a:t>
            </a:r>
            <a:endParaRPr lang="en-US" sz="1600" dirty="0">
              <a:solidFill>
                <a:schemeClr val="tx2"/>
              </a:solidFill>
            </a:endParaRPr>
          </a:p>
          <a:p>
            <a:endParaRPr lang="en-US" sz="1800" dirty="0"/>
          </a:p>
          <a:p>
            <a:pPr lvl="1"/>
            <a:endParaRPr lang="en-US" sz="1200" dirty="0"/>
          </a:p>
          <a:p>
            <a:endParaRPr lang="en-US" sz="1800" dirty="0"/>
          </a:p>
        </p:txBody>
      </p:sp>
      <p:sp>
        <p:nvSpPr>
          <p:cNvPr id="4" name="Subtitle 3">
            <a:extLst>
              <a:ext uri="{FF2B5EF4-FFF2-40B4-BE49-F238E27FC236}">
                <a16:creationId xmlns:a16="http://schemas.microsoft.com/office/drawing/2014/main" id="{4872A4BD-D85F-9CE9-624C-B0353424DE0E}"/>
              </a:ext>
            </a:extLst>
          </p:cNvPr>
          <p:cNvSpPr>
            <a:spLocks noGrp="1"/>
          </p:cNvSpPr>
          <p:nvPr>
            <p:ph type="subTitle" idx="10"/>
          </p:nvPr>
        </p:nvSpPr>
        <p:spPr/>
        <p:txBody>
          <a:bodyPr/>
          <a:lstStyle/>
          <a:p>
            <a:r>
              <a:rPr lang="en-US" dirty="0"/>
              <a:t>In-depth explanation on the dashboard</a:t>
            </a:r>
          </a:p>
        </p:txBody>
      </p:sp>
      <p:sp>
        <p:nvSpPr>
          <p:cNvPr id="2" name="Title 1">
            <a:extLst>
              <a:ext uri="{FF2B5EF4-FFF2-40B4-BE49-F238E27FC236}">
                <a16:creationId xmlns:a16="http://schemas.microsoft.com/office/drawing/2014/main" id="{690E33C9-39FA-2792-B9C1-2C667FD221F2}"/>
              </a:ext>
            </a:extLst>
          </p:cNvPr>
          <p:cNvSpPr>
            <a:spLocks noGrp="1"/>
          </p:cNvSpPr>
          <p:nvPr>
            <p:ph type="title"/>
          </p:nvPr>
        </p:nvSpPr>
        <p:spPr/>
        <p:txBody>
          <a:bodyPr/>
          <a:lstStyle/>
          <a:p>
            <a:r>
              <a:rPr lang="en-US" dirty="0"/>
              <a:t>Video + Documentation</a:t>
            </a:r>
          </a:p>
        </p:txBody>
      </p:sp>
    </p:spTree>
    <p:extLst>
      <p:ext uri="{BB962C8B-B14F-4D97-AF65-F5344CB8AC3E}">
        <p14:creationId xmlns:p14="http://schemas.microsoft.com/office/powerpoint/2010/main" val="331429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A6DCC67-3E0E-83D0-A4C8-1FF7B8097A38}"/>
              </a:ext>
            </a:extLst>
          </p:cNvPr>
          <p:cNvSpPr>
            <a:spLocks noGrp="1"/>
          </p:cNvSpPr>
          <p:nvPr>
            <p:ph type="subTitle" idx="10"/>
          </p:nvPr>
        </p:nvSpPr>
        <p:spPr/>
        <p:txBody>
          <a:bodyPr/>
          <a:lstStyle/>
          <a:p>
            <a:r>
              <a:rPr lang="en-US" dirty="0"/>
              <a:t>Proactive Operations require the environment to be “healthy”</a:t>
            </a:r>
          </a:p>
        </p:txBody>
      </p:sp>
      <p:sp>
        <p:nvSpPr>
          <p:cNvPr id="2" name="Title 1">
            <a:extLst>
              <a:ext uri="{FF2B5EF4-FFF2-40B4-BE49-F238E27FC236}">
                <a16:creationId xmlns:a16="http://schemas.microsoft.com/office/drawing/2014/main" id="{85D735E1-0B06-4FF6-9728-4E1EBE4EA2CE}"/>
              </a:ext>
            </a:extLst>
          </p:cNvPr>
          <p:cNvSpPr>
            <a:spLocks noGrp="1"/>
          </p:cNvSpPr>
          <p:nvPr>
            <p:ph type="title"/>
          </p:nvPr>
        </p:nvSpPr>
        <p:spPr/>
        <p:txBody>
          <a:bodyPr/>
          <a:lstStyle/>
          <a:p>
            <a:r>
              <a:rPr lang="en-SG" dirty="0"/>
              <a:t>Why Optimize Your Performance?</a:t>
            </a:r>
          </a:p>
        </p:txBody>
      </p:sp>
      <p:sp>
        <p:nvSpPr>
          <p:cNvPr id="7" name="Freeform: Shape 6">
            <a:extLst>
              <a:ext uri="{FF2B5EF4-FFF2-40B4-BE49-F238E27FC236}">
                <a16:creationId xmlns:a16="http://schemas.microsoft.com/office/drawing/2014/main" id="{B409388F-7B15-A685-1CDB-28089FA9EEBE}"/>
              </a:ext>
            </a:extLst>
          </p:cNvPr>
          <p:cNvSpPr/>
          <p:nvPr/>
        </p:nvSpPr>
        <p:spPr>
          <a:xfrm>
            <a:off x="598337" y="1777955"/>
            <a:ext cx="3076687" cy="432000"/>
          </a:xfrm>
          <a:custGeom>
            <a:avLst/>
            <a:gdLst>
              <a:gd name="connsiteX0" fmla="*/ 0 w 3076687"/>
              <a:gd name="connsiteY0" fmla="*/ 0 h 432000"/>
              <a:gd name="connsiteX1" fmla="*/ 3076687 w 3076687"/>
              <a:gd name="connsiteY1" fmla="*/ 0 h 432000"/>
              <a:gd name="connsiteX2" fmla="*/ 3076687 w 3076687"/>
              <a:gd name="connsiteY2" fmla="*/ 432000 h 432000"/>
              <a:gd name="connsiteX3" fmla="*/ 0 w 3076687"/>
              <a:gd name="connsiteY3" fmla="*/ 432000 h 432000"/>
              <a:gd name="connsiteX4" fmla="*/ 0 w 3076687"/>
              <a:gd name="connsiteY4" fmla="*/ 0 h 4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687" h="432000">
                <a:moveTo>
                  <a:pt x="0" y="0"/>
                </a:moveTo>
                <a:lnTo>
                  <a:pt x="3076687" y="0"/>
                </a:lnTo>
                <a:lnTo>
                  <a:pt x="3076687" y="432000"/>
                </a:lnTo>
                <a:lnTo>
                  <a:pt x="0" y="4320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mn-lt"/>
                <a:cs typeface="Calibri" panose="020F0502020204030204" pitchFamily="34" charset="0"/>
              </a:rPr>
              <a:t>Happy </a:t>
            </a:r>
            <a:r>
              <a:rPr lang="en-US" sz="2000" b="1" kern="1200" dirty="0">
                <a:latin typeface="+mn-lt"/>
                <a:cs typeface="Calibri" panose="020F0502020204030204" pitchFamily="34" charset="0"/>
                <a:sym typeface="Wingdings" panose="05000000000000000000" pitchFamily="2" charset="2"/>
              </a:rPr>
              <a:t></a:t>
            </a:r>
            <a:endParaRPr lang="en-US" sz="1500" b="1" kern="1200" dirty="0">
              <a:latin typeface="+mn-lt"/>
              <a:cs typeface="Calibri" panose="020F0502020204030204" pitchFamily="34" charset="0"/>
            </a:endParaRPr>
          </a:p>
        </p:txBody>
      </p:sp>
      <p:sp>
        <p:nvSpPr>
          <p:cNvPr id="8" name="Freeform: Shape 7">
            <a:extLst>
              <a:ext uri="{FF2B5EF4-FFF2-40B4-BE49-F238E27FC236}">
                <a16:creationId xmlns:a16="http://schemas.microsoft.com/office/drawing/2014/main" id="{FCAA6EB5-1834-2379-C3B5-BF4EFF65F05C}"/>
              </a:ext>
            </a:extLst>
          </p:cNvPr>
          <p:cNvSpPr/>
          <p:nvPr/>
        </p:nvSpPr>
        <p:spPr>
          <a:xfrm>
            <a:off x="598337" y="2209955"/>
            <a:ext cx="3076687" cy="4121733"/>
          </a:xfrm>
          <a:custGeom>
            <a:avLst/>
            <a:gdLst>
              <a:gd name="connsiteX0" fmla="*/ 0 w 3076687"/>
              <a:gd name="connsiteY0" fmla="*/ 0 h 3499875"/>
              <a:gd name="connsiteX1" fmla="*/ 3076687 w 3076687"/>
              <a:gd name="connsiteY1" fmla="*/ 0 h 3499875"/>
              <a:gd name="connsiteX2" fmla="*/ 3076687 w 3076687"/>
              <a:gd name="connsiteY2" fmla="*/ 3499875 h 3499875"/>
              <a:gd name="connsiteX3" fmla="*/ 0 w 3076687"/>
              <a:gd name="connsiteY3" fmla="*/ 3499875 h 3499875"/>
              <a:gd name="connsiteX4" fmla="*/ 0 w 3076687"/>
              <a:gd name="connsiteY4" fmla="*/ 0 h 3499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687" h="3499875">
                <a:moveTo>
                  <a:pt x="0" y="0"/>
                </a:moveTo>
                <a:lnTo>
                  <a:pt x="3076687" y="0"/>
                </a:lnTo>
                <a:lnTo>
                  <a:pt x="3076687" y="3499875"/>
                </a:lnTo>
                <a:lnTo>
                  <a:pt x="0" y="3499875"/>
                </a:lnTo>
                <a:lnTo>
                  <a:pt x="0" y="0"/>
                </a:lnTo>
                <a:close/>
              </a:path>
            </a:pathLst>
          </a:custGeom>
          <a:solidFill>
            <a:schemeClr val="accent1">
              <a:lumMod val="20000"/>
              <a:lumOff val="80000"/>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106680" bIns="120015" numCol="1" spcCol="1270" anchor="t" anchorCtr="0">
            <a:noAutofit/>
          </a:bodyPr>
          <a:lstStyle/>
          <a:p>
            <a:pPr marL="0" lvl="1" algn="l" defTabSz="666750">
              <a:lnSpc>
                <a:spcPct val="90000"/>
              </a:lnSpc>
              <a:spcBef>
                <a:spcPct val="0"/>
              </a:spcBef>
              <a:spcAft>
                <a:spcPts val="1200"/>
              </a:spcAft>
            </a:pPr>
            <a:r>
              <a:rPr lang="en-SG" sz="1600" kern="1200" dirty="0">
                <a:solidFill>
                  <a:schemeClr val="bg2">
                    <a:lumMod val="10000"/>
                  </a:schemeClr>
                </a:solidFill>
                <a:latin typeface="Calibri" panose="020F0502020204030204" pitchFamily="34" charset="0"/>
                <a:cs typeface="Calibri" panose="020F0502020204030204" pitchFamily="34" charset="0"/>
              </a:rPr>
              <a:t>Profiling is a proactive exercise to ensure performance is maintained as your environment grow or change. </a:t>
            </a:r>
            <a:endParaRPr lang="en-US" sz="1600" kern="1200" dirty="0">
              <a:solidFill>
                <a:schemeClr val="bg2">
                  <a:lumMod val="10000"/>
                </a:schemeClr>
              </a:solidFill>
              <a:latin typeface="Calibri" panose="020F0502020204030204" pitchFamily="34" charset="0"/>
              <a:cs typeface="Calibri" panose="020F0502020204030204" pitchFamily="34" charset="0"/>
            </a:endParaRPr>
          </a:p>
          <a:p>
            <a:pPr marL="0" lvl="1" defTabSz="666750">
              <a:lnSpc>
                <a:spcPct val="90000"/>
              </a:lnSpc>
              <a:spcBef>
                <a:spcPct val="0"/>
              </a:spcBef>
              <a:spcAft>
                <a:spcPts val="1200"/>
              </a:spcAft>
            </a:pPr>
            <a:r>
              <a:rPr lang="en-SG" sz="1600" dirty="0">
                <a:solidFill>
                  <a:schemeClr val="bg2">
                    <a:lumMod val="10000"/>
                  </a:schemeClr>
                </a:solidFill>
                <a:latin typeface="Calibri" panose="020F0502020204030204" pitchFamily="34" charset="0"/>
                <a:cs typeface="Calibri" panose="020F0502020204030204" pitchFamily="34" charset="0"/>
              </a:rPr>
              <a:t>Profiling </a:t>
            </a:r>
            <a:r>
              <a:rPr lang="en-SG" sz="1600" kern="1200" dirty="0">
                <a:solidFill>
                  <a:schemeClr val="bg2">
                    <a:lumMod val="10000"/>
                  </a:schemeClr>
                </a:solidFill>
                <a:latin typeface="Calibri" panose="020F0502020204030204" pitchFamily="34" charset="0"/>
                <a:cs typeface="Calibri" panose="020F0502020204030204" pitchFamily="34" charset="0"/>
              </a:rPr>
              <a:t>prevents infrastructure from being blamed for application-level changes. For example, if your database size grow, it can slow down the application. </a:t>
            </a:r>
            <a:endParaRPr lang="en-US" sz="1600" kern="1200" dirty="0">
              <a:solidFill>
                <a:schemeClr val="bg2">
                  <a:lumMod val="10000"/>
                </a:schemeClr>
              </a:solidFill>
              <a:latin typeface="Calibri" panose="020F0502020204030204" pitchFamily="34" charset="0"/>
              <a:cs typeface="Calibri" panose="020F0502020204030204" pitchFamily="34" charset="0"/>
            </a:endParaRPr>
          </a:p>
          <a:p>
            <a:pPr marL="0" lvl="1" algn="l" defTabSz="666750">
              <a:lnSpc>
                <a:spcPct val="90000"/>
              </a:lnSpc>
              <a:spcBef>
                <a:spcPct val="0"/>
              </a:spcBef>
              <a:spcAft>
                <a:spcPts val="1200"/>
              </a:spcAft>
            </a:pPr>
            <a:r>
              <a:rPr lang="en-SG" sz="1600" kern="1200" dirty="0">
                <a:solidFill>
                  <a:schemeClr val="bg2">
                    <a:lumMod val="10000"/>
                  </a:schemeClr>
                </a:solidFill>
                <a:latin typeface="Calibri" panose="020F0502020204030204" pitchFamily="34" charset="0"/>
                <a:cs typeface="Calibri" panose="020F0502020204030204" pitchFamily="34" charset="0"/>
              </a:rPr>
              <a:t>Establish the SLA while everyone is still happy.</a:t>
            </a:r>
            <a:endParaRPr lang="en-US" sz="1600" kern="1200" dirty="0">
              <a:solidFill>
                <a:schemeClr val="bg2">
                  <a:lumMod val="10000"/>
                </a:schemeClr>
              </a:solidFill>
              <a:latin typeface="Calibri" panose="020F0502020204030204" pitchFamily="34" charset="0"/>
              <a:cs typeface="Calibri" panose="020F0502020204030204" pitchFamily="34" charset="0"/>
            </a:endParaRPr>
          </a:p>
        </p:txBody>
      </p:sp>
      <p:sp>
        <p:nvSpPr>
          <p:cNvPr id="10" name="Freeform: Shape 9">
            <a:extLst>
              <a:ext uri="{FF2B5EF4-FFF2-40B4-BE49-F238E27FC236}">
                <a16:creationId xmlns:a16="http://schemas.microsoft.com/office/drawing/2014/main" id="{FDFC6056-51BC-55A0-C442-C3176A9779EB}"/>
              </a:ext>
            </a:extLst>
          </p:cNvPr>
          <p:cNvSpPr/>
          <p:nvPr/>
        </p:nvSpPr>
        <p:spPr>
          <a:xfrm>
            <a:off x="4537447" y="1777955"/>
            <a:ext cx="3076687" cy="432000"/>
          </a:xfrm>
          <a:custGeom>
            <a:avLst/>
            <a:gdLst>
              <a:gd name="connsiteX0" fmla="*/ 0 w 3076687"/>
              <a:gd name="connsiteY0" fmla="*/ 0 h 432000"/>
              <a:gd name="connsiteX1" fmla="*/ 3076687 w 3076687"/>
              <a:gd name="connsiteY1" fmla="*/ 0 h 432000"/>
              <a:gd name="connsiteX2" fmla="*/ 3076687 w 3076687"/>
              <a:gd name="connsiteY2" fmla="*/ 432000 h 432000"/>
              <a:gd name="connsiteX3" fmla="*/ 0 w 3076687"/>
              <a:gd name="connsiteY3" fmla="*/ 432000 h 432000"/>
              <a:gd name="connsiteX4" fmla="*/ 0 w 3076687"/>
              <a:gd name="connsiteY4" fmla="*/ 0 h 4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687" h="432000">
                <a:moveTo>
                  <a:pt x="0" y="0"/>
                </a:moveTo>
                <a:lnTo>
                  <a:pt x="3076687" y="0"/>
                </a:lnTo>
                <a:lnTo>
                  <a:pt x="3076687" y="432000"/>
                </a:lnTo>
                <a:lnTo>
                  <a:pt x="0" y="4320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mn-lt"/>
                <a:cs typeface="Calibri" panose="020F0502020204030204" pitchFamily="34" charset="0"/>
              </a:rPr>
              <a:t>Unhappy </a:t>
            </a:r>
            <a:r>
              <a:rPr lang="en-US" sz="2000" b="1" kern="1200" dirty="0">
                <a:latin typeface="+mn-lt"/>
                <a:cs typeface="Calibri" panose="020F0502020204030204" pitchFamily="34" charset="0"/>
                <a:sym typeface="Wingdings" panose="05000000000000000000" pitchFamily="2" charset="2"/>
              </a:rPr>
              <a:t></a:t>
            </a:r>
            <a:endParaRPr lang="en-US" sz="2000" b="1" kern="1200" dirty="0">
              <a:latin typeface="+mn-lt"/>
              <a:cs typeface="Calibri" panose="020F0502020204030204" pitchFamily="34" charset="0"/>
            </a:endParaRPr>
          </a:p>
        </p:txBody>
      </p:sp>
      <p:sp>
        <p:nvSpPr>
          <p:cNvPr id="11" name="Freeform: Shape 10">
            <a:extLst>
              <a:ext uri="{FF2B5EF4-FFF2-40B4-BE49-F238E27FC236}">
                <a16:creationId xmlns:a16="http://schemas.microsoft.com/office/drawing/2014/main" id="{71717441-0131-3712-450C-70785431113F}"/>
              </a:ext>
            </a:extLst>
          </p:cNvPr>
          <p:cNvSpPr/>
          <p:nvPr/>
        </p:nvSpPr>
        <p:spPr>
          <a:xfrm>
            <a:off x="4537447" y="2209955"/>
            <a:ext cx="3076687" cy="4121733"/>
          </a:xfrm>
          <a:custGeom>
            <a:avLst/>
            <a:gdLst>
              <a:gd name="connsiteX0" fmla="*/ 0 w 3076687"/>
              <a:gd name="connsiteY0" fmla="*/ 0 h 3499875"/>
              <a:gd name="connsiteX1" fmla="*/ 3076687 w 3076687"/>
              <a:gd name="connsiteY1" fmla="*/ 0 h 3499875"/>
              <a:gd name="connsiteX2" fmla="*/ 3076687 w 3076687"/>
              <a:gd name="connsiteY2" fmla="*/ 3499875 h 3499875"/>
              <a:gd name="connsiteX3" fmla="*/ 0 w 3076687"/>
              <a:gd name="connsiteY3" fmla="*/ 3499875 h 3499875"/>
              <a:gd name="connsiteX4" fmla="*/ 0 w 3076687"/>
              <a:gd name="connsiteY4" fmla="*/ 0 h 3499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687" h="3499875">
                <a:moveTo>
                  <a:pt x="0" y="0"/>
                </a:moveTo>
                <a:lnTo>
                  <a:pt x="3076687" y="0"/>
                </a:lnTo>
                <a:lnTo>
                  <a:pt x="3076687" y="3499875"/>
                </a:lnTo>
                <a:lnTo>
                  <a:pt x="0" y="3499875"/>
                </a:lnTo>
                <a:lnTo>
                  <a:pt x="0" y="0"/>
                </a:lnTo>
                <a:close/>
              </a:path>
            </a:pathLst>
          </a:custGeom>
          <a:solidFill>
            <a:schemeClr val="accent1">
              <a:lumMod val="20000"/>
              <a:lumOff val="80000"/>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106680" bIns="120015" numCol="1" spcCol="1270" anchor="t" anchorCtr="0">
            <a:noAutofit/>
          </a:bodyPr>
          <a:lstStyle/>
          <a:p>
            <a:pPr marL="0" lvl="1" algn="l" defTabSz="666750">
              <a:lnSpc>
                <a:spcPct val="90000"/>
              </a:lnSpc>
              <a:spcBef>
                <a:spcPct val="0"/>
              </a:spcBef>
              <a:spcAft>
                <a:spcPts val="600"/>
              </a:spcAft>
            </a:pPr>
            <a:r>
              <a:rPr lang="en-US" sz="1600" kern="1200" dirty="0">
                <a:solidFill>
                  <a:schemeClr val="bg2">
                    <a:lumMod val="10000"/>
                  </a:schemeClr>
                </a:solidFill>
                <a:latin typeface="Calibri" panose="020F0502020204030204" pitchFamily="34" charset="0"/>
                <a:cs typeface="Calibri" panose="020F0502020204030204" pitchFamily="34" charset="0"/>
              </a:rPr>
              <a:t>If it’s unclear if the issue is due to IaaS or not, then the profiling quantifies the complaints so they can be measured. </a:t>
            </a:r>
          </a:p>
          <a:p>
            <a:pPr marL="0" lvl="1" algn="l" defTabSz="666750">
              <a:lnSpc>
                <a:spcPct val="90000"/>
              </a:lnSpc>
              <a:spcBef>
                <a:spcPct val="0"/>
              </a:spcBef>
              <a:spcAft>
                <a:spcPts val="1200"/>
              </a:spcAft>
            </a:pPr>
            <a:r>
              <a:rPr lang="en-US" sz="1600" kern="1200" dirty="0">
                <a:solidFill>
                  <a:schemeClr val="bg2">
                    <a:lumMod val="10000"/>
                  </a:schemeClr>
                </a:solidFill>
                <a:latin typeface="Calibri" panose="020F0502020204030204" pitchFamily="34" charset="0"/>
                <a:cs typeface="Calibri" panose="020F0502020204030204" pitchFamily="34" charset="0"/>
              </a:rPr>
              <a:t>It shows how bad the situation is, and how much improvement is needed. This can help in justifying additional capacity or tech refresh.</a:t>
            </a:r>
          </a:p>
          <a:p>
            <a:pPr marL="0" lvl="1" algn="l" defTabSz="666750">
              <a:lnSpc>
                <a:spcPct val="90000"/>
              </a:lnSpc>
              <a:spcBef>
                <a:spcPct val="0"/>
              </a:spcBef>
              <a:spcAft>
                <a:spcPts val="600"/>
              </a:spcAft>
            </a:pPr>
            <a:r>
              <a:rPr lang="en-US" sz="1600" kern="1200" dirty="0">
                <a:solidFill>
                  <a:schemeClr val="bg2">
                    <a:lumMod val="10000"/>
                  </a:schemeClr>
                </a:solidFill>
                <a:latin typeface="Calibri" panose="020F0502020204030204" pitchFamily="34" charset="0"/>
                <a:cs typeface="Calibri" panose="020F0502020204030204" pitchFamily="34" charset="0"/>
              </a:rPr>
              <a:t>It might prove the blame on infrastructure is not right, if the counters are good.</a:t>
            </a:r>
          </a:p>
          <a:p>
            <a:pPr marL="0" lvl="1" algn="l" defTabSz="666750">
              <a:lnSpc>
                <a:spcPct val="90000"/>
              </a:lnSpc>
              <a:spcBef>
                <a:spcPct val="0"/>
              </a:spcBef>
              <a:spcAft>
                <a:spcPts val="600"/>
              </a:spcAft>
            </a:pPr>
            <a:r>
              <a:rPr lang="en-US" sz="1600" kern="1200" dirty="0">
                <a:solidFill>
                  <a:schemeClr val="bg2">
                    <a:lumMod val="10000"/>
                  </a:schemeClr>
                </a:solidFill>
                <a:latin typeface="Calibri" panose="020F0502020204030204" pitchFamily="34" charset="0"/>
                <a:cs typeface="Calibri" panose="020F0502020204030204" pitchFamily="34" charset="0"/>
              </a:rPr>
              <a:t>It also reveals the full picture as it analyses the entire VMware environment, not just the VM with complaints.</a:t>
            </a:r>
          </a:p>
        </p:txBody>
      </p:sp>
      <p:sp>
        <p:nvSpPr>
          <p:cNvPr id="12" name="Freeform: Shape 11">
            <a:extLst>
              <a:ext uri="{FF2B5EF4-FFF2-40B4-BE49-F238E27FC236}">
                <a16:creationId xmlns:a16="http://schemas.microsoft.com/office/drawing/2014/main" id="{55D27D48-6282-7183-568D-989F959350E6}"/>
              </a:ext>
            </a:extLst>
          </p:cNvPr>
          <p:cNvSpPr/>
          <p:nvPr/>
        </p:nvSpPr>
        <p:spPr>
          <a:xfrm>
            <a:off x="8464855" y="1777955"/>
            <a:ext cx="3076687" cy="432000"/>
          </a:xfrm>
          <a:custGeom>
            <a:avLst/>
            <a:gdLst>
              <a:gd name="connsiteX0" fmla="*/ 0 w 3076687"/>
              <a:gd name="connsiteY0" fmla="*/ 0 h 432000"/>
              <a:gd name="connsiteX1" fmla="*/ 3076687 w 3076687"/>
              <a:gd name="connsiteY1" fmla="*/ 0 h 432000"/>
              <a:gd name="connsiteX2" fmla="*/ 3076687 w 3076687"/>
              <a:gd name="connsiteY2" fmla="*/ 432000 h 432000"/>
              <a:gd name="connsiteX3" fmla="*/ 0 w 3076687"/>
              <a:gd name="connsiteY3" fmla="*/ 432000 h 432000"/>
              <a:gd name="connsiteX4" fmla="*/ 0 w 3076687"/>
              <a:gd name="connsiteY4" fmla="*/ 0 h 4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687" h="432000">
                <a:moveTo>
                  <a:pt x="0" y="0"/>
                </a:moveTo>
                <a:lnTo>
                  <a:pt x="3076687" y="0"/>
                </a:lnTo>
                <a:lnTo>
                  <a:pt x="3076687" y="432000"/>
                </a:lnTo>
                <a:lnTo>
                  <a:pt x="0" y="4320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mn-lt"/>
                <a:cs typeface="Calibri" panose="020F0502020204030204" pitchFamily="34" charset="0"/>
              </a:rPr>
              <a:t>Mixed </a:t>
            </a:r>
            <a:r>
              <a:rPr lang="en-US" sz="2000" b="1" kern="1200" dirty="0">
                <a:latin typeface="+mn-lt"/>
                <a:cs typeface="Calibri" panose="020F0502020204030204" pitchFamily="34" charset="0"/>
                <a:sym typeface="Wingdings" panose="05000000000000000000" pitchFamily="2" charset="2"/>
              </a:rPr>
              <a:t> </a:t>
            </a:r>
            <a:endParaRPr lang="en-US" sz="2000" b="1" kern="1200" dirty="0">
              <a:latin typeface="+mn-lt"/>
              <a:cs typeface="Calibri" panose="020F0502020204030204" pitchFamily="34" charset="0"/>
            </a:endParaRPr>
          </a:p>
        </p:txBody>
      </p:sp>
      <p:sp>
        <p:nvSpPr>
          <p:cNvPr id="13" name="Freeform: Shape 12">
            <a:extLst>
              <a:ext uri="{FF2B5EF4-FFF2-40B4-BE49-F238E27FC236}">
                <a16:creationId xmlns:a16="http://schemas.microsoft.com/office/drawing/2014/main" id="{B361939A-22F3-8886-F1E6-35A0EED8264E}"/>
              </a:ext>
            </a:extLst>
          </p:cNvPr>
          <p:cNvSpPr/>
          <p:nvPr/>
        </p:nvSpPr>
        <p:spPr>
          <a:xfrm>
            <a:off x="8464855" y="2209955"/>
            <a:ext cx="3076687" cy="4121733"/>
          </a:xfrm>
          <a:custGeom>
            <a:avLst/>
            <a:gdLst>
              <a:gd name="connsiteX0" fmla="*/ 0 w 3076687"/>
              <a:gd name="connsiteY0" fmla="*/ 0 h 3499875"/>
              <a:gd name="connsiteX1" fmla="*/ 3076687 w 3076687"/>
              <a:gd name="connsiteY1" fmla="*/ 0 h 3499875"/>
              <a:gd name="connsiteX2" fmla="*/ 3076687 w 3076687"/>
              <a:gd name="connsiteY2" fmla="*/ 3499875 h 3499875"/>
              <a:gd name="connsiteX3" fmla="*/ 0 w 3076687"/>
              <a:gd name="connsiteY3" fmla="*/ 3499875 h 3499875"/>
              <a:gd name="connsiteX4" fmla="*/ 0 w 3076687"/>
              <a:gd name="connsiteY4" fmla="*/ 0 h 3499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687" h="3499875">
                <a:moveTo>
                  <a:pt x="0" y="0"/>
                </a:moveTo>
                <a:lnTo>
                  <a:pt x="3076687" y="0"/>
                </a:lnTo>
                <a:lnTo>
                  <a:pt x="3076687" y="3499875"/>
                </a:lnTo>
                <a:lnTo>
                  <a:pt x="0" y="3499875"/>
                </a:lnTo>
                <a:lnTo>
                  <a:pt x="0" y="0"/>
                </a:lnTo>
                <a:close/>
              </a:path>
            </a:pathLst>
          </a:custGeom>
          <a:solidFill>
            <a:schemeClr val="accent1">
              <a:lumMod val="20000"/>
              <a:lumOff val="80000"/>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106680" bIns="120015" numCol="1" spcCol="1270" anchor="t" anchorCtr="0">
            <a:noAutofit/>
          </a:bodyPr>
          <a:lstStyle/>
          <a:p>
            <a:pPr marL="0" lvl="1" algn="l" defTabSz="666750">
              <a:lnSpc>
                <a:spcPct val="90000"/>
              </a:lnSpc>
              <a:spcBef>
                <a:spcPct val="0"/>
              </a:spcBef>
              <a:spcAft>
                <a:spcPts val="1200"/>
              </a:spcAft>
            </a:pPr>
            <a:r>
              <a:rPr lang="en-US" sz="1600" kern="1200" dirty="0">
                <a:solidFill>
                  <a:schemeClr val="bg2">
                    <a:lumMod val="10000"/>
                  </a:schemeClr>
                </a:solidFill>
                <a:latin typeface="Calibri" panose="020F0502020204030204" pitchFamily="34" charset="0"/>
                <a:cs typeface="Calibri" panose="020F0502020204030204" pitchFamily="34" charset="0"/>
              </a:rPr>
              <a:t>Some are happy and while others are not.</a:t>
            </a:r>
          </a:p>
          <a:p>
            <a:pPr marL="0" lvl="1" algn="l" defTabSz="666750">
              <a:lnSpc>
                <a:spcPct val="90000"/>
              </a:lnSpc>
              <a:spcBef>
                <a:spcPct val="0"/>
              </a:spcBef>
              <a:spcAft>
                <a:spcPts val="1200"/>
              </a:spcAft>
            </a:pPr>
            <a:r>
              <a:rPr lang="en-US" sz="1600" kern="1200" dirty="0">
                <a:solidFill>
                  <a:schemeClr val="bg2">
                    <a:lumMod val="10000"/>
                  </a:schemeClr>
                </a:solidFill>
                <a:latin typeface="Calibri" panose="020F0502020204030204" pitchFamily="34" charset="0"/>
                <a:cs typeface="Calibri" panose="020F0502020204030204" pitchFamily="34" charset="0"/>
              </a:rPr>
              <a:t>In large environment with many VM Owners, it’s common to see different owners have different threshold. A 10% CPU Ready may be acceptable for Owner A yet a 2.5% CPU Ready causes Owner B to be upset, even though both VMs are in the same class of service. </a:t>
            </a:r>
          </a:p>
          <a:p>
            <a:pPr marL="0" lvl="1" algn="l" defTabSz="666750">
              <a:lnSpc>
                <a:spcPct val="90000"/>
              </a:lnSpc>
              <a:spcBef>
                <a:spcPct val="0"/>
              </a:spcBef>
              <a:spcAft>
                <a:spcPts val="1200"/>
              </a:spcAft>
            </a:pPr>
            <a:r>
              <a:rPr lang="en-US" sz="1600" kern="1200" dirty="0">
                <a:solidFill>
                  <a:schemeClr val="bg2">
                    <a:lumMod val="10000"/>
                  </a:schemeClr>
                </a:solidFill>
                <a:latin typeface="Calibri" panose="020F0502020204030204" pitchFamily="34" charset="0"/>
                <a:cs typeface="Calibri" panose="020F0502020204030204" pitchFamily="34" charset="0"/>
              </a:rPr>
              <a:t>Profiling brings up these facts to facilitate discussion to get everyone agree on the same SLA, because it’s a shared platform.</a:t>
            </a:r>
          </a:p>
        </p:txBody>
      </p:sp>
      <p:sp>
        <p:nvSpPr>
          <p:cNvPr id="4" name="Rectangle 3">
            <a:extLst>
              <a:ext uri="{FF2B5EF4-FFF2-40B4-BE49-F238E27FC236}">
                <a16:creationId xmlns:a16="http://schemas.microsoft.com/office/drawing/2014/main" id="{FBD78D97-B058-B4DD-C068-4ED3521FD27F}"/>
              </a:ext>
            </a:extLst>
          </p:cNvPr>
          <p:cNvSpPr/>
          <p:nvPr/>
        </p:nvSpPr>
        <p:spPr>
          <a:xfrm>
            <a:off x="593021" y="1414130"/>
            <a:ext cx="10965543" cy="3242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dirty="0">
                <a:solidFill>
                  <a:schemeClr val="bg1"/>
                </a:solidFill>
              </a:rPr>
              <a:t>If the application team are….</a:t>
            </a:r>
          </a:p>
        </p:txBody>
      </p:sp>
    </p:spTree>
    <p:extLst>
      <p:ext uri="{BB962C8B-B14F-4D97-AF65-F5344CB8AC3E}">
        <p14:creationId xmlns:p14="http://schemas.microsoft.com/office/powerpoint/2010/main" val="165985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E2D6DCD-0217-9935-2268-7B520C2BE7AA}"/>
              </a:ext>
            </a:extLst>
          </p:cNvPr>
          <p:cNvSpPr>
            <a:spLocks noGrp="1"/>
          </p:cNvSpPr>
          <p:nvPr>
            <p:ph type="subTitle" idx="10"/>
          </p:nvPr>
        </p:nvSpPr>
        <p:spPr/>
        <p:txBody>
          <a:bodyPr/>
          <a:lstStyle/>
          <a:p>
            <a:r>
              <a:rPr lang="en-US" dirty="0"/>
              <a:t>It uses Cluster as VMs run in a cluster. Easier to manage at scale too.</a:t>
            </a:r>
          </a:p>
        </p:txBody>
      </p:sp>
      <p:sp>
        <p:nvSpPr>
          <p:cNvPr id="3" name="Title 2">
            <a:extLst>
              <a:ext uri="{FF2B5EF4-FFF2-40B4-BE49-F238E27FC236}">
                <a16:creationId xmlns:a16="http://schemas.microsoft.com/office/drawing/2014/main" id="{7029F3CC-5783-2461-42BE-38AF6E4926ED}"/>
              </a:ext>
            </a:extLst>
          </p:cNvPr>
          <p:cNvSpPr>
            <a:spLocks noGrp="1"/>
          </p:cNvSpPr>
          <p:nvPr>
            <p:ph type="title"/>
          </p:nvPr>
        </p:nvSpPr>
        <p:spPr/>
        <p:txBody>
          <a:bodyPr/>
          <a:lstStyle/>
          <a:p>
            <a:r>
              <a:rPr lang="en-US" dirty="0"/>
              <a:t>Infrastructure Profiling</a:t>
            </a:r>
          </a:p>
        </p:txBody>
      </p:sp>
      <p:sp>
        <p:nvSpPr>
          <p:cNvPr id="4" name="Rectangle 3">
            <a:extLst>
              <a:ext uri="{FF2B5EF4-FFF2-40B4-BE49-F238E27FC236}">
                <a16:creationId xmlns:a16="http://schemas.microsoft.com/office/drawing/2014/main" id="{3B4EA3F9-A1DB-AB33-91BD-6087131B35FD}"/>
              </a:ext>
            </a:extLst>
          </p:cNvPr>
          <p:cNvSpPr/>
          <p:nvPr/>
        </p:nvSpPr>
        <p:spPr>
          <a:xfrm>
            <a:off x="4272322" y="1673916"/>
            <a:ext cx="1828800" cy="7315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400" b="1" dirty="0">
                <a:solidFill>
                  <a:schemeClr val="bg1"/>
                </a:solidFill>
              </a:rPr>
              <a:t>Profile Clusters</a:t>
            </a:r>
          </a:p>
        </p:txBody>
      </p:sp>
      <p:sp>
        <p:nvSpPr>
          <p:cNvPr id="5" name="Rectangle 4">
            <a:extLst>
              <a:ext uri="{FF2B5EF4-FFF2-40B4-BE49-F238E27FC236}">
                <a16:creationId xmlns:a16="http://schemas.microsoft.com/office/drawing/2014/main" id="{CE1804AA-DEB8-8587-2883-8AB5B7DBFEA4}"/>
              </a:ext>
            </a:extLst>
          </p:cNvPr>
          <p:cNvSpPr/>
          <p:nvPr/>
        </p:nvSpPr>
        <p:spPr>
          <a:xfrm>
            <a:off x="7085614" y="1673916"/>
            <a:ext cx="2948226" cy="7315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400" b="1" dirty="0">
                <a:solidFill>
                  <a:schemeClr val="bg1"/>
                </a:solidFill>
              </a:rPr>
              <a:t>Optimize…</a:t>
            </a:r>
          </a:p>
        </p:txBody>
      </p:sp>
      <p:cxnSp>
        <p:nvCxnSpPr>
          <p:cNvPr id="6" name="Straight Arrow Connector 5">
            <a:extLst>
              <a:ext uri="{FF2B5EF4-FFF2-40B4-BE49-F238E27FC236}">
                <a16:creationId xmlns:a16="http://schemas.microsoft.com/office/drawing/2014/main" id="{677DD608-C15D-C971-41E2-45863179EDCD}"/>
              </a:ext>
            </a:extLst>
          </p:cNvPr>
          <p:cNvCxnSpPr>
            <a:cxnSpLocks/>
            <a:stCxn id="4" idx="3"/>
            <a:endCxn id="5" idx="1"/>
          </p:cNvCxnSpPr>
          <p:nvPr/>
        </p:nvCxnSpPr>
        <p:spPr bwMode="gray">
          <a:xfrm>
            <a:off x="6101122" y="2039676"/>
            <a:ext cx="984492" cy="0"/>
          </a:xfrm>
          <a:prstGeom prst="straightConnector1">
            <a:avLst/>
          </a:prstGeom>
          <a:ln w="25400">
            <a:solidFill>
              <a:schemeClr val="tx1"/>
            </a:solidFill>
            <a:miter lim="800000"/>
            <a:headEnd type="diamond"/>
            <a:tailEnd type="triangle" w="lg"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425B0FE-69B2-6328-0B1C-4FD0250A31C2}"/>
              </a:ext>
            </a:extLst>
          </p:cNvPr>
          <p:cNvSpPr txBox="1"/>
          <p:nvPr/>
        </p:nvSpPr>
        <p:spPr>
          <a:xfrm>
            <a:off x="4272324" y="2405436"/>
            <a:ext cx="2011680" cy="1877437"/>
          </a:xfrm>
          <a:prstGeom prst="rect">
            <a:avLst/>
          </a:prstGeom>
        </p:spPr>
        <p:txBody>
          <a:bodyPr wrap="square" lIns="0" tIns="0" rIns="0" bIns="0" rtlCol="0">
            <a:spAutoFit/>
          </a:bodyPr>
          <a:lstStyle/>
          <a:p>
            <a:pPr algn="l">
              <a:spcAft>
                <a:spcPts val="600"/>
              </a:spcAft>
            </a:pPr>
            <a:r>
              <a:rPr lang="en-US" sz="1400" dirty="0">
                <a:solidFill>
                  <a:schemeClr val="bg2">
                    <a:lumMod val="10000"/>
                  </a:schemeClr>
                </a:solidFill>
                <a:latin typeface="Calibri" panose="020F0502020204030204" pitchFamily="34" charset="0"/>
                <a:cs typeface="Calibri" panose="020F0502020204030204" pitchFamily="34" charset="0"/>
              </a:rPr>
              <a:t>Ideally, grouped by Class of Service. Focus on Gold clusters</a:t>
            </a:r>
          </a:p>
          <a:p>
            <a:pPr algn="l">
              <a:spcAft>
                <a:spcPts val="600"/>
              </a:spcAft>
            </a:pPr>
            <a:r>
              <a:rPr lang="en-US" sz="1400" dirty="0">
                <a:solidFill>
                  <a:schemeClr val="bg2">
                    <a:lumMod val="10000"/>
                  </a:schemeClr>
                </a:solidFill>
                <a:latin typeface="Calibri" panose="020F0502020204030204" pitchFamily="34" charset="0"/>
                <a:cs typeface="Calibri" panose="020F0502020204030204" pitchFamily="34" charset="0"/>
              </a:rPr>
              <a:t>Use the Cluster KPI (%) metrics. vSAN needs additional metrics</a:t>
            </a:r>
          </a:p>
          <a:p>
            <a:pPr algn="l">
              <a:spcAft>
                <a:spcPts val="600"/>
              </a:spcAft>
            </a:pPr>
            <a:r>
              <a:rPr lang="en-US" sz="1400" dirty="0">
                <a:solidFill>
                  <a:schemeClr val="bg2">
                    <a:lumMod val="10000"/>
                  </a:schemeClr>
                </a:solidFill>
                <a:latin typeface="Calibri" panose="020F0502020204030204" pitchFamily="34" charset="0"/>
                <a:cs typeface="Calibri" panose="020F0502020204030204" pitchFamily="34" charset="0"/>
              </a:rPr>
              <a:t>Use 99</a:t>
            </a:r>
            <a:r>
              <a:rPr lang="en-US" sz="1400" baseline="30000" dirty="0">
                <a:solidFill>
                  <a:schemeClr val="bg2">
                    <a:lumMod val="10000"/>
                  </a:schemeClr>
                </a:solidFill>
                <a:latin typeface="Calibri" panose="020F0502020204030204" pitchFamily="34" charset="0"/>
                <a:cs typeface="Calibri" panose="020F0502020204030204" pitchFamily="34" charset="0"/>
              </a:rPr>
              <a:t>th</a:t>
            </a:r>
            <a:r>
              <a:rPr lang="en-US" sz="1400" dirty="0">
                <a:solidFill>
                  <a:schemeClr val="bg2">
                    <a:lumMod val="10000"/>
                  </a:schemeClr>
                </a:solidFill>
                <a:latin typeface="Calibri" panose="020F0502020204030204" pitchFamily="34" charset="0"/>
                <a:cs typeface="Calibri" panose="020F0502020204030204" pitchFamily="34" charset="0"/>
              </a:rPr>
              <a:t> percentile over the last 3 months, not average. </a:t>
            </a:r>
          </a:p>
        </p:txBody>
      </p:sp>
      <p:sp>
        <p:nvSpPr>
          <p:cNvPr id="9" name="TextBox 8">
            <a:extLst>
              <a:ext uri="{FF2B5EF4-FFF2-40B4-BE49-F238E27FC236}">
                <a16:creationId xmlns:a16="http://schemas.microsoft.com/office/drawing/2014/main" id="{9461EDB4-1B35-591D-2E93-9A8CA3A26D5A}"/>
              </a:ext>
            </a:extLst>
          </p:cNvPr>
          <p:cNvSpPr txBox="1"/>
          <p:nvPr/>
        </p:nvSpPr>
        <p:spPr>
          <a:xfrm>
            <a:off x="7085615" y="2405436"/>
            <a:ext cx="3183946" cy="1738938"/>
          </a:xfrm>
          <a:prstGeom prst="rect">
            <a:avLst/>
          </a:prstGeom>
        </p:spPr>
        <p:txBody>
          <a:bodyPr wrap="square" lIns="0" tIns="0" rIns="0" bIns="0" rtlCol="0">
            <a:spAutoFit/>
          </a:bodyPr>
          <a:lstStyle/>
          <a:p>
            <a:pPr algn="l">
              <a:spcAft>
                <a:spcPts val="600"/>
              </a:spcAft>
            </a:pPr>
            <a:r>
              <a:rPr lang="en-US" sz="1400" dirty="0">
                <a:solidFill>
                  <a:schemeClr val="bg2">
                    <a:lumMod val="10000"/>
                  </a:schemeClr>
                </a:solidFill>
                <a:latin typeface="Calibri" panose="020F0502020204030204" pitchFamily="34" charset="0"/>
                <a:cs typeface="Calibri" panose="020F0502020204030204" pitchFamily="34" charset="0"/>
              </a:rPr>
              <a:t>Compare against promise.</a:t>
            </a:r>
          </a:p>
          <a:p>
            <a:pPr algn="l">
              <a:spcAft>
                <a:spcPts val="600"/>
              </a:spcAft>
            </a:pPr>
            <a:r>
              <a:rPr lang="en-US" sz="1400" dirty="0">
                <a:solidFill>
                  <a:schemeClr val="bg2">
                    <a:lumMod val="10000"/>
                  </a:schemeClr>
                </a:solidFill>
                <a:latin typeface="Calibri" panose="020F0502020204030204" pitchFamily="34" charset="0"/>
                <a:cs typeface="Calibri" panose="020F0502020204030204" pitchFamily="34" charset="0"/>
              </a:rPr>
              <a:t>Fix and improve performance.</a:t>
            </a:r>
          </a:p>
          <a:p>
            <a:pPr algn="l">
              <a:spcAft>
                <a:spcPts val="600"/>
              </a:spcAft>
            </a:pPr>
            <a:r>
              <a:rPr lang="en-US" sz="1400" dirty="0">
                <a:solidFill>
                  <a:schemeClr val="bg2">
                    <a:lumMod val="10000"/>
                  </a:schemeClr>
                </a:solidFill>
                <a:latin typeface="Calibri" panose="020F0502020204030204" pitchFamily="34" charset="0"/>
                <a:cs typeface="Calibri" panose="020F0502020204030204" pitchFamily="34" charset="0"/>
              </a:rPr>
              <a:t>For mixed-cluster, you have to play with VM Reservation or Shares. Yes, flexibility has its price.</a:t>
            </a:r>
          </a:p>
          <a:p>
            <a:pPr algn="l">
              <a:spcAft>
                <a:spcPts val="600"/>
              </a:spcAft>
            </a:pPr>
            <a:r>
              <a:rPr lang="en-US" sz="1400" dirty="0">
                <a:solidFill>
                  <a:schemeClr val="bg2">
                    <a:lumMod val="10000"/>
                  </a:schemeClr>
                </a:solidFill>
                <a:latin typeface="Calibri" panose="020F0502020204030204" pitchFamily="34" charset="0"/>
                <a:cs typeface="Calibri" panose="020F0502020204030204" pitchFamily="34" charset="0"/>
              </a:rPr>
              <a:t>This is a long process..., as you’re actually dealing with VMs, not just infrastructure</a:t>
            </a:r>
          </a:p>
        </p:txBody>
      </p:sp>
      <p:sp>
        <p:nvSpPr>
          <p:cNvPr id="10" name="Rectangle 9">
            <a:extLst>
              <a:ext uri="{FF2B5EF4-FFF2-40B4-BE49-F238E27FC236}">
                <a16:creationId xmlns:a16="http://schemas.microsoft.com/office/drawing/2014/main" id="{463A957E-38BE-54E3-8502-6A7681B47454}"/>
              </a:ext>
            </a:extLst>
          </p:cNvPr>
          <p:cNvSpPr/>
          <p:nvPr/>
        </p:nvSpPr>
        <p:spPr>
          <a:xfrm>
            <a:off x="1459029" y="1672308"/>
            <a:ext cx="1828800" cy="73152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400" b="1" dirty="0">
                <a:solidFill>
                  <a:schemeClr val="bg1"/>
                </a:solidFill>
              </a:rPr>
              <a:t>Class of Service</a:t>
            </a:r>
          </a:p>
        </p:txBody>
      </p:sp>
      <p:cxnSp>
        <p:nvCxnSpPr>
          <p:cNvPr id="11" name="Straight Arrow Connector 10">
            <a:extLst>
              <a:ext uri="{FF2B5EF4-FFF2-40B4-BE49-F238E27FC236}">
                <a16:creationId xmlns:a16="http://schemas.microsoft.com/office/drawing/2014/main" id="{DC7F5272-2AAD-989E-466E-C4692D6DE526}"/>
              </a:ext>
            </a:extLst>
          </p:cNvPr>
          <p:cNvCxnSpPr>
            <a:cxnSpLocks/>
            <a:stCxn id="10" idx="3"/>
          </p:cNvCxnSpPr>
          <p:nvPr/>
        </p:nvCxnSpPr>
        <p:spPr bwMode="gray">
          <a:xfrm>
            <a:off x="3287829" y="2038068"/>
            <a:ext cx="984494" cy="0"/>
          </a:xfrm>
          <a:prstGeom prst="straightConnector1">
            <a:avLst/>
          </a:prstGeom>
          <a:ln w="25400">
            <a:solidFill>
              <a:schemeClr val="tx1"/>
            </a:solidFill>
            <a:miter lim="800000"/>
            <a:headEnd type="diamond"/>
            <a:tailEnd type="triangle" w="lg" len="lg"/>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36FA8AE-8FA5-7F05-7A91-162B64A3A816}"/>
              </a:ext>
            </a:extLst>
          </p:cNvPr>
          <p:cNvSpPr txBox="1"/>
          <p:nvPr/>
        </p:nvSpPr>
        <p:spPr>
          <a:xfrm>
            <a:off x="1463771" y="2402221"/>
            <a:ext cx="2011680" cy="1369606"/>
          </a:xfrm>
          <a:prstGeom prst="rect">
            <a:avLst/>
          </a:prstGeom>
        </p:spPr>
        <p:txBody>
          <a:bodyPr wrap="square" lIns="0" tIns="0" rIns="0" bIns="0" rtlCol="0">
            <a:spAutoFit/>
          </a:bodyPr>
          <a:lstStyle/>
          <a:p>
            <a:pPr algn="l">
              <a:spcAft>
                <a:spcPts val="600"/>
              </a:spcAft>
            </a:pPr>
            <a:r>
              <a:rPr lang="en-US" sz="1400" dirty="0">
                <a:solidFill>
                  <a:schemeClr val="bg2">
                    <a:lumMod val="10000"/>
                  </a:schemeClr>
                </a:solidFill>
                <a:latin typeface="Calibri" panose="020F0502020204030204" pitchFamily="34" charset="0"/>
                <a:cs typeface="Calibri" panose="020F0502020204030204" pitchFamily="34" charset="0"/>
              </a:rPr>
              <a:t>No mixed service in cluster. 1 cluster delivers 1 class of service. All VMs in a cluster get same treatment. </a:t>
            </a:r>
          </a:p>
          <a:p>
            <a:pPr algn="l">
              <a:spcAft>
                <a:spcPts val="600"/>
              </a:spcAft>
            </a:pPr>
            <a:r>
              <a:rPr lang="en-US" sz="1400" dirty="0">
                <a:solidFill>
                  <a:schemeClr val="bg2">
                    <a:lumMod val="10000"/>
                  </a:schemeClr>
                </a:solidFill>
                <a:latin typeface="Calibri" panose="020F0502020204030204" pitchFamily="34" charset="0"/>
                <a:cs typeface="Calibri" panose="020F0502020204030204" pitchFamily="34" charset="0"/>
              </a:rPr>
              <a:t>Move VMs to the correct class. </a:t>
            </a:r>
          </a:p>
        </p:txBody>
      </p:sp>
      <p:sp>
        <p:nvSpPr>
          <p:cNvPr id="13" name="Rectangle 12">
            <a:extLst>
              <a:ext uri="{FF2B5EF4-FFF2-40B4-BE49-F238E27FC236}">
                <a16:creationId xmlns:a16="http://schemas.microsoft.com/office/drawing/2014/main" id="{C14A76E5-4CF2-885B-3669-341F3843EA63}"/>
              </a:ext>
            </a:extLst>
          </p:cNvPr>
          <p:cNvSpPr/>
          <p:nvPr/>
        </p:nvSpPr>
        <p:spPr>
          <a:xfrm>
            <a:off x="1468359" y="4245178"/>
            <a:ext cx="1828800" cy="73152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400" b="1" dirty="0">
                <a:solidFill>
                  <a:schemeClr val="bg1"/>
                </a:solidFill>
              </a:rPr>
              <a:t>Mixed Clusters</a:t>
            </a:r>
          </a:p>
        </p:txBody>
      </p:sp>
      <p:cxnSp>
        <p:nvCxnSpPr>
          <p:cNvPr id="15" name="Connector: Elbow 14">
            <a:extLst>
              <a:ext uri="{FF2B5EF4-FFF2-40B4-BE49-F238E27FC236}">
                <a16:creationId xmlns:a16="http://schemas.microsoft.com/office/drawing/2014/main" id="{F0B63E14-D957-95BF-3652-23829581629B}"/>
              </a:ext>
            </a:extLst>
          </p:cNvPr>
          <p:cNvCxnSpPr>
            <a:stCxn id="13" idx="3"/>
            <a:endCxn id="4" idx="1"/>
          </p:cNvCxnSpPr>
          <p:nvPr/>
        </p:nvCxnSpPr>
        <p:spPr bwMode="gray">
          <a:xfrm flipV="1">
            <a:off x="3297159" y="2039676"/>
            <a:ext cx="975163" cy="2571262"/>
          </a:xfrm>
          <a:prstGeom prst="bentConnector3">
            <a:avLst/>
          </a:prstGeom>
          <a:ln w="254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B39040E-103C-8825-AC32-D1EC2293E7EF}"/>
              </a:ext>
            </a:extLst>
          </p:cNvPr>
          <p:cNvSpPr txBox="1"/>
          <p:nvPr/>
        </p:nvSpPr>
        <p:spPr>
          <a:xfrm>
            <a:off x="1468360" y="4973483"/>
            <a:ext cx="2011680" cy="861774"/>
          </a:xfrm>
          <a:prstGeom prst="rect">
            <a:avLst/>
          </a:prstGeom>
        </p:spPr>
        <p:txBody>
          <a:bodyPr wrap="square" lIns="0" tIns="0" rIns="0" bIns="0" rtlCol="0">
            <a:spAutoFit/>
          </a:bodyPr>
          <a:lstStyle/>
          <a:p>
            <a:pPr algn="l">
              <a:spcAft>
                <a:spcPts val="600"/>
              </a:spcAft>
            </a:pPr>
            <a:r>
              <a:rPr lang="en-US" sz="1400" dirty="0">
                <a:solidFill>
                  <a:schemeClr val="bg2">
                    <a:lumMod val="10000"/>
                  </a:schemeClr>
                </a:solidFill>
                <a:latin typeface="Calibri" panose="020F0502020204030204" pitchFamily="34" charset="0"/>
                <a:cs typeface="Calibri" panose="020F0502020204030204" pitchFamily="34" charset="0"/>
              </a:rPr>
              <a:t>If you have Gold, Silver, Bronze VMs sharing 1 cluster, and you can’t change this constraint.</a:t>
            </a:r>
          </a:p>
        </p:txBody>
      </p:sp>
      <p:sp>
        <p:nvSpPr>
          <p:cNvPr id="17" name="Rectangle 16">
            <a:extLst>
              <a:ext uri="{FF2B5EF4-FFF2-40B4-BE49-F238E27FC236}">
                <a16:creationId xmlns:a16="http://schemas.microsoft.com/office/drawing/2014/main" id="{E1E150F0-F8BB-ADA7-C183-6CAE9A81C070}"/>
              </a:ext>
            </a:extLst>
          </p:cNvPr>
          <p:cNvSpPr/>
          <p:nvPr/>
        </p:nvSpPr>
        <p:spPr>
          <a:xfrm>
            <a:off x="10300448" y="1971870"/>
            <a:ext cx="914400" cy="19651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8" name="Rectangle 17">
            <a:extLst>
              <a:ext uri="{FF2B5EF4-FFF2-40B4-BE49-F238E27FC236}">
                <a16:creationId xmlns:a16="http://schemas.microsoft.com/office/drawing/2014/main" id="{406E8616-ADC4-8005-F0F0-86C23772CE1F}"/>
              </a:ext>
            </a:extLst>
          </p:cNvPr>
          <p:cNvSpPr/>
          <p:nvPr/>
        </p:nvSpPr>
        <p:spPr>
          <a:xfrm>
            <a:off x="5179997" y="5374943"/>
            <a:ext cx="6035040" cy="19651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9" name="Rectangle 18">
            <a:extLst>
              <a:ext uri="{FF2B5EF4-FFF2-40B4-BE49-F238E27FC236}">
                <a16:creationId xmlns:a16="http://schemas.microsoft.com/office/drawing/2014/main" id="{1054453D-717D-3615-FA8D-B8E3BCAF33BC}"/>
              </a:ext>
            </a:extLst>
          </p:cNvPr>
          <p:cNvSpPr/>
          <p:nvPr/>
        </p:nvSpPr>
        <p:spPr>
          <a:xfrm rot="5400000">
            <a:off x="9379230" y="3670911"/>
            <a:ext cx="3474720" cy="19651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1" name="Arrow: Right 20">
            <a:extLst>
              <a:ext uri="{FF2B5EF4-FFF2-40B4-BE49-F238E27FC236}">
                <a16:creationId xmlns:a16="http://schemas.microsoft.com/office/drawing/2014/main" id="{792C664D-59E1-081F-21EA-297E724033FF}"/>
              </a:ext>
            </a:extLst>
          </p:cNvPr>
          <p:cNvSpPr/>
          <p:nvPr/>
        </p:nvSpPr>
        <p:spPr>
          <a:xfrm rot="16200000">
            <a:off x="4724082" y="4804304"/>
            <a:ext cx="1118551" cy="411480"/>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2" name="TextBox 21">
            <a:extLst>
              <a:ext uri="{FF2B5EF4-FFF2-40B4-BE49-F238E27FC236}">
                <a16:creationId xmlns:a16="http://schemas.microsoft.com/office/drawing/2014/main" id="{E940BF2E-B407-874B-4B6B-AAF30CCDF6E0}"/>
              </a:ext>
            </a:extLst>
          </p:cNvPr>
          <p:cNvSpPr txBox="1"/>
          <p:nvPr/>
        </p:nvSpPr>
        <p:spPr>
          <a:xfrm>
            <a:off x="5612218" y="5115576"/>
            <a:ext cx="5170394" cy="215444"/>
          </a:xfrm>
          <a:prstGeom prst="rect">
            <a:avLst/>
          </a:prstGeom>
        </p:spPr>
        <p:txBody>
          <a:bodyPr wrap="square" lIns="0" tIns="0" rIns="0" bIns="0" rtlCol="0">
            <a:spAutoFit/>
          </a:bodyPr>
          <a:lstStyle/>
          <a:p>
            <a:pPr algn="l">
              <a:spcAft>
                <a:spcPts val="600"/>
              </a:spcAft>
            </a:pPr>
            <a:r>
              <a:rPr lang="en-US" sz="1400" dirty="0">
                <a:solidFill>
                  <a:schemeClr val="bg2">
                    <a:lumMod val="10000"/>
                  </a:schemeClr>
                </a:solidFill>
                <a:latin typeface="Calibri" panose="020F0502020204030204" pitchFamily="34" charset="0"/>
                <a:cs typeface="Calibri" panose="020F0502020204030204" pitchFamily="34" charset="0"/>
              </a:rPr>
              <a:t>Compare with original condition so you can demonstrate improvement</a:t>
            </a:r>
          </a:p>
        </p:txBody>
      </p:sp>
      <p:sp>
        <p:nvSpPr>
          <p:cNvPr id="23" name="TextBox 22">
            <a:extLst>
              <a:ext uri="{FF2B5EF4-FFF2-40B4-BE49-F238E27FC236}">
                <a16:creationId xmlns:a16="http://schemas.microsoft.com/office/drawing/2014/main" id="{B25E2F38-B52F-3F98-319E-7E6766722AED}"/>
              </a:ext>
            </a:extLst>
          </p:cNvPr>
          <p:cNvSpPr txBox="1"/>
          <p:nvPr/>
        </p:nvSpPr>
        <p:spPr>
          <a:xfrm>
            <a:off x="5612218" y="5611996"/>
            <a:ext cx="5170394" cy="215444"/>
          </a:xfrm>
          <a:prstGeom prst="rect">
            <a:avLst/>
          </a:prstGeom>
        </p:spPr>
        <p:txBody>
          <a:bodyPr wrap="square" lIns="0" tIns="0" rIns="0" bIns="0" rtlCol="0">
            <a:spAutoFit/>
          </a:bodyPr>
          <a:lstStyle/>
          <a:p>
            <a:pPr algn="l">
              <a:spcAft>
                <a:spcPts val="600"/>
              </a:spcAft>
            </a:pPr>
            <a:r>
              <a:rPr lang="en-US" sz="1400" dirty="0">
                <a:solidFill>
                  <a:schemeClr val="bg2">
                    <a:lumMod val="10000"/>
                  </a:schemeClr>
                </a:solidFill>
                <a:latin typeface="Calibri" panose="020F0502020204030204" pitchFamily="34" charset="0"/>
                <a:cs typeface="Calibri" panose="020F0502020204030204" pitchFamily="34" charset="0"/>
              </a:rPr>
              <a:t>To prove, simply plot each cluster KPI (%) over time</a:t>
            </a:r>
          </a:p>
        </p:txBody>
      </p:sp>
    </p:spTree>
    <p:extLst>
      <p:ext uri="{BB962C8B-B14F-4D97-AF65-F5344CB8AC3E}">
        <p14:creationId xmlns:p14="http://schemas.microsoft.com/office/powerpoint/2010/main" val="3748167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E2D6DCD-0217-9935-2268-7B520C2BE7AA}"/>
              </a:ext>
            </a:extLst>
          </p:cNvPr>
          <p:cNvSpPr>
            <a:spLocks noGrp="1"/>
          </p:cNvSpPr>
          <p:nvPr>
            <p:ph type="subTitle" idx="10"/>
          </p:nvPr>
        </p:nvSpPr>
        <p:spPr/>
        <p:txBody>
          <a:bodyPr/>
          <a:lstStyle/>
          <a:p>
            <a:r>
              <a:rPr lang="en-US" dirty="0"/>
              <a:t>Required for discussion with VM Owners</a:t>
            </a:r>
          </a:p>
        </p:txBody>
      </p:sp>
      <p:sp>
        <p:nvSpPr>
          <p:cNvPr id="3" name="Title 2">
            <a:extLst>
              <a:ext uri="{FF2B5EF4-FFF2-40B4-BE49-F238E27FC236}">
                <a16:creationId xmlns:a16="http://schemas.microsoft.com/office/drawing/2014/main" id="{7029F3CC-5783-2461-42BE-38AF6E4926ED}"/>
              </a:ext>
            </a:extLst>
          </p:cNvPr>
          <p:cNvSpPr>
            <a:spLocks noGrp="1"/>
          </p:cNvSpPr>
          <p:nvPr>
            <p:ph type="title"/>
          </p:nvPr>
        </p:nvSpPr>
        <p:spPr/>
        <p:txBody>
          <a:bodyPr/>
          <a:lstStyle/>
          <a:p>
            <a:r>
              <a:rPr lang="en-US" dirty="0"/>
              <a:t>VM Profiling</a:t>
            </a:r>
          </a:p>
        </p:txBody>
      </p:sp>
      <p:sp>
        <p:nvSpPr>
          <p:cNvPr id="4" name="Rectangle 3">
            <a:extLst>
              <a:ext uri="{FF2B5EF4-FFF2-40B4-BE49-F238E27FC236}">
                <a16:creationId xmlns:a16="http://schemas.microsoft.com/office/drawing/2014/main" id="{3B4EA3F9-A1DB-AB33-91BD-6087131B35FD}"/>
              </a:ext>
            </a:extLst>
          </p:cNvPr>
          <p:cNvSpPr/>
          <p:nvPr/>
        </p:nvSpPr>
        <p:spPr>
          <a:xfrm>
            <a:off x="4272322" y="1673916"/>
            <a:ext cx="1828800" cy="7315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400" b="1" dirty="0">
                <a:solidFill>
                  <a:schemeClr val="bg1"/>
                </a:solidFill>
              </a:rPr>
              <a:t>Profile Clusters</a:t>
            </a:r>
          </a:p>
        </p:txBody>
      </p:sp>
      <p:sp>
        <p:nvSpPr>
          <p:cNvPr id="5" name="Rectangle 4">
            <a:extLst>
              <a:ext uri="{FF2B5EF4-FFF2-40B4-BE49-F238E27FC236}">
                <a16:creationId xmlns:a16="http://schemas.microsoft.com/office/drawing/2014/main" id="{CE1804AA-DEB8-8587-2883-8AB5B7DBFEA4}"/>
              </a:ext>
            </a:extLst>
          </p:cNvPr>
          <p:cNvSpPr/>
          <p:nvPr/>
        </p:nvSpPr>
        <p:spPr>
          <a:xfrm>
            <a:off x="7085614" y="1673916"/>
            <a:ext cx="2948226" cy="7315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400" b="1" dirty="0">
                <a:solidFill>
                  <a:schemeClr val="bg1"/>
                </a:solidFill>
              </a:rPr>
              <a:t>Optimize…</a:t>
            </a:r>
          </a:p>
        </p:txBody>
      </p:sp>
      <p:cxnSp>
        <p:nvCxnSpPr>
          <p:cNvPr id="6" name="Straight Arrow Connector 5">
            <a:extLst>
              <a:ext uri="{FF2B5EF4-FFF2-40B4-BE49-F238E27FC236}">
                <a16:creationId xmlns:a16="http://schemas.microsoft.com/office/drawing/2014/main" id="{677DD608-C15D-C971-41E2-45863179EDCD}"/>
              </a:ext>
            </a:extLst>
          </p:cNvPr>
          <p:cNvCxnSpPr>
            <a:cxnSpLocks/>
            <a:stCxn id="4" idx="3"/>
            <a:endCxn id="5" idx="1"/>
          </p:cNvCxnSpPr>
          <p:nvPr/>
        </p:nvCxnSpPr>
        <p:spPr bwMode="gray">
          <a:xfrm>
            <a:off x="6101122" y="2039676"/>
            <a:ext cx="984492" cy="0"/>
          </a:xfrm>
          <a:prstGeom prst="straightConnector1">
            <a:avLst/>
          </a:prstGeom>
          <a:ln w="25400">
            <a:solidFill>
              <a:schemeClr val="tx1"/>
            </a:solidFill>
            <a:miter lim="800000"/>
            <a:headEnd type="diamond"/>
            <a:tailEnd type="triangle" w="lg"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425B0FE-69B2-6328-0B1C-4FD0250A31C2}"/>
              </a:ext>
            </a:extLst>
          </p:cNvPr>
          <p:cNvSpPr txBox="1"/>
          <p:nvPr/>
        </p:nvSpPr>
        <p:spPr>
          <a:xfrm>
            <a:off x="4272324" y="2405436"/>
            <a:ext cx="2011680" cy="1877437"/>
          </a:xfrm>
          <a:prstGeom prst="rect">
            <a:avLst/>
          </a:prstGeom>
        </p:spPr>
        <p:txBody>
          <a:bodyPr wrap="square" lIns="0" tIns="0" rIns="0" bIns="0" rtlCol="0">
            <a:spAutoFit/>
          </a:bodyPr>
          <a:lstStyle/>
          <a:p>
            <a:pPr algn="l">
              <a:spcAft>
                <a:spcPts val="600"/>
              </a:spcAft>
            </a:pPr>
            <a:r>
              <a:rPr lang="en-US" sz="1400" dirty="0">
                <a:solidFill>
                  <a:schemeClr val="bg2">
                    <a:lumMod val="10000"/>
                  </a:schemeClr>
                </a:solidFill>
                <a:latin typeface="Calibri" panose="020F0502020204030204" pitchFamily="34" charset="0"/>
                <a:cs typeface="Calibri" panose="020F0502020204030204" pitchFamily="34" charset="0"/>
              </a:rPr>
              <a:t>Ideally, grouped by Class of Service. Focus on Gold clusters</a:t>
            </a:r>
          </a:p>
          <a:p>
            <a:pPr algn="l">
              <a:spcAft>
                <a:spcPts val="600"/>
              </a:spcAft>
            </a:pPr>
            <a:r>
              <a:rPr lang="en-US" sz="1400" dirty="0">
                <a:solidFill>
                  <a:schemeClr val="bg2">
                    <a:lumMod val="10000"/>
                  </a:schemeClr>
                </a:solidFill>
                <a:latin typeface="Calibri" panose="020F0502020204030204" pitchFamily="34" charset="0"/>
                <a:cs typeface="Calibri" panose="020F0502020204030204" pitchFamily="34" charset="0"/>
              </a:rPr>
              <a:t>Use the Cluster KPI (%) metrics. vSAN needs additional metrics</a:t>
            </a:r>
          </a:p>
          <a:p>
            <a:pPr algn="l">
              <a:spcAft>
                <a:spcPts val="600"/>
              </a:spcAft>
            </a:pPr>
            <a:r>
              <a:rPr lang="en-US" sz="1400" dirty="0">
                <a:solidFill>
                  <a:schemeClr val="bg2">
                    <a:lumMod val="10000"/>
                  </a:schemeClr>
                </a:solidFill>
                <a:latin typeface="Calibri" panose="020F0502020204030204" pitchFamily="34" charset="0"/>
                <a:cs typeface="Calibri" panose="020F0502020204030204" pitchFamily="34" charset="0"/>
              </a:rPr>
              <a:t>Use 99</a:t>
            </a:r>
            <a:r>
              <a:rPr lang="en-US" sz="1400" baseline="30000" dirty="0">
                <a:solidFill>
                  <a:schemeClr val="bg2">
                    <a:lumMod val="10000"/>
                  </a:schemeClr>
                </a:solidFill>
                <a:latin typeface="Calibri" panose="020F0502020204030204" pitchFamily="34" charset="0"/>
                <a:cs typeface="Calibri" panose="020F0502020204030204" pitchFamily="34" charset="0"/>
              </a:rPr>
              <a:t>th</a:t>
            </a:r>
            <a:r>
              <a:rPr lang="en-US" sz="1400" dirty="0">
                <a:solidFill>
                  <a:schemeClr val="bg2">
                    <a:lumMod val="10000"/>
                  </a:schemeClr>
                </a:solidFill>
                <a:latin typeface="Calibri" panose="020F0502020204030204" pitchFamily="34" charset="0"/>
                <a:cs typeface="Calibri" panose="020F0502020204030204" pitchFamily="34" charset="0"/>
              </a:rPr>
              <a:t> percentile over the last 3 months, not average. </a:t>
            </a:r>
          </a:p>
        </p:txBody>
      </p:sp>
      <p:sp>
        <p:nvSpPr>
          <p:cNvPr id="9" name="TextBox 8">
            <a:extLst>
              <a:ext uri="{FF2B5EF4-FFF2-40B4-BE49-F238E27FC236}">
                <a16:creationId xmlns:a16="http://schemas.microsoft.com/office/drawing/2014/main" id="{9461EDB4-1B35-591D-2E93-9A8CA3A26D5A}"/>
              </a:ext>
            </a:extLst>
          </p:cNvPr>
          <p:cNvSpPr txBox="1"/>
          <p:nvPr/>
        </p:nvSpPr>
        <p:spPr>
          <a:xfrm>
            <a:off x="7085615" y="2405436"/>
            <a:ext cx="3183946" cy="2169825"/>
          </a:xfrm>
          <a:prstGeom prst="rect">
            <a:avLst/>
          </a:prstGeom>
        </p:spPr>
        <p:txBody>
          <a:bodyPr wrap="square" lIns="0" tIns="0" rIns="0" bIns="0" rtlCol="0">
            <a:spAutoFit/>
          </a:bodyPr>
          <a:lstStyle/>
          <a:p>
            <a:pPr algn="l">
              <a:spcAft>
                <a:spcPts val="600"/>
              </a:spcAft>
            </a:pPr>
            <a:r>
              <a:rPr lang="en-US" sz="1400" dirty="0">
                <a:solidFill>
                  <a:schemeClr val="bg2">
                    <a:lumMod val="10000"/>
                  </a:schemeClr>
                </a:solidFill>
                <a:latin typeface="Calibri" panose="020F0502020204030204" pitchFamily="34" charset="0"/>
                <a:cs typeface="Calibri" panose="020F0502020204030204" pitchFamily="34" charset="0"/>
              </a:rPr>
              <a:t>Compare against promise.</a:t>
            </a:r>
          </a:p>
          <a:p>
            <a:pPr algn="l">
              <a:spcAft>
                <a:spcPts val="600"/>
              </a:spcAft>
            </a:pPr>
            <a:r>
              <a:rPr lang="en-US" sz="1400" dirty="0">
                <a:solidFill>
                  <a:schemeClr val="bg2">
                    <a:lumMod val="10000"/>
                  </a:schemeClr>
                </a:solidFill>
                <a:latin typeface="Calibri" panose="020F0502020204030204" pitchFamily="34" charset="0"/>
                <a:cs typeface="Calibri" panose="020F0502020204030204" pitchFamily="34" charset="0"/>
              </a:rPr>
              <a:t>Fix and improve performance. Use tools such as Skyline, Health Analyzer, Log Insight and Aria Operations.</a:t>
            </a:r>
          </a:p>
          <a:p>
            <a:pPr algn="l">
              <a:spcAft>
                <a:spcPts val="600"/>
              </a:spcAft>
            </a:pPr>
            <a:r>
              <a:rPr lang="en-US" sz="1400" dirty="0">
                <a:solidFill>
                  <a:schemeClr val="bg2">
                    <a:lumMod val="10000"/>
                  </a:schemeClr>
                </a:solidFill>
                <a:latin typeface="Calibri" panose="020F0502020204030204" pitchFamily="34" charset="0"/>
                <a:cs typeface="Calibri" panose="020F0502020204030204" pitchFamily="34" charset="0"/>
              </a:rPr>
              <a:t>For mixed-cluster, you have to play with VM Reservation or Shares. Yes, flexibility has its price.</a:t>
            </a:r>
          </a:p>
          <a:p>
            <a:pPr algn="l">
              <a:spcAft>
                <a:spcPts val="600"/>
              </a:spcAft>
            </a:pPr>
            <a:r>
              <a:rPr lang="en-US" sz="1400" dirty="0">
                <a:solidFill>
                  <a:schemeClr val="bg2">
                    <a:lumMod val="10000"/>
                  </a:schemeClr>
                </a:solidFill>
                <a:latin typeface="Calibri" panose="020F0502020204030204" pitchFamily="34" charset="0"/>
                <a:cs typeface="Calibri" panose="020F0502020204030204" pitchFamily="34" charset="0"/>
              </a:rPr>
              <a:t>This is a long process..., as you’re actually dealing with VMs, not just infrastructure</a:t>
            </a:r>
          </a:p>
        </p:txBody>
      </p:sp>
      <p:sp>
        <p:nvSpPr>
          <p:cNvPr id="10" name="Rectangle 9">
            <a:extLst>
              <a:ext uri="{FF2B5EF4-FFF2-40B4-BE49-F238E27FC236}">
                <a16:creationId xmlns:a16="http://schemas.microsoft.com/office/drawing/2014/main" id="{463A957E-38BE-54E3-8502-6A7681B47454}"/>
              </a:ext>
            </a:extLst>
          </p:cNvPr>
          <p:cNvSpPr/>
          <p:nvPr/>
        </p:nvSpPr>
        <p:spPr>
          <a:xfrm>
            <a:off x="1459029" y="1672308"/>
            <a:ext cx="1828800" cy="7315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400" b="1" dirty="0">
                <a:solidFill>
                  <a:schemeClr val="bg1"/>
                </a:solidFill>
              </a:rPr>
              <a:t>Profile VMs</a:t>
            </a:r>
          </a:p>
        </p:txBody>
      </p:sp>
      <p:cxnSp>
        <p:nvCxnSpPr>
          <p:cNvPr id="11" name="Straight Arrow Connector 10">
            <a:extLst>
              <a:ext uri="{FF2B5EF4-FFF2-40B4-BE49-F238E27FC236}">
                <a16:creationId xmlns:a16="http://schemas.microsoft.com/office/drawing/2014/main" id="{DC7F5272-2AAD-989E-466E-C4692D6DE526}"/>
              </a:ext>
            </a:extLst>
          </p:cNvPr>
          <p:cNvCxnSpPr>
            <a:cxnSpLocks/>
            <a:stCxn id="10" idx="3"/>
          </p:cNvCxnSpPr>
          <p:nvPr/>
        </p:nvCxnSpPr>
        <p:spPr bwMode="gray">
          <a:xfrm>
            <a:off x="3287829" y="2038068"/>
            <a:ext cx="984494" cy="0"/>
          </a:xfrm>
          <a:prstGeom prst="straightConnector1">
            <a:avLst/>
          </a:prstGeom>
          <a:ln w="25400">
            <a:solidFill>
              <a:schemeClr val="tx1"/>
            </a:solidFill>
            <a:miter lim="800000"/>
            <a:headEnd type="diamond"/>
            <a:tailEnd type="triangle" w="lg" len="lg"/>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36FA8AE-8FA5-7F05-7A91-162B64A3A816}"/>
              </a:ext>
            </a:extLst>
          </p:cNvPr>
          <p:cNvSpPr txBox="1"/>
          <p:nvPr/>
        </p:nvSpPr>
        <p:spPr>
          <a:xfrm>
            <a:off x="1463771" y="2402221"/>
            <a:ext cx="2011680" cy="2308324"/>
          </a:xfrm>
          <a:prstGeom prst="rect">
            <a:avLst/>
          </a:prstGeom>
        </p:spPr>
        <p:txBody>
          <a:bodyPr wrap="square" lIns="0" tIns="0" rIns="0" bIns="0" rtlCol="0">
            <a:spAutoFit/>
          </a:bodyPr>
          <a:lstStyle/>
          <a:p>
            <a:pPr algn="l">
              <a:spcAft>
                <a:spcPts val="600"/>
              </a:spcAft>
            </a:pPr>
            <a:r>
              <a:rPr lang="en-US" sz="1400" dirty="0">
                <a:solidFill>
                  <a:schemeClr val="bg2">
                    <a:lumMod val="10000"/>
                  </a:schemeClr>
                </a:solidFill>
                <a:latin typeface="Calibri" panose="020F0502020204030204" pitchFamily="34" charset="0"/>
                <a:cs typeface="Calibri" panose="020F0502020204030204" pitchFamily="34" charset="0"/>
              </a:rPr>
              <a:t>Ideally, grouped by Class of Service. Focus on Gold VM first.</a:t>
            </a:r>
          </a:p>
          <a:p>
            <a:pPr algn="l">
              <a:spcAft>
                <a:spcPts val="600"/>
              </a:spcAft>
            </a:pPr>
            <a:r>
              <a:rPr lang="en-US" sz="1400" dirty="0">
                <a:solidFill>
                  <a:schemeClr val="bg2">
                    <a:lumMod val="10000"/>
                  </a:schemeClr>
                </a:solidFill>
                <a:latin typeface="Calibri" panose="020F0502020204030204" pitchFamily="34" charset="0"/>
                <a:cs typeface="Calibri" panose="020F0502020204030204" pitchFamily="34" charset="0"/>
              </a:rPr>
              <a:t>Use the VM KPI (%) metrics. If you do not own OS, then exclude OS level metrics.</a:t>
            </a:r>
          </a:p>
          <a:p>
            <a:pPr algn="l">
              <a:spcAft>
                <a:spcPts val="600"/>
              </a:spcAft>
            </a:pPr>
            <a:r>
              <a:rPr lang="en-US" sz="1400" dirty="0">
                <a:solidFill>
                  <a:schemeClr val="bg2">
                    <a:lumMod val="10000"/>
                  </a:schemeClr>
                </a:solidFill>
                <a:latin typeface="Calibri" panose="020F0502020204030204" pitchFamily="34" charset="0"/>
                <a:cs typeface="Calibri" panose="020F0502020204030204" pitchFamily="34" charset="0"/>
              </a:rPr>
              <a:t>Use 99.9</a:t>
            </a:r>
            <a:r>
              <a:rPr lang="en-US" sz="1400" baseline="30000" dirty="0">
                <a:solidFill>
                  <a:schemeClr val="bg2">
                    <a:lumMod val="10000"/>
                  </a:schemeClr>
                </a:solidFill>
                <a:latin typeface="Calibri" panose="020F0502020204030204" pitchFamily="34" charset="0"/>
                <a:cs typeface="Calibri" panose="020F0502020204030204" pitchFamily="34" charset="0"/>
              </a:rPr>
              <a:t>th</a:t>
            </a:r>
            <a:r>
              <a:rPr lang="en-US" sz="1400" dirty="0">
                <a:solidFill>
                  <a:schemeClr val="bg2">
                    <a:lumMod val="10000"/>
                  </a:schemeClr>
                </a:solidFill>
                <a:latin typeface="Calibri" panose="020F0502020204030204" pitchFamily="34" charset="0"/>
                <a:cs typeface="Calibri" panose="020F0502020204030204" pitchFamily="34" charset="0"/>
              </a:rPr>
              <a:t> percentile over the last 1 - 3 months. SLA is typically 99.9% or higher.</a:t>
            </a:r>
          </a:p>
        </p:txBody>
      </p:sp>
      <p:sp>
        <p:nvSpPr>
          <p:cNvPr id="17" name="Rectangle 16">
            <a:extLst>
              <a:ext uri="{FF2B5EF4-FFF2-40B4-BE49-F238E27FC236}">
                <a16:creationId xmlns:a16="http://schemas.microsoft.com/office/drawing/2014/main" id="{E1E150F0-F8BB-ADA7-C183-6CAE9A81C070}"/>
              </a:ext>
            </a:extLst>
          </p:cNvPr>
          <p:cNvSpPr/>
          <p:nvPr/>
        </p:nvSpPr>
        <p:spPr>
          <a:xfrm>
            <a:off x="10300448" y="1971870"/>
            <a:ext cx="914400" cy="19651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8" name="Rectangle 17">
            <a:extLst>
              <a:ext uri="{FF2B5EF4-FFF2-40B4-BE49-F238E27FC236}">
                <a16:creationId xmlns:a16="http://schemas.microsoft.com/office/drawing/2014/main" id="{406E8616-ADC4-8005-F0F0-86C23772CE1F}"/>
              </a:ext>
            </a:extLst>
          </p:cNvPr>
          <p:cNvSpPr/>
          <p:nvPr/>
        </p:nvSpPr>
        <p:spPr>
          <a:xfrm>
            <a:off x="5179997" y="5374943"/>
            <a:ext cx="6035040" cy="19651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9" name="Rectangle 18">
            <a:extLst>
              <a:ext uri="{FF2B5EF4-FFF2-40B4-BE49-F238E27FC236}">
                <a16:creationId xmlns:a16="http://schemas.microsoft.com/office/drawing/2014/main" id="{1054453D-717D-3615-FA8D-B8E3BCAF33BC}"/>
              </a:ext>
            </a:extLst>
          </p:cNvPr>
          <p:cNvSpPr/>
          <p:nvPr/>
        </p:nvSpPr>
        <p:spPr>
          <a:xfrm rot="5400000">
            <a:off x="9379230" y="3670911"/>
            <a:ext cx="3474720" cy="19651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1" name="Arrow: Right 20">
            <a:extLst>
              <a:ext uri="{FF2B5EF4-FFF2-40B4-BE49-F238E27FC236}">
                <a16:creationId xmlns:a16="http://schemas.microsoft.com/office/drawing/2014/main" id="{792C664D-59E1-081F-21EA-297E724033FF}"/>
              </a:ext>
            </a:extLst>
          </p:cNvPr>
          <p:cNvSpPr/>
          <p:nvPr/>
        </p:nvSpPr>
        <p:spPr>
          <a:xfrm rot="16200000">
            <a:off x="4724082" y="4804304"/>
            <a:ext cx="1118551" cy="411480"/>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2" name="TextBox 21">
            <a:extLst>
              <a:ext uri="{FF2B5EF4-FFF2-40B4-BE49-F238E27FC236}">
                <a16:creationId xmlns:a16="http://schemas.microsoft.com/office/drawing/2014/main" id="{E940BF2E-B407-874B-4B6B-AAF30CCDF6E0}"/>
              </a:ext>
            </a:extLst>
          </p:cNvPr>
          <p:cNvSpPr txBox="1"/>
          <p:nvPr/>
        </p:nvSpPr>
        <p:spPr>
          <a:xfrm>
            <a:off x="5612218" y="5115576"/>
            <a:ext cx="5170394" cy="215444"/>
          </a:xfrm>
          <a:prstGeom prst="rect">
            <a:avLst/>
          </a:prstGeom>
        </p:spPr>
        <p:txBody>
          <a:bodyPr wrap="square" lIns="0" tIns="0" rIns="0" bIns="0" rtlCol="0">
            <a:spAutoFit/>
          </a:bodyPr>
          <a:lstStyle/>
          <a:p>
            <a:pPr algn="l">
              <a:spcAft>
                <a:spcPts val="600"/>
              </a:spcAft>
            </a:pPr>
            <a:r>
              <a:rPr lang="en-US" sz="1400" dirty="0">
                <a:solidFill>
                  <a:schemeClr val="bg2">
                    <a:lumMod val="10000"/>
                  </a:schemeClr>
                </a:solidFill>
                <a:latin typeface="Calibri" panose="020F0502020204030204" pitchFamily="34" charset="0"/>
                <a:cs typeface="Calibri" panose="020F0502020204030204" pitchFamily="34" charset="0"/>
              </a:rPr>
              <a:t>Compare with original condition so you can demonstrate improvement</a:t>
            </a:r>
          </a:p>
        </p:txBody>
      </p:sp>
      <p:sp>
        <p:nvSpPr>
          <p:cNvPr id="23" name="TextBox 22">
            <a:extLst>
              <a:ext uri="{FF2B5EF4-FFF2-40B4-BE49-F238E27FC236}">
                <a16:creationId xmlns:a16="http://schemas.microsoft.com/office/drawing/2014/main" id="{B25E2F38-B52F-3F98-319E-7E6766722AED}"/>
              </a:ext>
            </a:extLst>
          </p:cNvPr>
          <p:cNvSpPr txBox="1"/>
          <p:nvPr/>
        </p:nvSpPr>
        <p:spPr>
          <a:xfrm>
            <a:off x="5612218" y="5611996"/>
            <a:ext cx="5170394" cy="215444"/>
          </a:xfrm>
          <a:prstGeom prst="rect">
            <a:avLst/>
          </a:prstGeom>
        </p:spPr>
        <p:txBody>
          <a:bodyPr wrap="square" lIns="0" tIns="0" rIns="0" bIns="0" rtlCol="0">
            <a:spAutoFit/>
          </a:bodyPr>
          <a:lstStyle/>
          <a:p>
            <a:pPr algn="l">
              <a:spcAft>
                <a:spcPts val="600"/>
              </a:spcAft>
            </a:pPr>
            <a:r>
              <a:rPr lang="en-US" sz="1400" dirty="0">
                <a:solidFill>
                  <a:schemeClr val="bg2">
                    <a:lumMod val="10000"/>
                  </a:schemeClr>
                </a:solidFill>
                <a:latin typeface="Calibri" panose="020F0502020204030204" pitchFamily="34" charset="0"/>
                <a:cs typeface="Calibri" panose="020F0502020204030204" pitchFamily="34" charset="0"/>
              </a:rPr>
              <a:t>To prove for a specific VM, simply plot the VM KPI (%) over time</a:t>
            </a:r>
          </a:p>
        </p:txBody>
      </p:sp>
    </p:spTree>
    <p:extLst>
      <p:ext uri="{BB962C8B-B14F-4D97-AF65-F5344CB8AC3E}">
        <p14:creationId xmlns:p14="http://schemas.microsoft.com/office/powerpoint/2010/main" val="377027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Mware vRealize Operations Performance and Capacity Management eBook by  Iwan 'e1' Rahabok - EPUB | Rakuten Kobo United States">
            <a:extLst>
              <a:ext uri="{FF2B5EF4-FFF2-40B4-BE49-F238E27FC236}">
                <a16:creationId xmlns:a16="http://schemas.microsoft.com/office/drawing/2014/main" id="{0FEBB000-3F33-9CF9-9172-306593C620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206" y="2533207"/>
            <a:ext cx="2130801" cy="26210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Buy VMware Performance and Capacity Management - Book Online at Low Prices  in India | VMware Performance and Capacity Management - Reviews &amp; Ratings -  Amazon.in">
            <a:extLst>
              <a:ext uri="{FF2B5EF4-FFF2-40B4-BE49-F238E27FC236}">
                <a16:creationId xmlns:a16="http://schemas.microsoft.com/office/drawing/2014/main" id="{7721F116-149E-8B82-0FA0-43722CB42C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6748" y="2533207"/>
            <a:ext cx="2195235" cy="27064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EF67F37-124A-0821-873E-5CA0F23737D8}"/>
              </a:ext>
            </a:extLst>
          </p:cNvPr>
          <p:cNvPicPr>
            <a:picLocks noChangeAspect="1"/>
          </p:cNvPicPr>
          <p:nvPr/>
        </p:nvPicPr>
        <p:blipFill>
          <a:blip r:embed="rId5"/>
          <a:stretch>
            <a:fillRect/>
          </a:stretch>
        </p:blipFill>
        <p:spPr>
          <a:xfrm>
            <a:off x="912870" y="1282915"/>
            <a:ext cx="10107417" cy="920286"/>
          </a:xfrm>
          <a:prstGeom prst="rect">
            <a:avLst/>
          </a:prstGeom>
        </p:spPr>
      </p:pic>
      <p:sp>
        <p:nvSpPr>
          <p:cNvPr id="11" name="Rectangle 10">
            <a:extLst>
              <a:ext uri="{FF2B5EF4-FFF2-40B4-BE49-F238E27FC236}">
                <a16:creationId xmlns:a16="http://schemas.microsoft.com/office/drawing/2014/main" id="{7CD2ECCB-E47F-B077-0DC3-0E62F034759A}"/>
              </a:ext>
            </a:extLst>
          </p:cNvPr>
          <p:cNvSpPr/>
          <p:nvPr/>
        </p:nvSpPr>
        <p:spPr>
          <a:xfrm>
            <a:off x="0" y="6120328"/>
            <a:ext cx="12192000" cy="74298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dirty="0">
                <a:solidFill>
                  <a:schemeClr val="bg1"/>
                </a:solidFill>
              </a:rPr>
              <a:t>Domain Architect, Cloud Operations Management, VMware.</a:t>
            </a:r>
          </a:p>
          <a:p>
            <a:pPr algn="ctr">
              <a:spcAft>
                <a:spcPts val="600"/>
              </a:spcAft>
            </a:pPr>
            <a:r>
              <a:rPr lang="en-US" sz="1200" dirty="0">
                <a:solidFill>
                  <a:schemeClr val="bg1"/>
                </a:solidFill>
              </a:rPr>
              <a:t>Team Member for: Aria Operations content (dashboard, alerts and reports)</a:t>
            </a:r>
          </a:p>
        </p:txBody>
      </p:sp>
      <p:sp>
        <p:nvSpPr>
          <p:cNvPr id="4" name="Subtitle 3">
            <a:extLst>
              <a:ext uri="{FF2B5EF4-FFF2-40B4-BE49-F238E27FC236}">
                <a16:creationId xmlns:a16="http://schemas.microsoft.com/office/drawing/2014/main" id="{A90E66AC-9D27-2DD0-BA8D-A77A07B0BA4E}"/>
              </a:ext>
            </a:extLst>
          </p:cNvPr>
          <p:cNvSpPr>
            <a:spLocks noGrp="1"/>
          </p:cNvSpPr>
          <p:nvPr>
            <p:ph type="subTitle" idx="10"/>
          </p:nvPr>
        </p:nvSpPr>
        <p:spPr/>
        <p:txBody>
          <a:bodyPr/>
          <a:lstStyle/>
          <a:p>
            <a:r>
              <a:rPr lang="en-US" dirty="0"/>
              <a:t>Since I’ll be taking your valuable time today….</a:t>
            </a:r>
          </a:p>
        </p:txBody>
      </p:sp>
      <p:sp>
        <p:nvSpPr>
          <p:cNvPr id="3" name="Title 2">
            <a:extLst>
              <a:ext uri="{FF2B5EF4-FFF2-40B4-BE49-F238E27FC236}">
                <a16:creationId xmlns:a16="http://schemas.microsoft.com/office/drawing/2014/main" id="{E9E15EB7-27FF-096A-6CC3-3DB0089E61BB}"/>
              </a:ext>
            </a:extLst>
          </p:cNvPr>
          <p:cNvSpPr>
            <a:spLocks noGrp="1"/>
          </p:cNvSpPr>
          <p:nvPr>
            <p:ph type="title"/>
          </p:nvPr>
        </p:nvSpPr>
        <p:spPr/>
        <p:txBody>
          <a:bodyPr/>
          <a:lstStyle/>
          <a:p>
            <a:r>
              <a:rPr lang="en-US" dirty="0"/>
              <a:t>About Your Speaker</a:t>
            </a:r>
          </a:p>
        </p:txBody>
      </p:sp>
      <p:sp>
        <p:nvSpPr>
          <p:cNvPr id="14" name="Rectangle 13">
            <a:extLst>
              <a:ext uri="{FF2B5EF4-FFF2-40B4-BE49-F238E27FC236}">
                <a16:creationId xmlns:a16="http://schemas.microsoft.com/office/drawing/2014/main" id="{7E857CFF-E6A2-D48B-DA0B-D16D3A543608}"/>
              </a:ext>
            </a:extLst>
          </p:cNvPr>
          <p:cNvSpPr/>
          <p:nvPr/>
        </p:nvSpPr>
        <p:spPr>
          <a:xfrm>
            <a:off x="1029340" y="5361328"/>
            <a:ext cx="2126686" cy="35556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dirty="0">
                <a:solidFill>
                  <a:schemeClr val="tx2"/>
                </a:solidFill>
              </a:rPr>
              <a:t>2012 - 2014</a:t>
            </a:r>
          </a:p>
        </p:txBody>
      </p:sp>
      <p:sp>
        <p:nvSpPr>
          <p:cNvPr id="15" name="Rectangle 14">
            <a:extLst>
              <a:ext uri="{FF2B5EF4-FFF2-40B4-BE49-F238E27FC236}">
                <a16:creationId xmlns:a16="http://schemas.microsoft.com/office/drawing/2014/main" id="{8BECDF68-7AB6-E483-CA42-E2A9C3293CDB}"/>
              </a:ext>
            </a:extLst>
          </p:cNvPr>
          <p:cNvSpPr/>
          <p:nvPr/>
        </p:nvSpPr>
        <p:spPr>
          <a:xfrm>
            <a:off x="3705882" y="5361328"/>
            <a:ext cx="2195235" cy="35556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dirty="0">
                <a:solidFill>
                  <a:schemeClr val="tx2"/>
                </a:solidFill>
              </a:rPr>
              <a:t>2015 - 2016</a:t>
            </a:r>
          </a:p>
        </p:txBody>
      </p:sp>
      <p:grpSp>
        <p:nvGrpSpPr>
          <p:cNvPr id="5" name="Group 4">
            <a:extLst>
              <a:ext uri="{FF2B5EF4-FFF2-40B4-BE49-F238E27FC236}">
                <a16:creationId xmlns:a16="http://schemas.microsoft.com/office/drawing/2014/main" id="{403C1850-B919-E4D1-6A8E-6F9575EA930F}"/>
              </a:ext>
            </a:extLst>
          </p:cNvPr>
          <p:cNvGrpSpPr/>
          <p:nvPr/>
        </p:nvGrpSpPr>
        <p:grpSpPr>
          <a:xfrm>
            <a:off x="6480588" y="2523175"/>
            <a:ext cx="2048786" cy="3193719"/>
            <a:chOff x="6324113" y="2523175"/>
            <a:chExt cx="2048786" cy="3193719"/>
          </a:xfrm>
        </p:grpSpPr>
        <p:pic>
          <p:nvPicPr>
            <p:cNvPr id="13" name="Picture 12">
              <a:extLst>
                <a:ext uri="{FF2B5EF4-FFF2-40B4-BE49-F238E27FC236}">
                  <a16:creationId xmlns:a16="http://schemas.microsoft.com/office/drawing/2014/main" id="{C6FAB2A1-E925-FA99-A5F4-57093827D025}"/>
                </a:ext>
              </a:extLst>
            </p:cNvPr>
            <p:cNvPicPr>
              <a:picLocks noChangeAspect="1"/>
            </p:cNvPicPr>
            <p:nvPr/>
          </p:nvPicPr>
          <p:blipFill>
            <a:blip r:embed="rId6"/>
            <a:stretch>
              <a:fillRect/>
            </a:stretch>
          </p:blipFill>
          <p:spPr>
            <a:xfrm>
              <a:off x="6324113" y="2523175"/>
              <a:ext cx="2048785" cy="2883980"/>
            </a:xfrm>
            <a:prstGeom prst="rect">
              <a:avLst/>
            </a:prstGeom>
            <a:ln>
              <a:noFill/>
            </a:ln>
            <a:effectLst>
              <a:outerShdw blurRad="292100" dist="139700" dir="2700000" algn="tl" rotWithShape="0">
                <a:srgbClr val="333333">
                  <a:alpha val="65000"/>
                </a:srgbClr>
              </a:outerShdw>
            </a:effectLst>
          </p:spPr>
        </p:pic>
        <p:sp>
          <p:nvSpPr>
            <p:cNvPr id="16" name="Rectangle 15">
              <a:extLst>
                <a:ext uri="{FF2B5EF4-FFF2-40B4-BE49-F238E27FC236}">
                  <a16:creationId xmlns:a16="http://schemas.microsoft.com/office/drawing/2014/main" id="{4E7A9ED2-5CB1-3ECD-C116-4BA1B196BE7F}"/>
                </a:ext>
              </a:extLst>
            </p:cNvPr>
            <p:cNvSpPr/>
            <p:nvPr/>
          </p:nvSpPr>
          <p:spPr>
            <a:xfrm>
              <a:off x="6324114" y="5361328"/>
              <a:ext cx="2048785" cy="35556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dirty="0">
                  <a:solidFill>
                    <a:schemeClr val="tx2"/>
                  </a:solidFill>
                </a:rPr>
                <a:t>2017 - 2021</a:t>
              </a:r>
            </a:p>
          </p:txBody>
        </p:sp>
      </p:grpSp>
      <p:grpSp>
        <p:nvGrpSpPr>
          <p:cNvPr id="7" name="Group 6">
            <a:extLst>
              <a:ext uri="{FF2B5EF4-FFF2-40B4-BE49-F238E27FC236}">
                <a16:creationId xmlns:a16="http://schemas.microsoft.com/office/drawing/2014/main" id="{9D923FFC-2A97-4133-A6D2-A56BF8ADB869}"/>
              </a:ext>
            </a:extLst>
          </p:cNvPr>
          <p:cNvGrpSpPr/>
          <p:nvPr/>
        </p:nvGrpSpPr>
        <p:grpSpPr>
          <a:xfrm>
            <a:off x="9127977" y="2533207"/>
            <a:ext cx="2048786" cy="3183687"/>
            <a:chOff x="8971502" y="2533207"/>
            <a:chExt cx="2048786" cy="3183687"/>
          </a:xfrm>
        </p:grpSpPr>
        <p:pic>
          <p:nvPicPr>
            <p:cNvPr id="12" name="Picture 11">
              <a:extLst>
                <a:ext uri="{FF2B5EF4-FFF2-40B4-BE49-F238E27FC236}">
                  <a16:creationId xmlns:a16="http://schemas.microsoft.com/office/drawing/2014/main" id="{B7FED230-891B-7FAB-BE3A-23E62EDABAAD}"/>
                </a:ext>
              </a:extLst>
            </p:cNvPr>
            <p:cNvPicPr>
              <a:picLocks noChangeAspect="1"/>
            </p:cNvPicPr>
            <p:nvPr/>
          </p:nvPicPr>
          <p:blipFill>
            <a:blip r:embed="rId7"/>
            <a:stretch>
              <a:fillRect/>
            </a:stretch>
          </p:blipFill>
          <p:spPr>
            <a:xfrm>
              <a:off x="8971503" y="2533207"/>
              <a:ext cx="2048785" cy="2894547"/>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FE1E9DFB-1941-C15D-3BBC-6410E2EAF81D}"/>
                </a:ext>
              </a:extLst>
            </p:cNvPr>
            <p:cNvSpPr/>
            <p:nvPr/>
          </p:nvSpPr>
          <p:spPr>
            <a:xfrm>
              <a:off x="8971502" y="5361328"/>
              <a:ext cx="2048785" cy="35556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dirty="0">
                  <a:solidFill>
                    <a:schemeClr val="tx2"/>
                  </a:solidFill>
                </a:rPr>
                <a:t>ETA 2024</a:t>
              </a:r>
            </a:p>
          </p:txBody>
        </p:sp>
      </p:grpSp>
    </p:spTree>
    <p:extLst>
      <p:ext uri="{BB962C8B-B14F-4D97-AF65-F5344CB8AC3E}">
        <p14:creationId xmlns:p14="http://schemas.microsoft.com/office/powerpoint/2010/main" val="639009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F2C7948B-3260-4B59-83A4-34BE21C77484}"/>
              </a:ext>
            </a:extLst>
          </p:cNvPr>
          <p:cNvSpPr>
            <a:spLocks noGrp="1"/>
          </p:cNvSpPr>
          <p:nvPr>
            <p:ph type="subTitle" idx="10"/>
          </p:nvPr>
        </p:nvSpPr>
        <p:spPr/>
        <p:txBody>
          <a:bodyPr/>
          <a:lstStyle/>
          <a:p>
            <a:r>
              <a:rPr lang="en-US" dirty="0"/>
              <a:t>2 levels of profiling, to make sure complete coverage</a:t>
            </a:r>
          </a:p>
        </p:txBody>
      </p:sp>
      <p:sp>
        <p:nvSpPr>
          <p:cNvPr id="2" name="Title 1">
            <a:extLst>
              <a:ext uri="{FF2B5EF4-FFF2-40B4-BE49-F238E27FC236}">
                <a16:creationId xmlns:a16="http://schemas.microsoft.com/office/drawing/2014/main" id="{4BC7A00C-F890-4C85-A47E-0B59D37E4CED}"/>
              </a:ext>
            </a:extLst>
          </p:cNvPr>
          <p:cNvSpPr>
            <a:spLocks noGrp="1"/>
          </p:cNvSpPr>
          <p:nvPr>
            <p:ph type="title"/>
          </p:nvPr>
        </p:nvSpPr>
        <p:spPr>
          <a:xfrm>
            <a:off x="581397" y="413537"/>
            <a:ext cx="11001004" cy="380901"/>
          </a:xfrm>
        </p:spPr>
        <p:txBody>
          <a:bodyPr/>
          <a:lstStyle/>
          <a:p>
            <a:r>
              <a:rPr lang="en-US" dirty="0"/>
              <a:t>Performance Layers</a:t>
            </a:r>
            <a:endParaRPr lang="en-SG" dirty="0"/>
          </a:p>
        </p:txBody>
      </p:sp>
      <p:grpSp>
        <p:nvGrpSpPr>
          <p:cNvPr id="3" name="Group 2">
            <a:extLst>
              <a:ext uri="{FF2B5EF4-FFF2-40B4-BE49-F238E27FC236}">
                <a16:creationId xmlns:a16="http://schemas.microsoft.com/office/drawing/2014/main" id="{DA606B76-8FEE-34AD-7009-5580C70E3430}"/>
              </a:ext>
            </a:extLst>
          </p:cNvPr>
          <p:cNvGrpSpPr/>
          <p:nvPr/>
        </p:nvGrpSpPr>
        <p:grpSpPr>
          <a:xfrm>
            <a:off x="581397" y="1615777"/>
            <a:ext cx="2691062" cy="4552490"/>
            <a:chOff x="581397" y="1434664"/>
            <a:chExt cx="2691062" cy="4552490"/>
          </a:xfrm>
        </p:grpSpPr>
        <p:grpSp>
          <p:nvGrpSpPr>
            <p:cNvPr id="6" name="Group 5">
              <a:extLst>
                <a:ext uri="{FF2B5EF4-FFF2-40B4-BE49-F238E27FC236}">
                  <a16:creationId xmlns:a16="http://schemas.microsoft.com/office/drawing/2014/main" id="{9B6E4D00-67AD-4C8D-8F62-186822E21366}"/>
                </a:ext>
              </a:extLst>
            </p:cNvPr>
            <p:cNvGrpSpPr/>
            <p:nvPr/>
          </p:nvGrpSpPr>
          <p:grpSpPr>
            <a:xfrm>
              <a:off x="581397" y="1856297"/>
              <a:ext cx="2691062" cy="2385945"/>
              <a:chOff x="1948037" y="1232330"/>
              <a:chExt cx="2691763" cy="1849475"/>
            </a:xfrm>
          </p:grpSpPr>
          <p:sp>
            <p:nvSpPr>
              <p:cNvPr id="13" name="Rectangle 12">
                <a:extLst>
                  <a:ext uri="{FF2B5EF4-FFF2-40B4-BE49-F238E27FC236}">
                    <a16:creationId xmlns:a16="http://schemas.microsoft.com/office/drawing/2014/main" id="{EE9B6D30-FD4D-47D1-806A-2640BD099C2F}"/>
                  </a:ext>
                </a:extLst>
              </p:cNvPr>
              <p:cNvSpPr/>
              <p:nvPr/>
            </p:nvSpPr>
            <p:spPr>
              <a:xfrm>
                <a:off x="1948037" y="1232330"/>
                <a:ext cx="812575" cy="1849475"/>
              </a:xfrm>
              <a:prstGeom prst="rect">
                <a:avLst/>
              </a:prstGeom>
              <a:solidFill>
                <a:srgbClr val="C2CD23"/>
              </a:solidFill>
              <a:ln>
                <a:noFill/>
              </a:ln>
            </p:spPr>
            <p:style>
              <a:lnRef idx="1">
                <a:schemeClr val="dk1"/>
              </a:lnRef>
              <a:fillRef idx="2">
                <a:schemeClr val="dk1"/>
              </a:fillRef>
              <a:effectRef idx="1">
                <a:schemeClr val="dk1"/>
              </a:effectRef>
              <a:fontRef idx="minor">
                <a:schemeClr val="dk1"/>
              </a:fontRef>
            </p:style>
            <p:txBody>
              <a:bodyPr lIns="121803" tIns="60901" rIns="121803" bIns="60901" rtlCol="0" anchor="t"/>
              <a:lstStyle/>
              <a:p>
                <a:pPr algn="ctr"/>
                <a:r>
                  <a:rPr lang="en-US" sz="1600" b="1">
                    <a:solidFill>
                      <a:schemeClr val="bg1"/>
                    </a:solidFill>
                    <a:latin typeface="Calibri" panose="020F0502020204030204" pitchFamily="34" charset="0"/>
                  </a:rPr>
                  <a:t>VM</a:t>
                </a:r>
              </a:p>
            </p:txBody>
          </p:sp>
          <p:sp>
            <p:nvSpPr>
              <p:cNvPr id="14" name="Rectangle 13">
                <a:extLst>
                  <a:ext uri="{FF2B5EF4-FFF2-40B4-BE49-F238E27FC236}">
                    <a16:creationId xmlns:a16="http://schemas.microsoft.com/office/drawing/2014/main" id="{928D7704-D4FF-44B5-9E4A-21FC1287CC93}"/>
                  </a:ext>
                </a:extLst>
              </p:cNvPr>
              <p:cNvSpPr/>
              <p:nvPr/>
            </p:nvSpPr>
            <p:spPr>
              <a:xfrm>
                <a:off x="2975902" y="1232330"/>
                <a:ext cx="1663898" cy="1849475"/>
              </a:xfrm>
              <a:prstGeom prst="rect">
                <a:avLst/>
              </a:prstGeom>
              <a:solidFill>
                <a:srgbClr val="C2CD23"/>
              </a:solidFill>
              <a:ln>
                <a:noFill/>
              </a:ln>
            </p:spPr>
            <p:style>
              <a:lnRef idx="1">
                <a:schemeClr val="dk1"/>
              </a:lnRef>
              <a:fillRef idx="2">
                <a:schemeClr val="dk1"/>
              </a:fillRef>
              <a:effectRef idx="1">
                <a:schemeClr val="dk1"/>
              </a:effectRef>
              <a:fontRef idx="minor">
                <a:schemeClr val="dk1"/>
              </a:fontRef>
            </p:style>
            <p:txBody>
              <a:bodyPr lIns="121803" tIns="60901" rIns="121803" bIns="60901" rtlCol="0" anchor="t"/>
              <a:lstStyle/>
              <a:p>
                <a:pPr algn="ctr"/>
                <a:endParaRPr lang="en-US" sz="1600" b="1" dirty="0">
                  <a:solidFill>
                    <a:schemeClr val="bg1"/>
                  </a:solidFill>
                  <a:latin typeface="Calibri" panose="020F0502020204030204" pitchFamily="34" charset="0"/>
                </a:endParaRPr>
              </a:p>
              <a:p>
                <a:pPr algn="ctr"/>
                <a:endParaRPr lang="en-US" sz="1600" b="1" dirty="0">
                  <a:solidFill>
                    <a:schemeClr val="bg1"/>
                  </a:solidFill>
                  <a:latin typeface="Calibri" panose="020F0502020204030204" pitchFamily="34" charset="0"/>
                </a:endParaRPr>
              </a:p>
              <a:p>
                <a:pPr algn="ctr"/>
                <a:endParaRPr lang="en-US" sz="1600" b="1" dirty="0">
                  <a:solidFill>
                    <a:schemeClr val="bg1"/>
                  </a:solidFill>
                  <a:latin typeface="Calibri" panose="020F0502020204030204" pitchFamily="34" charset="0"/>
                </a:endParaRPr>
              </a:p>
              <a:p>
                <a:pPr algn="ctr"/>
                <a:endParaRPr lang="en-US" sz="1600" b="1" dirty="0">
                  <a:solidFill>
                    <a:schemeClr val="bg1"/>
                  </a:solidFill>
                  <a:latin typeface="Calibri" panose="020F0502020204030204" pitchFamily="34" charset="0"/>
                </a:endParaRPr>
              </a:p>
              <a:p>
                <a:pPr algn="ctr"/>
                <a:endParaRPr lang="en-US" sz="1600" b="1" dirty="0">
                  <a:solidFill>
                    <a:schemeClr val="bg1"/>
                  </a:solidFill>
                  <a:latin typeface="Calibri" panose="020F0502020204030204" pitchFamily="34" charset="0"/>
                </a:endParaRPr>
              </a:p>
              <a:p>
                <a:pPr algn="ctr"/>
                <a:endParaRPr lang="en-US" sz="1600" b="1" dirty="0">
                  <a:solidFill>
                    <a:schemeClr val="bg1"/>
                  </a:solidFill>
                  <a:latin typeface="Calibri" panose="020F0502020204030204" pitchFamily="34" charset="0"/>
                </a:endParaRPr>
              </a:p>
              <a:p>
                <a:pPr algn="ctr"/>
                <a:endParaRPr lang="en-US" sz="1600" b="1" dirty="0">
                  <a:solidFill>
                    <a:schemeClr val="bg1"/>
                  </a:solidFill>
                  <a:latin typeface="Calibri" panose="020F0502020204030204" pitchFamily="34" charset="0"/>
                </a:endParaRPr>
              </a:p>
              <a:p>
                <a:pPr algn="ctr"/>
                <a:endParaRPr lang="en-US" sz="1600" b="1" dirty="0">
                  <a:solidFill>
                    <a:schemeClr val="bg1"/>
                  </a:solidFill>
                  <a:latin typeface="Calibri" panose="020F0502020204030204" pitchFamily="34" charset="0"/>
                </a:endParaRPr>
              </a:p>
              <a:p>
                <a:pPr algn="ctr"/>
                <a:r>
                  <a:rPr lang="en-US" sz="1600" b="1" dirty="0">
                    <a:solidFill>
                      <a:schemeClr val="bg1"/>
                    </a:solidFill>
                    <a:latin typeface="Calibri" panose="020F0502020204030204" pitchFamily="34" charset="0"/>
                  </a:rPr>
                  <a:t>VM</a:t>
                </a:r>
              </a:p>
            </p:txBody>
          </p:sp>
          <p:sp>
            <p:nvSpPr>
              <p:cNvPr id="15" name="Rectangle 14">
                <a:extLst>
                  <a:ext uri="{FF2B5EF4-FFF2-40B4-BE49-F238E27FC236}">
                    <a16:creationId xmlns:a16="http://schemas.microsoft.com/office/drawing/2014/main" id="{7DA9F8AD-A6CF-4894-AB18-A6F0D1EE9E24}"/>
                  </a:ext>
                </a:extLst>
              </p:cNvPr>
              <p:cNvSpPr/>
              <p:nvPr/>
            </p:nvSpPr>
            <p:spPr>
              <a:xfrm>
                <a:off x="3201799" y="1392464"/>
                <a:ext cx="1212105" cy="1284971"/>
              </a:xfrm>
              <a:prstGeom prst="rect">
                <a:avLst/>
              </a:prstGeom>
              <a:solidFill>
                <a:schemeClr val="accent5">
                  <a:lumMod val="75000"/>
                </a:schemeClr>
              </a:solidFill>
              <a:ln>
                <a:noFill/>
              </a:ln>
            </p:spPr>
            <p:style>
              <a:lnRef idx="2">
                <a:schemeClr val="accent5"/>
              </a:lnRef>
              <a:fillRef idx="1">
                <a:schemeClr val="lt1"/>
              </a:fillRef>
              <a:effectRef idx="0">
                <a:schemeClr val="accent5"/>
              </a:effectRef>
              <a:fontRef idx="minor">
                <a:schemeClr val="dk1"/>
              </a:fontRef>
            </p:style>
            <p:txBody>
              <a:bodyPr lIns="121803" tIns="60901" rIns="121803" bIns="60901" rtlCol="0" anchor="t"/>
              <a:lstStyle/>
              <a:p>
                <a:pPr algn="ctr"/>
                <a:endParaRPr lang="en-US" sz="1600" b="1" dirty="0">
                  <a:solidFill>
                    <a:srgbClr val="FFFFFF"/>
                  </a:solidFill>
                  <a:latin typeface="Calibri" panose="020F0502020204030204" pitchFamily="34" charset="0"/>
                </a:endParaRPr>
              </a:p>
              <a:p>
                <a:pPr algn="ctr"/>
                <a:endParaRPr lang="en-US" sz="1600" b="1" dirty="0">
                  <a:solidFill>
                    <a:srgbClr val="FFFFFF"/>
                  </a:solidFill>
                  <a:latin typeface="Calibri" panose="020F0502020204030204" pitchFamily="34" charset="0"/>
                </a:endParaRPr>
              </a:p>
              <a:p>
                <a:pPr algn="ctr"/>
                <a:endParaRPr lang="en-US" sz="1600" b="1" dirty="0">
                  <a:solidFill>
                    <a:srgbClr val="FFFFFF"/>
                  </a:solidFill>
                  <a:latin typeface="Calibri" panose="020F0502020204030204" pitchFamily="34" charset="0"/>
                </a:endParaRPr>
              </a:p>
              <a:p>
                <a:pPr algn="ctr"/>
                <a:endParaRPr lang="en-US" sz="1600" b="1" dirty="0">
                  <a:solidFill>
                    <a:srgbClr val="FFFFFF"/>
                  </a:solidFill>
                  <a:latin typeface="Calibri" panose="020F0502020204030204" pitchFamily="34" charset="0"/>
                </a:endParaRPr>
              </a:p>
              <a:p>
                <a:pPr algn="ctr"/>
                <a:endParaRPr lang="en-US" sz="1600" b="1" dirty="0">
                  <a:solidFill>
                    <a:srgbClr val="FFFFFF"/>
                  </a:solidFill>
                  <a:latin typeface="Calibri" panose="020F0502020204030204" pitchFamily="34" charset="0"/>
                </a:endParaRPr>
              </a:p>
              <a:p>
                <a:pPr algn="ctr"/>
                <a:r>
                  <a:rPr lang="en-US" sz="1600" b="1" dirty="0">
                    <a:solidFill>
                      <a:srgbClr val="FFFFFF"/>
                    </a:solidFill>
                    <a:latin typeface="Calibri" panose="020F0502020204030204" pitchFamily="34" charset="0"/>
                  </a:rPr>
                  <a:t>Guest OS</a:t>
                </a:r>
              </a:p>
            </p:txBody>
          </p:sp>
          <p:sp>
            <p:nvSpPr>
              <p:cNvPr id="29" name="Rectangle 28">
                <a:extLst>
                  <a:ext uri="{FF2B5EF4-FFF2-40B4-BE49-F238E27FC236}">
                    <a16:creationId xmlns:a16="http://schemas.microsoft.com/office/drawing/2014/main" id="{0A3C4220-C985-4619-B030-12B915D71B40}"/>
                  </a:ext>
                </a:extLst>
              </p:cNvPr>
              <p:cNvSpPr/>
              <p:nvPr/>
            </p:nvSpPr>
            <p:spPr>
              <a:xfrm>
                <a:off x="3381639" y="1589471"/>
                <a:ext cx="852421" cy="481749"/>
              </a:xfrm>
              <a:prstGeom prst="rect">
                <a:avLst/>
              </a:prstGeom>
              <a:solidFill>
                <a:schemeClr val="accent6">
                  <a:lumMod val="75000"/>
                </a:schemeClr>
              </a:solidFill>
              <a:ln>
                <a:noFill/>
              </a:ln>
            </p:spPr>
            <p:style>
              <a:lnRef idx="0">
                <a:scrgbClr r="0" g="0" b="0"/>
              </a:lnRef>
              <a:fillRef idx="0">
                <a:scrgbClr r="0" g="0" b="0"/>
              </a:fillRef>
              <a:effectRef idx="0">
                <a:scrgbClr r="0" g="0" b="0"/>
              </a:effectRef>
              <a:fontRef idx="minor">
                <a:schemeClr val="lt1"/>
              </a:fontRef>
            </p:style>
            <p:txBody>
              <a:bodyPr lIns="121803" tIns="60901" rIns="121803" bIns="60901" rtlCol="0" anchor="ctr"/>
              <a:lstStyle/>
              <a:p>
                <a:pPr algn="ctr"/>
                <a:r>
                  <a:rPr lang="en-US" sz="1600" b="1" dirty="0">
                    <a:solidFill>
                      <a:srgbClr val="FFFFFF"/>
                    </a:solidFill>
                    <a:latin typeface="Calibri" panose="020F0502020204030204" pitchFamily="34" charset="0"/>
                  </a:rPr>
                  <a:t>Service</a:t>
                </a:r>
              </a:p>
            </p:txBody>
          </p:sp>
        </p:grpSp>
        <p:grpSp>
          <p:nvGrpSpPr>
            <p:cNvPr id="10" name="Group 9">
              <a:extLst>
                <a:ext uri="{FF2B5EF4-FFF2-40B4-BE49-F238E27FC236}">
                  <a16:creationId xmlns:a16="http://schemas.microsoft.com/office/drawing/2014/main" id="{06ACD160-6E8E-430C-99E0-E5FD079639E5}"/>
                </a:ext>
              </a:extLst>
            </p:cNvPr>
            <p:cNvGrpSpPr/>
            <p:nvPr/>
          </p:nvGrpSpPr>
          <p:grpSpPr>
            <a:xfrm>
              <a:off x="581397" y="4402262"/>
              <a:ext cx="2691062" cy="1584892"/>
              <a:chOff x="1948037" y="3372237"/>
              <a:chExt cx="2691763" cy="1992028"/>
            </a:xfrm>
          </p:grpSpPr>
          <p:sp>
            <p:nvSpPr>
              <p:cNvPr id="7" name="Rectangle 6">
                <a:extLst>
                  <a:ext uri="{FF2B5EF4-FFF2-40B4-BE49-F238E27FC236}">
                    <a16:creationId xmlns:a16="http://schemas.microsoft.com/office/drawing/2014/main" id="{7A79B5CD-A5E9-4037-9A86-2C8ED3FA9943}"/>
                  </a:ext>
                </a:extLst>
              </p:cNvPr>
              <p:cNvSpPr/>
              <p:nvPr/>
            </p:nvSpPr>
            <p:spPr>
              <a:xfrm>
                <a:off x="1948037" y="3372237"/>
                <a:ext cx="2691763" cy="956282"/>
              </a:xfrm>
              <a:prstGeom prst="rect">
                <a:avLst/>
              </a:prstGeom>
              <a:solidFill>
                <a:schemeClr val="accent1"/>
              </a:solidFill>
              <a:ln>
                <a:noFill/>
              </a:ln>
            </p:spPr>
            <p:style>
              <a:lnRef idx="1">
                <a:schemeClr val="dk1"/>
              </a:lnRef>
              <a:fillRef idx="2">
                <a:schemeClr val="dk1"/>
              </a:fillRef>
              <a:effectRef idx="1">
                <a:schemeClr val="dk1"/>
              </a:effectRef>
              <a:fontRef idx="minor">
                <a:schemeClr val="dk1"/>
              </a:fontRef>
            </p:style>
            <p:txBody>
              <a:bodyPr lIns="121803" tIns="60901" rIns="121803" bIns="60901" rtlCol="0" anchor="ctr"/>
              <a:lstStyle/>
              <a:p>
                <a:pPr algn="ctr"/>
                <a:r>
                  <a:rPr lang="en-US" sz="1600" b="1" dirty="0">
                    <a:solidFill>
                      <a:srgbClr val="FFFFFF"/>
                    </a:solidFill>
                    <a:latin typeface="Calibri" panose="020F0502020204030204" pitchFamily="34" charset="0"/>
                  </a:rPr>
                  <a:t>ESXi &amp; Datastores</a:t>
                </a:r>
              </a:p>
            </p:txBody>
          </p:sp>
          <p:sp>
            <p:nvSpPr>
              <p:cNvPr id="38" name="Rectangle 37">
                <a:extLst>
                  <a:ext uri="{FF2B5EF4-FFF2-40B4-BE49-F238E27FC236}">
                    <a16:creationId xmlns:a16="http://schemas.microsoft.com/office/drawing/2014/main" id="{FACB1E66-A58E-4195-94EF-8FACBEA9BC7C}"/>
                  </a:ext>
                </a:extLst>
              </p:cNvPr>
              <p:cNvSpPr/>
              <p:nvPr/>
            </p:nvSpPr>
            <p:spPr>
              <a:xfrm>
                <a:off x="1948037" y="4407983"/>
                <a:ext cx="2680825" cy="956282"/>
              </a:xfrm>
              <a:prstGeom prst="rect">
                <a:avLst/>
              </a:prstGeom>
              <a:solidFill>
                <a:schemeClr val="accent1"/>
              </a:solidFill>
              <a:ln>
                <a:noFill/>
              </a:ln>
            </p:spPr>
            <p:style>
              <a:lnRef idx="1">
                <a:schemeClr val="dk1"/>
              </a:lnRef>
              <a:fillRef idx="2">
                <a:schemeClr val="dk1"/>
              </a:fillRef>
              <a:effectRef idx="1">
                <a:schemeClr val="dk1"/>
              </a:effectRef>
              <a:fontRef idx="minor">
                <a:schemeClr val="dk1"/>
              </a:fontRef>
            </p:style>
            <p:txBody>
              <a:bodyPr lIns="121803" tIns="60901" rIns="121803" bIns="60901" rtlCol="0" anchor="ctr"/>
              <a:lstStyle/>
              <a:p>
                <a:pPr algn="ctr"/>
                <a:r>
                  <a:rPr lang="en-US" sz="1600" b="1" dirty="0">
                    <a:solidFill>
                      <a:srgbClr val="FFFFFF"/>
                    </a:solidFill>
                    <a:latin typeface="Calibri" panose="020F0502020204030204" pitchFamily="34" charset="0"/>
                  </a:rPr>
                  <a:t>vSAN, NSX &amp; Physical infrastructure</a:t>
                </a:r>
              </a:p>
            </p:txBody>
          </p:sp>
        </p:grpSp>
        <p:grpSp>
          <p:nvGrpSpPr>
            <p:cNvPr id="8" name="Group 7">
              <a:extLst>
                <a:ext uri="{FF2B5EF4-FFF2-40B4-BE49-F238E27FC236}">
                  <a16:creationId xmlns:a16="http://schemas.microsoft.com/office/drawing/2014/main" id="{E3952FC2-E424-42A8-B4B1-4DF8A15E5DDA}"/>
                </a:ext>
              </a:extLst>
            </p:cNvPr>
            <p:cNvGrpSpPr/>
            <p:nvPr/>
          </p:nvGrpSpPr>
          <p:grpSpPr>
            <a:xfrm>
              <a:off x="733109" y="4084628"/>
              <a:ext cx="1962084" cy="484366"/>
              <a:chOff x="2099788" y="3003920"/>
              <a:chExt cx="1962595" cy="484492"/>
            </a:xfrm>
          </p:grpSpPr>
          <p:sp>
            <p:nvSpPr>
              <p:cNvPr id="26" name="Up-Down Arrow 68">
                <a:extLst>
                  <a:ext uri="{FF2B5EF4-FFF2-40B4-BE49-F238E27FC236}">
                    <a16:creationId xmlns:a16="http://schemas.microsoft.com/office/drawing/2014/main" id="{8B3F3F92-ADDD-461C-A83E-2E180586C09B}"/>
                  </a:ext>
                </a:extLst>
              </p:cNvPr>
              <p:cNvSpPr/>
              <p:nvPr/>
            </p:nvSpPr>
            <p:spPr>
              <a:xfrm>
                <a:off x="3553316" y="3003920"/>
                <a:ext cx="509067" cy="466406"/>
              </a:xfrm>
              <a:prstGeom prst="upDownArrow">
                <a:avLst>
                  <a:gd name="adj1" fmla="val 53780"/>
                  <a:gd name="adj2" fmla="val 32993"/>
                </a:avLst>
              </a:prstGeom>
              <a:solidFill>
                <a:srgbClr val="FDB813"/>
              </a:solidFill>
              <a:ln>
                <a:noFill/>
              </a:ln>
            </p:spPr>
            <p:style>
              <a:lnRef idx="2">
                <a:schemeClr val="dk1"/>
              </a:lnRef>
              <a:fillRef idx="1">
                <a:schemeClr val="lt1"/>
              </a:fillRef>
              <a:effectRef idx="0">
                <a:schemeClr val="dk1"/>
              </a:effectRef>
              <a:fontRef idx="minor">
                <a:schemeClr val="dk1"/>
              </a:fontRef>
            </p:style>
            <p:txBody>
              <a:bodyPr lIns="121803" tIns="60901" rIns="121803" bIns="60901" rtlCol="0" anchor="ctr"/>
              <a:lstStyle/>
              <a:p>
                <a:pPr algn="ctr"/>
                <a:endParaRPr lang="en-US" sz="1400" b="1">
                  <a:latin typeface="Calibri" panose="020F0502020204030204" pitchFamily="34" charset="0"/>
                </a:endParaRPr>
              </a:p>
            </p:txBody>
          </p:sp>
          <p:sp>
            <p:nvSpPr>
              <p:cNvPr id="27" name="Up-Down Arrow 68">
                <a:extLst>
                  <a:ext uri="{FF2B5EF4-FFF2-40B4-BE49-F238E27FC236}">
                    <a16:creationId xmlns:a16="http://schemas.microsoft.com/office/drawing/2014/main" id="{B3C0CA8F-5FEA-42FE-87A8-55D824DE35F2}"/>
                  </a:ext>
                </a:extLst>
              </p:cNvPr>
              <p:cNvSpPr/>
              <p:nvPr/>
            </p:nvSpPr>
            <p:spPr>
              <a:xfrm>
                <a:off x="2099788" y="3022006"/>
                <a:ext cx="509067" cy="466406"/>
              </a:xfrm>
              <a:prstGeom prst="upDownArrow">
                <a:avLst>
                  <a:gd name="adj1" fmla="val 53780"/>
                  <a:gd name="adj2" fmla="val 32993"/>
                </a:avLst>
              </a:prstGeom>
              <a:solidFill>
                <a:srgbClr val="FDB813"/>
              </a:solidFill>
              <a:ln>
                <a:noFill/>
              </a:ln>
            </p:spPr>
            <p:style>
              <a:lnRef idx="2">
                <a:schemeClr val="dk1"/>
              </a:lnRef>
              <a:fillRef idx="1">
                <a:schemeClr val="lt1"/>
              </a:fillRef>
              <a:effectRef idx="0">
                <a:schemeClr val="dk1"/>
              </a:effectRef>
              <a:fontRef idx="minor">
                <a:schemeClr val="dk1"/>
              </a:fontRef>
            </p:style>
            <p:txBody>
              <a:bodyPr lIns="121803" tIns="60901" rIns="121803" bIns="60901" rtlCol="0" anchor="ctr"/>
              <a:lstStyle/>
              <a:p>
                <a:pPr algn="ctr"/>
                <a:endParaRPr lang="en-US" sz="1400" b="1">
                  <a:latin typeface="Calibri" panose="020F0502020204030204" pitchFamily="34" charset="0"/>
                </a:endParaRPr>
              </a:p>
            </p:txBody>
          </p:sp>
        </p:grpSp>
        <p:sp>
          <p:nvSpPr>
            <p:cNvPr id="57" name="Rectangle 56">
              <a:extLst>
                <a:ext uri="{FF2B5EF4-FFF2-40B4-BE49-F238E27FC236}">
                  <a16:creationId xmlns:a16="http://schemas.microsoft.com/office/drawing/2014/main" id="{B6089CF3-F51A-4397-9EC9-1CC7B907AC9D}"/>
                </a:ext>
              </a:extLst>
            </p:cNvPr>
            <p:cNvSpPr/>
            <p:nvPr/>
          </p:nvSpPr>
          <p:spPr>
            <a:xfrm>
              <a:off x="581397" y="1434664"/>
              <a:ext cx="2691062" cy="366774"/>
            </a:xfrm>
            <a:prstGeom prst="rect">
              <a:avLst/>
            </a:prstGeom>
            <a:solidFill>
              <a:srgbClr val="C2CD23"/>
            </a:solidFill>
            <a:ln>
              <a:noFill/>
            </a:ln>
          </p:spPr>
          <p:style>
            <a:lnRef idx="1">
              <a:schemeClr val="dk1"/>
            </a:lnRef>
            <a:fillRef idx="2">
              <a:schemeClr val="dk1"/>
            </a:fillRef>
            <a:effectRef idx="1">
              <a:schemeClr val="dk1"/>
            </a:effectRef>
            <a:fontRef idx="minor">
              <a:schemeClr val="dk1"/>
            </a:fontRef>
          </p:style>
          <p:txBody>
            <a:bodyPr lIns="121803" tIns="60901" rIns="121803" bIns="60901" rtlCol="0" anchor="t"/>
            <a:lstStyle/>
            <a:p>
              <a:pPr algn="ctr"/>
              <a:r>
                <a:rPr lang="en-US" sz="1600" b="1">
                  <a:solidFill>
                    <a:schemeClr val="bg1"/>
                  </a:solidFill>
                  <a:latin typeface="Calibri" panose="020F0502020204030204" pitchFamily="34" charset="0"/>
                </a:rPr>
                <a:t>Business Application</a:t>
              </a:r>
            </a:p>
          </p:txBody>
        </p:sp>
      </p:grpSp>
      <p:grpSp>
        <p:nvGrpSpPr>
          <p:cNvPr id="11" name="Group 10">
            <a:extLst>
              <a:ext uri="{FF2B5EF4-FFF2-40B4-BE49-F238E27FC236}">
                <a16:creationId xmlns:a16="http://schemas.microsoft.com/office/drawing/2014/main" id="{CE765357-6BD4-ABF0-00A2-81E9FCB21B1A}"/>
              </a:ext>
            </a:extLst>
          </p:cNvPr>
          <p:cNvGrpSpPr/>
          <p:nvPr/>
        </p:nvGrpSpPr>
        <p:grpSpPr>
          <a:xfrm>
            <a:off x="3046621" y="2848659"/>
            <a:ext cx="6073203" cy="1684271"/>
            <a:chOff x="3046621" y="2667546"/>
            <a:chExt cx="6073203" cy="1684271"/>
          </a:xfrm>
        </p:grpSpPr>
        <p:sp>
          <p:nvSpPr>
            <p:cNvPr id="17" name="TextBox 16">
              <a:extLst>
                <a:ext uri="{FF2B5EF4-FFF2-40B4-BE49-F238E27FC236}">
                  <a16:creationId xmlns:a16="http://schemas.microsoft.com/office/drawing/2014/main" id="{D2CA3DBD-6C84-49D7-9CF2-B1D8EDF7E167}"/>
                </a:ext>
              </a:extLst>
            </p:cNvPr>
            <p:cNvSpPr txBox="1"/>
            <p:nvPr/>
          </p:nvSpPr>
          <p:spPr>
            <a:xfrm>
              <a:off x="4403814" y="3142141"/>
              <a:ext cx="2159437" cy="320040"/>
            </a:xfrm>
            <a:prstGeom prst="rect">
              <a:avLst/>
            </a:prstGeom>
            <a:solidFill>
              <a:srgbClr val="FDB813">
                <a:alpha val="50000"/>
              </a:srgbClr>
            </a:solidFill>
          </p:spPr>
          <p:txBody>
            <a:bodyPr wrap="square" lIns="121803" tIns="60901" rIns="121803" bIns="60901" rtlCol="0" anchor="ctr">
              <a:noAutofit/>
            </a:bodyPr>
            <a:lstStyle/>
            <a:p>
              <a:r>
                <a:rPr lang="en-US" sz="1600" b="1" dirty="0">
                  <a:solidFill>
                    <a:schemeClr val="tx2">
                      <a:lumMod val="50000"/>
                    </a:schemeClr>
                  </a:solidFill>
                  <a:latin typeface="Calibri" panose="020F0502020204030204" pitchFamily="34" charset="0"/>
                </a:rPr>
                <a:t>Guest OS Utilization</a:t>
              </a:r>
            </a:p>
          </p:txBody>
        </p:sp>
        <p:sp>
          <p:nvSpPr>
            <p:cNvPr id="23" name="TextBox 22">
              <a:extLst>
                <a:ext uri="{FF2B5EF4-FFF2-40B4-BE49-F238E27FC236}">
                  <a16:creationId xmlns:a16="http://schemas.microsoft.com/office/drawing/2014/main" id="{AE8A4CE9-B0A1-494D-B6B3-84A68327B6C9}"/>
                </a:ext>
              </a:extLst>
            </p:cNvPr>
            <p:cNvSpPr txBox="1"/>
            <p:nvPr/>
          </p:nvSpPr>
          <p:spPr>
            <a:xfrm>
              <a:off x="4403814" y="3563602"/>
              <a:ext cx="2159437" cy="320040"/>
            </a:xfrm>
            <a:prstGeom prst="rect">
              <a:avLst/>
            </a:prstGeom>
            <a:solidFill>
              <a:srgbClr val="FDB813">
                <a:alpha val="50000"/>
              </a:srgbClr>
            </a:solidFill>
          </p:spPr>
          <p:txBody>
            <a:bodyPr wrap="square" lIns="121803" tIns="60901" rIns="121803" bIns="60901" rtlCol="0" anchor="ctr">
              <a:noAutofit/>
            </a:bodyPr>
            <a:lstStyle/>
            <a:p>
              <a:r>
                <a:rPr lang="en-US" sz="1600" b="1" dirty="0">
                  <a:solidFill>
                    <a:schemeClr val="tx2">
                      <a:lumMod val="50000"/>
                    </a:schemeClr>
                  </a:solidFill>
                  <a:latin typeface="Calibri" panose="020F0502020204030204" pitchFamily="34" charset="0"/>
                </a:rPr>
                <a:t>VM Contention</a:t>
              </a:r>
            </a:p>
          </p:txBody>
        </p:sp>
        <p:sp>
          <p:nvSpPr>
            <p:cNvPr id="32" name="TextBox 31">
              <a:extLst>
                <a:ext uri="{FF2B5EF4-FFF2-40B4-BE49-F238E27FC236}">
                  <a16:creationId xmlns:a16="http://schemas.microsoft.com/office/drawing/2014/main" id="{41419AE2-E82D-444D-B4EF-D46DE09F797F}"/>
                </a:ext>
              </a:extLst>
            </p:cNvPr>
            <p:cNvSpPr txBox="1"/>
            <p:nvPr/>
          </p:nvSpPr>
          <p:spPr>
            <a:xfrm>
              <a:off x="4403814" y="2720680"/>
              <a:ext cx="2159437" cy="320040"/>
            </a:xfrm>
            <a:prstGeom prst="rect">
              <a:avLst/>
            </a:prstGeom>
            <a:solidFill>
              <a:srgbClr val="FDB813">
                <a:alpha val="50000"/>
              </a:srgbClr>
            </a:solidFill>
          </p:spPr>
          <p:txBody>
            <a:bodyPr wrap="square" lIns="121803" tIns="60901" rIns="121803" bIns="60901" rtlCol="0" anchor="ctr">
              <a:noAutofit/>
            </a:bodyPr>
            <a:lstStyle/>
            <a:p>
              <a:r>
                <a:rPr lang="en-US" sz="1600" b="1" dirty="0">
                  <a:solidFill>
                    <a:schemeClr val="tx2">
                      <a:lumMod val="50000"/>
                    </a:schemeClr>
                  </a:solidFill>
                  <a:latin typeface="Calibri" panose="020F0502020204030204" pitchFamily="34" charset="0"/>
                </a:rPr>
                <a:t>Guest OS Contention</a:t>
              </a:r>
            </a:p>
          </p:txBody>
        </p:sp>
        <p:cxnSp>
          <p:nvCxnSpPr>
            <p:cNvPr id="106" name="Straight Arrow Connector 105">
              <a:extLst>
                <a:ext uri="{FF2B5EF4-FFF2-40B4-BE49-F238E27FC236}">
                  <a16:creationId xmlns:a16="http://schemas.microsoft.com/office/drawing/2014/main" id="{0FFA5CE0-C053-4286-8F22-BB36807CF60E}"/>
                </a:ext>
              </a:extLst>
            </p:cNvPr>
            <p:cNvCxnSpPr>
              <a:cxnSpLocks/>
            </p:cNvCxnSpPr>
            <p:nvPr/>
          </p:nvCxnSpPr>
          <p:spPr>
            <a:xfrm>
              <a:off x="3272459" y="3946864"/>
              <a:ext cx="1131355" cy="199850"/>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9878FCE8-1789-4BA8-AF25-96C976EEBF3F}"/>
                </a:ext>
              </a:extLst>
            </p:cNvPr>
            <p:cNvCxnSpPr>
              <a:cxnSpLocks/>
              <a:stCxn id="15" idx="3"/>
              <a:endCxn id="17" idx="1"/>
            </p:cNvCxnSpPr>
            <p:nvPr/>
          </p:nvCxnSpPr>
          <p:spPr>
            <a:xfrm>
              <a:off x="3046621" y="3072842"/>
              <a:ext cx="1357193" cy="229319"/>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B1557C25-4E91-4794-8166-23BAFF769750}"/>
                </a:ext>
              </a:extLst>
            </p:cNvPr>
            <p:cNvCxnSpPr>
              <a:cxnSpLocks/>
              <a:stCxn id="15" idx="3"/>
              <a:endCxn id="32" idx="1"/>
            </p:cNvCxnSpPr>
            <p:nvPr/>
          </p:nvCxnSpPr>
          <p:spPr>
            <a:xfrm flipV="1">
              <a:off x="3046621" y="2880700"/>
              <a:ext cx="1357193" cy="192142"/>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8215F723-9721-406C-9F17-931B2E4DDFF5}"/>
                </a:ext>
              </a:extLst>
            </p:cNvPr>
            <p:cNvCxnSpPr>
              <a:cxnSpLocks/>
              <a:endCxn id="23" idx="1"/>
            </p:cNvCxnSpPr>
            <p:nvPr/>
          </p:nvCxnSpPr>
          <p:spPr>
            <a:xfrm flipV="1">
              <a:off x="3272459" y="3723622"/>
              <a:ext cx="1131355" cy="230286"/>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id="{18474447-957B-4211-BFF2-B8556EC413EF}"/>
                </a:ext>
              </a:extLst>
            </p:cNvPr>
            <p:cNvSpPr txBox="1"/>
            <p:nvPr/>
          </p:nvSpPr>
          <p:spPr>
            <a:xfrm>
              <a:off x="4403814" y="3985063"/>
              <a:ext cx="2159437" cy="320040"/>
            </a:xfrm>
            <a:prstGeom prst="rect">
              <a:avLst/>
            </a:prstGeom>
            <a:solidFill>
              <a:srgbClr val="FDB813">
                <a:alpha val="50000"/>
              </a:srgbClr>
            </a:solidFill>
          </p:spPr>
          <p:txBody>
            <a:bodyPr wrap="square" lIns="121803" tIns="60901" rIns="121803" bIns="60901" rtlCol="0" anchor="ctr">
              <a:noAutofit/>
            </a:bodyPr>
            <a:lstStyle/>
            <a:p>
              <a:r>
                <a:rPr lang="en-US" sz="1600" b="1" dirty="0">
                  <a:solidFill>
                    <a:schemeClr val="tx2">
                      <a:lumMod val="50000"/>
                    </a:schemeClr>
                  </a:solidFill>
                  <a:latin typeface="Calibri" panose="020F0502020204030204" pitchFamily="34" charset="0"/>
                </a:rPr>
                <a:t>VM Utilization</a:t>
              </a:r>
            </a:p>
          </p:txBody>
        </p:sp>
        <p:grpSp>
          <p:nvGrpSpPr>
            <p:cNvPr id="21" name="Group 20">
              <a:extLst>
                <a:ext uri="{FF2B5EF4-FFF2-40B4-BE49-F238E27FC236}">
                  <a16:creationId xmlns:a16="http://schemas.microsoft.com/office/drawing/2014/main" id="{50A78752-7575-EFE1-B6B3-8636425799AA}"/>
                </a:ext>
              </a:extLst>
            </p:cNvPr>
            <p:cNvGrpSpPr/>
            <p:nvPr/>
          </p:nvGrpSpPr>
          <p:grpSpPr>
            <a:xfrm>
              <a:off x="4330856" y="2668958"/>
              <a:ext cx="2960914" cy="1682859"/>
              <a:chOff x="4354286" y="3223067"/>
              <a:chExt cx="4293325" cy="1682859"/>
            </a:xfrm>
          </p:grpSpPr>
          <p:cxnSp>
            <p:nvCxnSpPr>
              <p:cNvPr id="12" name="Straight Connector 11">
                <a:extLst>
                  <a:ext uri="{FF2B5EF4-FFF2-40B4-BE49-F238E27FC236}">
                    <a16:creationId xmlns:a16="http://schemas.microsoft.com/office/drawing/2014/main" id="{8B553505-1DFA-6D68-8A30-C3D81379BC6B}"/>
                  </a:ext>
                </a:extLst>
              </p:cNvPr>
              <p:cNvCxnSpPr>
                <a:cxnSpLocks/>
              </p:cNvCxnSpPr>
              <p:nvPr/>
            </p:nvCxnSpPr>
            <p:spPr bwMode="gray">
              <a:xfrm>
                <a:off x="4354286" y="3223067"/>
                <a:ext cx="4293325" cy="0"/>
              </a:xfrm>
              <a:prstGeom prst="line">
                <a:avLst/>
              </a:prstGeom>
              <a:ln w="19050">
                <a:solidFill>
                  <a:srgbClr val="00B0F0"/>
                </a:solidFill>
                <a:tailEnd type="none"/>
              </a:ln>
            </p:spPr>
            <p:style>
              <a:lnRef idx="1">
                <a:schemeClr val="accent5"/>
              </a:lnRef>
              <a:fillRef idx="0">
                <a:schemeClr val="accent5"/>
              </a:fillRef>
              <a:effectRef idx="0">
                <a:schemeClr val="accent5"/>
              </a:effectRef>
              <a:fontRef idx="minor">
                <a:schemeClr val="tx1"/>
              </a:fontRef>
            </p:style>
          </p:cxnSp>
          <p:cxnSp>
            <p:nvCxnSpPr>
              <p:cNvPr id="16" name="Straight Connector 15">
                <a:extLst>
                  <a:ext uri="{FF2B5EF4-FFF2-40B4-BE49-F238E27FC236}">
                    <a16:creationId xmlns:a16="http://schemas.microsoft.com/office/drawing/2014/main" id="{73472A15-849C-9AD9-436C-5CAFFC8B916B}"/>
                  </a:ext>
                </a:extLst>
              </p:cNvPr>
              <p:cNvCxnSpPr>
                <a:cxnSpLocks/>
              </p:cNvCxnSpPr>
              <p:nvPr/>
            </p:nvCxnSpPr>
            <p:spPr bwMode="gray">
              <a:xfrm>
                <a:off x="4354286" y="4905926"/>
                <a:ext cx="4293325" cy="0"/>
              </a:xfrm>
              <a:prstGeom prst="line">
                <a:avLst/>
              </a:prstGeom>
              <a:ln w="19050">
                <a:solidFill>
                  <a:srgbClr val="00B0F0"/>
                </a:solidFill>
                <a:tailEnd type="none"/>
              </a:ln>
            </p:spPr>
            <p:style>
              <a:lnRef idx="1">
                <a:schemeClr val="accent5"/>
              </a:lnRef>
              <a:fillRef idx="0">
                <a:schemeClr val="accent5"/>
              </a:fillRef>
              <a:effectRef idx="0">
                <a:schemeClr val="accent5"/>
              </a:effectRef>
              <a:fontRef idx="minor">
                <a:schemeClr val="tx1"/>
              </a:fontRef>
            </p:style>
          </p:cxnSp>
        </p:grpSp>
        <p:sp>
          <p:nvSpPr>
            <p:cNvPr id="18" name="Right Brace 17">
              <a:extLst>
                <a:ext uri="{FF2B5EF4-FFF2-40B4-BE49-F238E27FC236}">
                  <a16:creationId xmlns:a16="http://schemas.microsoft.com/office/drawing/2014/main" id="{4DE796AC-2980-51CE-A040-0647F3486BE6}"/>
                </a:ext>
              </a:extLst>
            </p:cNvPr>
            <p:cNvSpPr/>
            <p:nvPr/>
          </p:nvSpPr>
          <p:spPr bwMode="gray">
            <a:xfrm>
              <a:off x="7291770" y="2667546"/>
              <a:ext cx="398611" cy="1679834"/>
            </a:xfrm>
            <a:prstGeom prst="rightBrace">
              <a:avLst>
                <a:gd name="adj1" fmla="val 21714"/>
                <a:gd name="adj2" fmla="val 23181"/>
              </a:avLst>
            </a:prstGeom>
            <a:ln w="19050">
              <a:solidFill>
                <a:srgbClr val="00B0F0"/>
              </a:solidFill>
              <a:tailEnd type="none"/>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SG"/>
            </a:p>
          </p:txBody>
        </p:sp>
        <p:sp>
          <p:nvSpPr>
            <p:cNvPr id="30" name="Rectangle 29">
              <a:extLst>
                <a:ext uri="{FF2B5EF4-FFF2-40B4-BE49-F238E27FC236}">
                  <a16:creationId xmlns:a16="http://schemas.microsoft.com/office/drawing/2014/main" id="{D7222B93-40DF-F129-AA75-92CEDA82A6AF}"/>
                </a:ext>
              </a:extLst>
            </p:cNvPr>
            <p:cNvSpPr/>
            <p:nvPr/>
          </p:nvSpPr>
          <p:spPr>
            <a:xfrm>
              <a:off x="7748224" y="2674960"/>
              <a:ext cx="1371600" cy="7315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400" b="1" dirty="0">
                  <a:solidFill>
                    <a:schemeClr val="bg1"/>
                  </a:solidFill>
                </a:rPr>
                <a:t>Individual VM optimization</a:t>
              </a:r>
            </a:p>
          </p:txBody>
        </p:sp>
      </p:grpSp>
      <p:grpSp>
        <p:nvGrpSpPr>
          <p:cNvPr id="19" name="Group 18">
            <a:extLst>
              <a:ext uri="{FF2B5EF4-FFF2-40B4-BE49-F238E27FC236}">
                <a16:creationId xmlns:a16="http://schemas.microsoft.com/office/drawing/2014/main" id="{E7773E02-5CDA-4318-1927-3A2CF646DC2B}"/>
              </a:ext>
            </a:extLst>
          </p:cNvPr>
          <p:cNvGrpSpPr/>
          <p:nvPr/>
        </p:nvGrpSpPr>
        <p:grpSpPr>
          <a:xfrm>
            <a:off x="3272459" y="3691073"/>
            <a:ext cx="7760830" cy="1680781"/>
            <a:chOff x="3272459" y="3509960"/>
            <a:chExt cx="7760830" cy="1680781"/>
          </a:xfrm>
        </p:grpSpPr>
        <p:grpSp>
          <p:nvGrpSpPr>
            <p:cNvPr id="22" name="Group 21">
              <a:extLst>
                <a:ext uri="{FF2B5EF4-FFF2-40B4-BE49-F238E27FC236}">
                  <a16:creationId xmlns:a16="http://schemas.microsoft.com/office/drawing/2014/main" id="{BD4E61D1-CB92-658C-6815-4C6D2FB22E80}"/>
                </a:ext>
              </a:extLst>
            </p:cNvPr>
            <p:cNvGrpSpPr/>
            <p:nvPr/>
          </p:nvGrpSpPr>
          <p:grpSpPr>
            <a:xfrm>
              <a:off x="6267768" y="3512342"/>
              <a:ext cx="2960914" cy="1678399"/>
              <a:chOff x="4354286" y="3227527"/>
              <a:chExt cx="4293325" cy="1678399"/>
            </a:xfrm>
          </p:grpSpPr>
          <p:cxnSp>
            <p:nvCxnSpPr>
              <p:cNvPr id="24" name="Straight Connector 23">
                <a:extLst>
                  <a:ext uri="{FF2B5EF4-FFF2-40B4-BE49-F238E27FC236}">
                    <a16:creationId xmlns:a16="http://schemas.microsoft.com/office/drawing/2014/main" id="{DFA742BC-86FC-8847-A37E-9C52AD1F2EA5}"/>
                  </a:ext>
                </a:extLst>
              </p:cNvPr>
              <p:cNvCxnSpPr>
                <a:cxnSpLocks/>
              </p:cNvCxnSpPr>
              <p:nvPr/>
            </p:nvCxnSpPr>
            <p:spPr bwMode="gray">
              <a:xfrm>
                <a:off x="4354286" y="3227527"/>
                <a:ext cx="4293325" cy="0"/>
              </a:xfrm>
              <a:prstGeom prst="line">
                <a:avLst/>
              </a:prstGeom>
              <a:ln w="19050">
                <a:solidFill>
                  <a:srgbClr val="FF0000"/>
                </a:solidFill>
                <a:tailEnd type="none"/>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49224184-7B97-9376-A993-FD85AFC64F12}"/>
                  </a:ext>
                </a:extLst>
              </p:cNvPr>
              <p:cNvCxnSpPr>
                <a:cxnSpLocks/>
              </p:cNvCxnSpPr>
              <p:nvPr/>
            </p:nvCxnSpPr>
            <p:spPr bwMode="gray">
              <a:xfrm>
                <a:off x="4354286" y="4905926"/>
                <a:ext cx="4293325" cy="0"/>
              </a:xfrm>
              <a:prstGeom prst="line">
                <a:avLst/>
              </a:prstGeom>
              <a:ln w="19050">
                <a:solidFill>
                  <a:srgbClr val="FF0000"/>
                </a:solidFill>
                <a:tailEnd type="none"/>
              </a:ln>
            </p:spPr>
            <p:style>
              <a:lnRef idx="1">
                <a:schemeClr val="dk1"/>
              </a:lnRef>
              <a:fillRef idx="0">
                <a:schemeClr val="dk1"/>
              </a:fillRef>
              <a:effectRef idx="0">
                <a:schemeClr val="dk1"/>
              </a:effectRef>
              <a:fontRef idx="minor">
                <a:schemeClr val="tx1"/>
              </a:fontRef>
            </p:style>
          </p:cxnSp>
        </p:grpSp>
        <p:sp>
          <p:nvSpPr>
            <p:cNvPr id="9" name="TextBox 8">
              <a:extLst>
                <a:ext uri="{FF2B5EF4-FFF2-40B4-BE49-F238E27FC236}">
                  <a16:creationId xmlns:a16="http://schemas.microsoft.com/office/drawing/2014/main" id="{B401A9E4-136A-47BF-8892-4C43D0DB66AC}"/>
                </a:ext>
              </a:extLst>
            </p:cNvPr>
            <p:cNvSpPr txBox="1"/>
            <p:nvPr/>
          </p:nvSpPr>
          <p:spPr>
            <a:xfrm>
              <a:off x="4403814" y="4406524"/>
              <a:ext cx="2159437" cy="320040"/>
            </a:xfrm>
            <a:prstGeom prst="rect">
              <a:avLst/>
            </a:prstGeom>
            <a:solidFill>
              <a:srgbClr val="FDB813">
                <a:alpha val="50000"/>
              </a:srgbClr>
            </a:solidFill>
          </p:spPr>
          <p:txBody>
            <a:bodyPr wrap="square" lIns="121803" tIns="60901" rIns="121803" bIns="60901" rtlCol="0" anchor="ctr">
              <a:noAutofit/>
            </a:bodyPr>
            <a:lstStyle/>
            <a:p>
              <a:r>
                <a:rPr lang="en-US" sz="1600" b="1" dirty="0">
                  <a:solidFill>
                    <a:schemeClr val="tx2">
                      <a:lumMod val="50000"/>
                    </a:schemeClr>
                  </a:solidFill>
                  <a:latin typeface="Calibri" panose="020F0502020204030204" pitchFamily="34" charset="0"/>
                </a:rPr>
                <a:t>ESXi Contention</a:t>
              </a:r>
            </a:p>
          </p:txBody>
        </p:sp>
        <p:sp>
          <p:nvSpPr>
            <p:cNvPr id="72" name="TextBox 71">
              <a:extLst>
                <a:ext uri="{FF2B5EF4-FFF2-40B4-BE49-F238E27FC236}">
                  <a16:creationId xmlns:a16="http://schemas.microsoft.com/office/drawing/2014/main" id="{651C7D80-BABC-4191-BFF8-B6F63D4D824F}"/>
                </a:ext>
              </a:extLst>
            </p:cNvPr>
            <p:cNvSpPr txBox="1"/>
            <p:nvPr/>
          </p:nvSpPr>
          <p:spPr>
            <a:xfrm>
              <a:off x="4403814" y="4827985"/>
              <a:ext cx="2159437" cy="320040"/>
            </a:xfrm>
            <a:prstGeom prst="rect">
              <a:avLst/>
            </a:prstGeom>
            <a:solidFill>
              <a:srgbClr val="FDB813">
                <a:alpha val="50000"/>
              </a:srgbClr>
            </a:solidFill>
          </p:spPr>
          <p:txBody>
            <a:bodyPr wrap="square" lIns="121803" tIns="60901" rIns="121803" bIns="60901" rtlCol="0" anchor="ctr">
              <a:noAutofit/>
            </a:bodyPr>
            <a:lstStyle/>
            <a:p>
              <a:r>
                <a:rPr lang="en-US" sz="1600" b="1" dirty="0">
                  <a:solidFill>
                    <a:schemeClr val="tx2">
                      <a:lumMod val="50000"/>
                    </a:schemeClr>
                  </a:solidFill>
                  <a:latin typeface="Calibri" panose="020F0502020204030204" pitchFamily="34" charset="0"/>
                </a:rPr>
                <a:t>ESXi Utilization</a:t>
              </a:r>
            </a:p>
          </p:txBody>
        </p:sp>
        <p:cxnSp>
          <p:nvCxnSpPr>
            <p:cNvPr id="110" name="Straight Arrow Connector 109">
              <a:extLst>
                <a:ext uri="{FF2B5EF4-FFF2-40B4-BE49-F238E27FC236}">
                  <a16:creationId xmlns:a16="http://schemas.microsoft.com/office/drawing/2014/main" id="{208B5F56-2471-4E1C-8DD8-F808D104C575}"/>
                </a:ext>
              </a:extLst>
            </p:cNvPr>
            <p:cNvCxnSpPr>
              <a:cxnSpLocks/>
              <a:stCxn id="7" idx="3"/>
              <a:endCxn id="72" idx="1"/>
            </p:cNvCxnSpPr>
            <p:nvPr/>
          </p:nvCxnSpPr>
          <p:spPr>
            <a:xfrm>
              <a:off x="3272459" y="4963793"/>
              <a:ext cx="1131355" cy="24212"/>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F0EE3CCB-94C0-4577-84F0-FE8ECCCD458E}"/>
                </a:ext>
              </a:extLst>
            </p:cNvPr>
            <p:cNvCxnSpPr>
              <a:cxnSpLocks/>
              <a:endCxn id="9" idx="1"/>
            </p:cNvCxnSpPr>
            <p:nvPr/>
          </p:nvCxnSpPr>
          <p:spPr>
            <a:xfrm flipV="1">
              <a:off x="3272459" y="4566544"/>
              <a:ext cx="1131355" cy="200505"/>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sp>
          <p:nvSpPr>
            <p:cNvPr id="28" name="Right Brace 27">
              <a:extLst>
                <a:ext uri="{FF2B5EF4-FFF2-40B4-BE49-F238E27FC236}">
                  <a16:creationId xmlns:a16="http://schemas.microsoft.com/office/drawing/2014/main" id="{E22586FC-5C65-9C63-7CB7-54E6011B2942}"/>
                </a:ext>
              </a:extLst>
            </p:cNvPr>
            <p:cNvSpPr/>
            <p:nvPr/>
          </p:nvSpPr>
          <p:spPr bwMode="gray">
            <a:xfrm>
              <a:off x="9228682" y="3509960"/>
              <a:ext cx="398611" cy="1679834"/>
            </a:xfrm>
            <a:prstGeom prst="rightBrace">
              <a:avLst>
                <a:gd name="adj1" fmla="val 21714"/>
                <a:gd name="adj2" fmla="val 50000"/>
              </a:avLst>
            </a:prstGeom>
            <a:ln w="19050">
              <a:solidFill>
                <a:srgbClr val="FF0000"/>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en-SG"/>
            </a:p>
          </p:txBody>
        </p:sp>
        <p:sp>
          <p:nvSpPr>
            <p:cNvPr id="31" name="Rectangle 30">
              <a:extLst>
                <a:ext uri="{FF2B5EF4-FFF2-40B4-BE49-F238E27FC236}">
                  <a16:creationId xmlns:a16="http://schemas.microsoft.com/office/drawing/2014/main" id="{07C0B124-2DB6-4DC5-05F8-55D4141E6FEB}"/>
                </a:ext>
              </a:extLst>
            </p:cNvPr>
            <p:cNvSpPr/>
            <p:nvPr/>
          </p:nvSpPr>
          <p:spPr>
            <a:xfrm>
              <a:off x="9661689" y="3995044"/>
              <a:ext cx="1371600" cy="731520"/>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400" b="1" dirty="0">
                  <a:solidFill>
                    <a:schemeClr val="bg1"/>
                  </a:solidFill>
                </a:rPr>
                <a:t>Infrastructure optimization</a:t>
              </a:r>
            </a:p>
          </p:txBody>
        </p:sp>
      </p:grpSp>
      <p:grpSp>
        <p:nvGrpSpPr>
          <p:cNvPr id="5" name="Group 4">
            <a:extLst>
              <a:ext uri="{FF2B5EF4-FFF2-40B4-BE49-F238E27FC236}">
                <a16:creationId xmlns:a16="http://schemas.microsoft.com/office/drawing/2014/main" id="{9F195957-90C1-A162-B40C-832F4B88B3C2}"/>
              </a:ext>
            </a:extLst>
          </p:cNvPr>
          <p:cNvGrpSpPr/>
          <p:nvPr/>
        </p:nvGrpSpPr>
        <p:grpSpPr>
          <a:xfrm>
            <a:off x="2866825" y="1618484"/>
            <a:ext cx="5195756" cy="1371518"/>
            <a:chOff x="2866825" y="1437371"/>
            <a:chExt cx="5195756" cy="1371518"/>
          </a:xfrm>
        </p:grpSpPr>
        <p:sp>
          <p:nvSpPr>
            <p:cNvPr id="80" name="TextBox 79">
              <a:extLst>
                <a:ext uri="{FF2B5EF4-FFF2-40B4-BE49-F238E27FC236}">
                  <a16:creationId xmlns:a16="http://schemas.microsoft.com/office/drawing/2014/main" id="{BBAF1AEC-19FC-4B6E-94B4-756FF4A47300}"/>
                </a:ext>
              </a:extLst>
            </p:cNvPr>
            <p:cNvSpPr txBox="1"/>
            <p:nvPr/>
          </p:nvSpPr>
          <p:spPr>
            <a:xfrm>
              <a:off x="4403814" y="2299219"/>
              <a:ext cx="2159437" cy="320040"/>
            </a:xfrm>
            <a:prstGeom prst="rect">
              <a:avLst/>
            </a:prstGeom>
            <a:solidFill>
              <a:srgbClr val="FDB813">
                <a:alpha val="50000"/>
              </a:srgbClr>
            </a:solidFill>
          </p:spPr>
          <p:txBody>
            <a:bodyPr wrap="square" lIns="121803" tIns="60901" rIns="121803" bIns="60901" rtlCol="0" anchor="ctr">
              <a:noAutofit/>
            </a:bodyPr>
            <a:lstStyle/>
            <a:p>
              <a:r>
                <a:rPr lang="en-US" sz="1600" b="1" dirty="0">
                  <a:solidFill>
                    <a:schemeClr val="tx2">
                      <a:lumMod val="50000"/>
                    </a:schemeClr>
                  </a:solidFill>
                  <a:latin typeface="Calibri" panose="020F0502020204030204" pitchFamily="34" charset="0"/>
                </a:rPr>
                <a:t>App Utilization</a:t>
              </a:r>
            </a:p>
          </p:txBody>
        </p:sp>
        <p:sp>
          <p:nvSpPr>
            <p:cNvPr id="63" name="TextBox 62">
              <a:extLst>
                <a:ext uri="{FF2B5EF4-FFF2-40B4-BE49-F238E27FC236}">
                  <a16:creationId xmlns:a16="http://schemas.microsoft.com/office/drawing/2014/main" id="{535391BA-D36E-4F8D-9C94-8ADCD3A656A3}"/>
                </a:ext>
              </a:extLst>
            </p:cNvPr>
            <p:cNvSpPr txBox="1"/>
            <p:nvPr/>
          </p:nvSpPr>
          <p:spPr>
            <a:xfrm>
              <a:off x="4403814" y="1456297"/>
              <a:ext cx="2159437" cy="320040"/>
            </a:xfrm>
            <a:prstGeom prst="rect">
              <a:avLst/>
            </a:prstGeom>
            <a:solidFill>
              <a:srgbClr val="FDB813">
                <a:alpha val="50000"/>
              </a:srgbClr>
            </a:solidFill>
          </p:spPr>
          <p:txBody>
            <a:bodyPr wrap="square" lIns="121803" tIns="60901" rIns="121803" bIns="60901" rtlCol="0" anchor="ctr">
              <a:noAutofit/>
            </a:bodyPr>
            <a:lstStyle/>
            <a:p>
              <a:r>
                <a:rPr lang="en-US" sz="1600" b="1" dirty="0">
                  <a:solidFill>
                    <a:schemeClr val="tx2">
                      <a:lumMod val="50000"/>
                    </a:schemeClr>
                  </a:solidFill>
                  <a:latin typeface="Calibri" panose="020F0502020204030204" pitchFamily="34" charset="0"/>
                </a:rPr>
                <a:t>Business Performance</a:t>
              </a:r>
            </a:p>
          </p:txBody>
        </p:sp>
        <p:sp>
          <p:nvSpPr>
            <p:cNvPr id="70" name="TextBox 69">
              <a:extLst>
                <a:ext uri="{FF2B5EF4-FFF2-40B4-BE49-F238E27FC236}">
                  <a16:creationId xmlns:a16="http://schemas.microsoft.com/office/drawing/2014/main" id="{C142F7AA-5C53-4778-9275-C78F4A78CE4E}"/>
                </a:ext>
              </a:extLst>
            </p:cNvPr>
            <p:cNvSpPr txBox="1"/>
            <p:nvPr/>
          </p:nvSpPr>
          <p:spPr>
            <a:xfrm>
              <a:off x="4403814" y="1877758"/>
              <a:ext cx="2159437" cy="320040"/>
            </a:xfrm>
            <a:prstGeom prst="rect">
              <a:avLst/>
            </a:prstGeom>
            <a:solidFill>
              <a:srgbClr val="FDB813">
                <a:alpha val="50000"/>
              </a:srgbClr>
            </a:solidFill>
          </p:spPr>
          <p:txBody>
            <a:bodyPr wrap="square" lIns="121803" tIns="60901" rIns="121803" bIns="60901" rtlCol="0" anchor="ctr">
              <a:noAutofit/>
            </a:bodyPr>
            <a:lstStyle/>
            <a:p>
              <a:r>
                <a:rPr lang="en-US" sz="1600" b="1" dirty="0">
                  <a:solidFill>
                    <a:schemeClr val="tx2">
                      <a:lumMod val="50000"/>
                    </a:schemeClr>
                  </a:solidFill>
                  <a:latin typeface="Calibri" panose="020F0502020204030204" pitchFamily="34" charset="0"/>
                </a:rPr>
                <a:t>App Contention</a:t>
              </a:r>
            </a:p>
          </p:txBody>
        </p:sp>
        <p:cxnSp>
          <p:nvCxnSpPr>
            <p:cNvPr id="113" name="Straight Arrow Connector 112">
              <a:extLst>
                <a:ext uri="{FF2B5EF4-FFF2-40B4-BE49-F238E27FC236}">
                  <a16:creationId xmlns:a16="http://schemas.microsoft.com/office/drawing/2014/main" id="{48D4FF9F-9E24-429C-9E33-3039077947DF}"/>
                </a:ext>
              </a:extLst>
            </p:cNvPr>
            <p:cNvCxnSpPr>
              <a:cxnSpLocks/>
              <a:stCxn id="57" idx="3"/>
              <a:endCxn id="63" idx="1"/>
            </p:cNvCxnSpPr>
            <p:nvPr/>
          </p:nvCxnSpPr>
          <p:spPr>
            <a:xfrm flipV="1">
              <a:off x="3272459" y="1616317"/>
              <a:ext cx="1131355" cy="182847"/>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0FFD1E78-23B5-4AF3-9D51-48108DB0EE49}"/>
                </a:ext>
              </a:extLst>
            </p:cNvPr>
            <p:cNvCxnSpPr>
              <a:cxnSpLocks/>
              <a:stCxn id="29" idx="3"/>
              <a:endCxn id="80" idx="1"/>
            </p:cNvCxnSpPr>
            <p:nvPr/>
          </p:nvCxnSpPr>
          <p:spPr>
            <a:xfrm flipV="1">
              <a:off x="2866825" y="2459239"/>
              <a:ext cx="1536989" cy="349650"/>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DA7C9D38-BF0E-4FBC-9B3F-E881AE2485FB}"/>
                </a:ext>
              </a:extLst>
            </p:cNvPr>
            <p:cNvCxnSpPr>
              <a:cxnSpLocks/>
              <a:stCxn id="29" idx="3"/>
              <a:endCxn id="70" idx="1"/>
            </p:cNvCxnSpPr>
            <p:nvPr/>
          </p:nvCxnSpPr>
          <p:spPr>
            <a:xfrm flipV="1">
              <a:off x="2866825" y="2037778"/>
              <a:ext cx="1536989" cy="771111"/>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sp>
          <p:nvSpPr>
            <p:cNvPr id="33" name="Right Brace 32">
              <a:extLst>
                <a:ext uri="{FF2B5EF4-FFF2-40B4-BE49-F238E27FC236}">
                  <a16:creationId xmlns:a16="http://schemas.microsoft.com/office/drawing/2014/main" id="{7B5AC96B-BF4D-2B01-0DB1-A77467AB5E3E}"/>
                </a:ext>
              </a:extLst>
            </p:cNvPr>
            <p:cNvSpPr/>
            <p:nvPr/>
          </p:nvSpPr>
          <p:spPr bwMode="gray">
            <a:xfrm>
              <a:off x="6574332" y="1437371"/>
              <a:ext cx="261257" cy="1200514"/>
            </a:xfrm>
            <a:prstGeom prst="rightBrace">
              <a:avLst>
                <a:gd name="adj1" fmla="val 46795"/>
                <a:gd name="adj2" fmla="val 50000"/>
              </a:avLst>
            </a:prstGeom>
            <a:ln>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en-SG"/>
            </a:p>
          </p:txBody>
        </p:sp>
        <p:sp>
          <p:nvSpPr>
            <p:cNvPr id="34" name="Rectangle 33">
              <a:extLst>
                <a:ext uri="{FF2B5EF4-FFF2-40B4-BE49-F238E27FC236}">
                  <a16:creationId xmlns:a16="http://schemas.microsoft.com/office/drawing/2014/main" id="{CD11B04A-3C39-BC65-F401-6CDF1DAA6715}"/>
                </a:ext>
              </a:extLst>
            </p:cNvPr>
            <p:cNvSpPr/>
            <p:nvPr/>
          </p:nvSpPr>
          <p:spPr>
            <a:xfrm>
              <a:off x="6780780" y="1670890"/>
              <a:ext cx="1281801" cy="731520"/>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US" sz="1100" dirty="0">
                  <a:solidFill>
                    <a:schemeClr val="bg1">
                      <a:lumMod val="50000"/>
                    </a:schemeClr>
                  </a:solidFill>
                </a:rPr>
                <a:t>Owned by respective App Team</a:t>
              </a:r>
            </a:p>
          </p:txBody>
        </p:sp>
      </p:grpSp>
      <p:grpSp>
        <p:nvGrpSpPr>
          <p:cNvPr id="20" name="Group 19">
            <a:extLst>
              <a:ext uri="{FF2B5EF4-FFF2-40B4-BE49-F238E27FC236}">
                <a16:creationId xmlns:a16="http://schemas.microsoft.com/office/drawing/2014/main" id="{F8290F4B-0D49-E181-E08C-795F374F2238}"/>
              </a:ext>
            </a:extLst>
          </p:cNvPr>
          <p:cNvGrpSpPr/>
          <p:nvPr/>
        </p:nvGrpSpPr>
        <p:grpSpPr>
          <a:xfrm>
            <a:off x="3261524" y="5425062"/>
            <a:ext cx="4801057" cy="802211"/>
            <a:chOff x="3261524" y="5243949"/>
            <a:chExt cx="4801057" cy="802211"/>
          </a:xfrm>
        </p:grpSpPr>
        <p:sp>
          <p:nvSpPr>
            <p:cNvPr id="39" name="TextBox 38">
              <a:extLst>
                <a:ext uri="{FF2B5EF4-FFF2-40B4-BE49-F238E27FC236}">
                  <a16:creationId xmlns:a16="http://schemas.microsoft.com/office/drawing/2014/main" id="{7FDCC254-D034-4DAD-8701-CB70ADC89EC8}"/>
                </a:ext>
              </a:extLst>
            </p:cNvPr>
            <p:cNvSpPr txBox="1"/>
            <p:nvPr/>
          </p:nvSpPr>
          <p:spPr>
            <a:xfrm>
              <a:off x="4403814" y="5249446"/>
              <a:ext cx="2159437" cy="320040"/>
            </a:xfrm>
            <a:prstGeom prst="rect">
              <a:avLst/>
            </a:prstGeom>
            <a:solidFill>
              <a:srgbClr val="FDB813">
                <a:alpha val="50000"/>
              </a:srgbClr>
            </a:solidFill>
          </p:spPr>
          <p:txBody>
            <a:bodyPr wrap="square" lIns="121803" tIns="60901" rIns="121803" bIns="60901" rtlCol="0" anchor="ctr">
              <a:noAutofit/>
            </a:bodyPr>
            <a:lstStyle/>
            <a:p>
              <a:r>
                <a:rPr lang="en-US" sz="1600" b="1" dirty="0">
                  <a:solidFill>
                    <a:schemeClr val="tx2">
                      <a:lumMod val="50000"/>
                    </a:schemeClr>
                  </a:solidFill>
                  <a:latin typeface="Calibri" panose="020F0502020204030204" pitchFamily="34" charset="0"/>
                </a:rPr>
                <a:t>vSAN &amp; NSX metrics </a:t>
              </a:r>
            </a:p>
          </p:txBody>
        </p:sp>
        <p:sp>
          <p:nvSpPr>
            <p:cNvPr id="50" name="TextBox 49">
              <a:extLst>
                <a:ext uri="{FF2B5EF4-FFF2-40B4-BE49-F238E27FC236}">
                  <a16:creationId xmlns:a16="http://schemas.microsoft.com/office/drawing/2014/main" id="{344CF6BB-F334-4E1C-AAAD-6349123BE8AF}"/>
                </a:ext>
              </a:extLst>
            </p:cNvPr>
            <p:cNvSpPr txBox="1"/>
            <p:nvPr/>
          </p:nvSpPr>
          <p:spPr>
            <a:xfrm>
              <a:off x="4403814" y="5670909"/>
              <a:ext cx="2159437" cy="320040"/>
            </a:xfrm>
            <a:prstGeom prst="rect">
              <a:avLst/>
            </a:prstGeom>
            <a:solidFill>
              <a:srgbClr val="FDB813">
                <a:alpha val="50000"/>
              </a:srgbClr>
            </a:solidFill>
          </p:spPr>
          <p:txBody>
            <a:bodyPr wrap="square" lIns="121803" tIns="60901" rIns="121803" bIns="60901" rtlCol="0" anchor="ctr">
              <a:noAutofit/>
            </a:bodyPr>
            <a:lstStyle/>
            <a:p>
              <a:r>
                <a:rPr lang="en-US" sz="1600" b="1" dirty="0">
                  <a:solidFill>
                    <a:schemeClr val="tx2">
                      <a:lumMod val="50000"/>
                    </a:schemeClr>
                  </a:solidFill>
                  <a:latin typeface="Calibri" panose="020F0502020204030204" pitchFamily="34" charset="0"/>
                </a:rPr>
                <a:t>Hardware metrics</a:t>
              </a:r>
            </a:p>
          </p:txBody>
        </p:sp>
        <p:cxnSp>
          <p:nvCxnSpPr>
            <p:cNvPr id="111" name="Straight Arrow Connector 110">
              <a:extLst>
                <a:ext uri="{FF2B5EF4-FFF2-40B4-BE49-F238E27FC236}">
                  <a16:creationId xmlns:a16="http://schemas.microsoft.com/office/drawing/2014/main" id="{5AC3B292-6548-4FAA-97C1-2A6F9ED1762D}"/>
                </a:ext>
              </a:extLst>
            </p:cNvPr>
            <p:cNvCxnSpPr>
              <a:cxnSpLocks/>
              <a:stCxn id="38" idx="3"/>
              <a:endCxn id="50" idx="1"/>
            </p:cNvCxnSpPr>
            <p:nvPr/>
          </p:nvCxnSpPr>
          <p:spPr>
            <a:xfrm>
              <a:off x="3261524" y="5787850"/>
              <a:ext cx="1142290" cy="43079"/>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A6984BF9-4A31-4DA4-A6C3-1521BD24ECC3}"/>
                </a:ext>
              </a:extLst>
            </p:cNvPr>
            <p:cNvCxnSpPr>
              <a:cxnSpLocks/>
              <a:stCxn id="38" idx="3"/>
              <a:endCxn id="39" idx="1"/>
            </p:cNvCxnSpPr>
            <p:nvPr/>
          </p:nvCxnSpPr>
          <p:spPr>
            <a:xfrm flipV="1">
              <a:off x="3261524" y="5409466"/>
              <a:ext cx="1142290" cy="378384"/>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sp>
          <p:nvSpPr>
            <p:cNvPr id="35" name="Right Brace 34">
              <a:extLst>
                <a:ext uri="{FF2B5EF4-FFF2-40B4-BE49-F238E27FC236}">
                  <a16:creationId xmlns:a16="http://schemas.microsoft.com/office/drawing/2014/main" id="{410F639E-7AFE-39E2-F3B4-E6443B3ADFFF}"/>
                </a:ext>
              </a:extLst>
            </p:cNvPr>
            <p:cNvSpPr/>
            <p:nvPr/>
          </p:nvSpPr>
          <p:spPr bwMode="gray">
            <a:xfrm>
              <a:off x="6574331" y="5243949"/>
              <a:ext cx="261257" cy="802211"/>
            </a:xfrm>
            <a:prstGeom prst="rightBrace">
              <a:avLst>
                <a:gd name="adj1" fmla="val 32650"/>
                <a:gd name="adj2" fmla="val 50000"/>
              </a:avLst>
            </a:prstGeom>
            <a:ln>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en-SG"/>
            </a:p>
          </p:txBody>
        </p:sp>
        <p:sp>
          <p:nvSpPr>
            <p:cNvPr id="36" name="Rectangle 35">
              <a:extLst>
                <a:ext uri="{FF2B5EF4-FFF2-40B4-BE49-F238E27FC236}">
                  <a16:creationId xmlns:a16="http://schemas.microsoft.com/office/drawing/2014/main" id="{317BD937-C658-0477-9ADB-62D0D0971FA9}"/>
                </a:ext>
              </a:extLst>
            </p:cNvPr>
            <p:cNvSpPr/>
            <p:nvPr/>
          </p:nvSpPr>
          <p:spPr>
            <a:xfrm>
              <a:off x="6780780" y="5279294"/>
              <a:ext cx="1281801" cy="731520"/>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US" sz="1100" dirty="0">
                  <a:solidFill>
                    <a:schemeClr val="bg1">
                      <a:lumMod val="50000"/>
                    </a:schemeClr>
                  </a:solidFill>
                </a:rPr>
                <a:t>Secondary Metrics</a:t>
              </a:r>
            </a:p>
          </p:txBody>
        </p:sp>
      </p:grpSp>
    </p:spTree>
    <p:extLst>
      <p:ext uri="{BB962C8B-B14F-4D97-AF65-F5344CB8AC3E}">
        <p14:creationId xmlns:p14="http://schemas.microsoft.com/office/powerpoint/2010/main" val="4144143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BCBD3C-7DFB-1A8D-ECDD-2E6265AC20E3}"/>
              </a:ext>
            </a:extLst>
          </p:cNvPr>
          <p:cNvPicPr>
            <a:picLocks noChangeAspect="1"/>
          </p:cNvPicPr>
          <p:nvPr/>
        </p:nvPicPr>
        <p:blipFill>
          <a:blip r:embed="rId3"/>
          <a:stretch>
            <a:fillRect/>
          </a:stretch>
        </p:blipFill>
        <p:spPr>
          <a:xfrm>
            <a:off x="593021" y="1318522"/>
            <a:ext cx="9680759" cy="4541978"/>
          </a:xfrm>
          <a:prstGeom prst="rect">
            <a:avLst/>
          </a:prstGeom>
        </p:spPr>
      </p:pic>
      <p:sp>
        <p:nvSpPr>
          <p:cNvPr id="2" name="Subtitle 1">
            <a:extLst>
              <a:ext uri="{FF2B5EF4-FFF2-40B4-BE49-F238E27FC236}">
                <a16:creationId xmlns:a16="http://schemas.microsoft.com/office/drawing/2014/main" id="{019B33FC-968C-87EE-28BE-2F605CBD8CCD}"/>
              </a:ext>
            </a:extLst>
          </p:cNvPr>
          <p:cNvSpPr>
            <a:spLocks noGrp="1"/>
          </p:cNvSpPr>
          <p:nvPr>
            <p:ph type="subTitle" idx="10"/>
          </p:nvPr>
        </p:nvSpPr>
        <p:spPr/>
        <p:txBody>
          <a:bodyPr/>
          <a:lstStyle/>
          <a:p>
            <a:r>
              <a:rPr lang="en-US" dirty="0"/>
              <a:t>Infrastructure and VM</a:t>
            </a:r>
          </a:p>
        </p:txBody>
      </p:sp>
      <p:sp>
        <p:nvSpPr>
          <p:cNvPr id="3" name="Title 2">
            <a:extLst>
              <a:ext uri="{FF2B5EF4-FFF2-40B4-BE49-F238E27FC236}">
                <a16:creationId xmlns:a16="http://schemas.microsoft.com/office/drawing/2014/main" id="{0E9C61D2-A43B-6C9E-948C-DDC29B5AC7D3}"/>
              </a:ext>
            </a:extLst>
          </p:cNvPr>
          <p:cNvSpPr>
            <a:spLocks noGrp="1"/>
          </p:cNvSpPr>
          <p:nvPr>
            <p:ph type="title"/>
          </p:nvPr>
        </p:nvSpPr>
        <p:spPr/>
        <p:txBody>
          <a:bodyPr/>
          <a:lstStyle/>
          <a:p>
            <a:r>
              <a:rPr lang="en-US" dirty="0"/>
              <a:t>Performance Profiling</a:t>
            </a:r>
          </a:p>
        </p:txBody>
      </p:sp>
      <p:sp>
        <p:nvSpPr>
          <p:cNvPr id="4" name="Rectangle 3">
            <a:extLst>
              <a:ext uri="{FF2B5EF4-FFF2-40B4-BE49-F238E27FC236}">
                <a16:creationId xmlns:a16="http://schemas.microsoft.com/office/drawing/2014/main" id="{0A698154-6D5B-5035-0E54-139DF56CC2C0}"/>
              </a:ext>
            </a:extLst>
          </p:cNvPr>
          <p:cNvSpPr/>
          <p:nvPr/>
        </p:nvSpPr>
        <p:spPr>
          <a:xfrm>
            <a:off x="593021" y="2690806"/>
            <a:ext cx="3154680" cy="3930886"/>
          </a:xfrm>
          <a:prstGeom prst="rect">
            <a:avLst/>
          </a:prstGeom>
          <a:solidFill>
            <a:schemeClr val="accent3">
              <a:lumMod val="20000"/>
              <a:lumOff val="80000"/>
              <a:alpha val="30000"/>
            </a:schemeClr>
          </a:solidFill>
          <a:ln w="19050">
            <a:solidFill>
              <a:srgbClr val="7030A0"/>
            </a:solidFill>
            <a:prstDash val="sysDot"/>
            <a:extLst>
              <a:ext uri="{C807C97D-BFC1-408E-A445-0C87EB9F89A2}">
                <ask:lineSketchStyleProps xmlns:ask="http://schemas.microsoft.com/office/drawing/2018/sketchyshapes" sd="1219033472">
                  <a:custGeom>
                    <a:avLst/>
                    <a:gdLst>
                      <a:gd name="connsiteX0" fmla="*/ 0 w 3243705"/>
                      <a:gd name="connsiteY0" fmla="*/ 0 h 3930886"/>
                      <a:gd name="connsiteX1" fmla="*/ 573055 w 3243705"/>
                      <a:gd name="connsiteY1" fmla="*/ 0 h 3930886"/>
                      <a:gd name="connsiteX2" fmla="*/ 1016361 w 3243705"/>
                      <a:gd name="connsiteY2" fmla="*/ 0 h 3930886"/>
                      <a:gd name="connsiteX3" fmla="*/ 1524541 w 3243705"/>
                      <a:gd name="connsiteY3" fmla="*/ 0 h 3930886"/>
                      <a:gd name="connsiteX4" fmla="*/ 2130033 w 3243705"/>
                      <a:gd name="connsiteY4" fmla="*/ 0 h 3930886"/>
                      <a:gd name="connsiteX5" fmla="*/ 2670650 w 3243705"/>
                      <a:gd name="connsiteY5" fmla="*/ 0 h 3930886"/>
                      <a:gd name="connsiteX6" fmla="*/ 3243705 w 3243705"/>
                      <a:gd name="connsiteY6" fmla="*/ 0 h 3930886"/>
                      <a:gd name="connsiteX7" fmla="*/ 3243705 w 3243705"/>
                      <a:gd name="connsiteY7" fmla="*/ 522246 h 3930886"/>
                      <a:gd name="connsiteX8" fmla="*/ 3243705 w 3243705"/>
                      <a:gd name="connsiteY8" fmla="*/ 1005184 h 3930886"/>
                      <a:gd name="connsiteX9" fmla="*/ 3243705 w 3243705"/>
                      <a:gd name="connsiteY9" fmla="*/ 1606048 h 3930886"/>
                      <a:gd name="connsiteX10" fmla="*/ 3243705 w 3243705"/>
                      <a:gd name="connsiteY10" fmla="*/ 2088985 h 3930886"/>
                      <a:gd name="connsiteX11" fmla="*/ 3243705 w 3243705"/>
                      <a:gd name="connsiteY11" fmla="*/ 2532614 h 3930886"/>
                      <a:gd name="connsiteX12" fmla="*/ 3243705 w 3243705"/>
                      <a:gd name="connsiteY12" fmla="*/ 3015551 h 3930886"/>
                      <a:gd name="connsiteX13" fmla="*/ 3243705 w 3243705"/>
                      <a:gd name="connsiteY13" fmla="*/ 3930886 h 3930886"/>
                      <a:gd name="connsiteX14" fmla="*/ 2703088 w 3243705"/>
                      <a:gd name="connsiteY14" fmla="*/ 3930886 h 3930886"/>
                      <a:gd name="connsiteX15" fmla="*/ 2162470 w 3243705"/>
                      <a:gd name="connsiteY15" fmla="*/ 3930886 h 3930886"/>
                      <a:gd name="connsiteX16" fmla="*/ 1686727 w 3243705"/>
                      <a:gd name="connsiteY16" fmla="*/ 3930886 h 3930886"/>
                      <a:gd name="connsiteX17" fmla="*/ 1146109 w 3243705"/>
                      <a:gd name="connsiteY17" fmla="*/ 3930886 h 3930886"/>
                      <a:gd name="connsiteX18" fmla="*/ 605492 w 3243705"/>
                      <a:gd name="connsiteY18" fmla="*/ 3930886 h 3930886"/>
                      <a:gd name="connsiteX19" fmla="*/ 0 w 3243705"/>
                      <a:gd name="connsiteY19" fmla="*/ 3930886 h 3930886"/>
                      <a:gd name="connsiteX20" fmla="*/ 0 w 3243705"/>
                      <a:gd name="connsiteY20" fmla="*/ 3369331 h 3930886"/>
                      <a:gd name="connsiteX21" fmla="*/ 0 w 3243705"/>
                      <a:gd name="connsiteY21" fmla="*/ 2847085 h 3930886"/>
                      <a:gd name="connsiteX22" fmla="*/ 0 w 3243705"/>
                      <a:gd name="connsiteY22" fmla="*/ 2285529 h 3930886"/>
                      <a:gd name="connsiteX23" fmla="*/ 0 w 3243705"/>
                      <a:gd name="connsiteY23" fmla="*/ 1684665 h 3930886"/>
                      <a:gd name="connsiteX24" fmla="*/ 0 w 3243705"/>
                      <a:gd name="connsiteY24" fmla="*/ 1083801 h 3930886"/>
                      <a:gd name="connsiteX25" fmla="*/ 0 w 3243705"/>
                      <a:gd name="connsiteY25" fmla="*/ 482937 h 3930886"/>
                      <a:gd name="connsiteX26" fmla="*/ 0 w 3243705"/>
                      <a:gd name="connsiteY26" fmla="*/ 0 h 393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43705" h="3930886" fill="none" extrusionOk="0">
                        <a:moveTo>
                          <a:pt x="0" y="0"/>
                        </a:moveTo>
                        <a:cubicBezTo>
                          <a:pt x="214591" y="-45854"/>
                          <a:pt x="354182" y="32205"/>
                          <a:pt x="573055" y="0"/>
                        </a:cubicBezTo>
                        <a:cubicBezTo>
                          <a:pt x="791929" y="-32205"/>
                          <a:pt x="867112" y="6261"/>
                          <a:pt x="1016361" y="0"/>
                        </a:cubicBezTo>
                        <a:cubicBezTo>
                          <a:pt x="1165610" y="-6261"/>
                          <a:pt x="1376514" y="60639"/>
                          <a:pt x="1524541" y="0"/>
                        </a:cubicBezTo>
                        <a:cubicBezTo>
                          <a:pt x="1672568" y="-60639"/>
                          <a:pt x="1929291" y="3967"/>
                          <a:pt x="2130033" y="0"/>
                        </a:cubicBezTo>
                        <a:cubicBezTo>
                          <a:pt x="2330775" y="-3967"/>
                          <a:pt x="2420956" y="15506"/>
                          <a:pt x="2670650" y="0"/>
                        </a:cubicBezTo>
                        <a:cubicBezTo>
                          <a:pt x="2920344" y="-15506"/>
                          <a:pt x="3114479" y="8175"/>
                          <a:pt x="3243705" y="0"/>
                        </a:cubicBezTo>
                        <a:cubicBezTo>
                          <a:pt x="3255580" y="162791"/>
                          <a:pt x="3184925" y="348877"/>
                          <a:pt x="3243705" y="522246"/>
                        </a:cubicBezTo>
                        <a:cubicBezTo>
                          <a:pt x="3302485" y="695615"/>
                          <a:pt x="3224285" y="856878"/>
                          <a:pt x="3243705" y="1005184"/>
                        </a:cubicBezTo>
                        <a:cubicBezTo>
                          <a:pt x="3263125" y="1153490"/>
                          <a:pt x="3223867" y="1465749"/>
                          <a:pt x="3243705" y="1606048"/>
                        </a:cubicBezTo>
                        <a:cubicBezTo>
                          <a:pt x="3263543" y="1746347"/>
                          <a:pt x="3225469" y="1992260"/>
                          <a:pt x="3243705" y="2088985"/>
                        </a:cubicBezTo>
                        <a:cubicBezTo>
                          <a:pt x="3261941" y="2185710"/>
                          <a:pt x="3198050" y="2347099"/>
                          <a:pt x="3243705" y="2532614"/>
                        </a:cubicBezTo>
                        <a:cubicBezTo>
                          <a:pt x="3289360" y="2718129"/>
                          <a:pt x="3236917" y="2784626"/>
                          <a:pt x="3243705" y="3015551"/>
                        </a:cubicBezTo>
                        <a:cubicBezTo>
                          <a:pt x="3250493" y="3246476"/>
                          <a:pt x="3135640" y="3600854"/>
                          <a:pt x="3243705" y="3930886"/>
                        </a:cubicBezTo>
                        <a:cubicBezTo>
                          <a:pt x="2997522" y="3955206"/>
                          <a:pt x="2838922" y="3911231"/>
                          <a:pt x="2703088" y="3930886"/>
                        </a:cubicBezTo>
                        <a:cubicBezTo>
                          <a:pt x="2567254" y="3950541"/>
                          <a:pt x="2292715" y="3920730"/>
                          <a:pt x="2162470" y="3930886"/>
                        </a:cubicBezTo>
                        <a:cubicBezTo>
                          <a:pt x="2032225" y="3941042"/>
                          <a:pt x="1918070" y="3919322"/>
                          <a:pt x="1686727" y="3930886"/>
                        </a:cubicBezTo>
                        <a:cubicBezTo>
                          <a:pt x="1455384" y="3942450"/>
                          <a:pt x="1289595" y="3909736"/>
                          <a:pt x="1146109" y="3930886"/>
                        </a:cubicBezTo>
                        <a:cubicBezTo>
                          <a:pt x="1002623" y="3952036"/>
                          <a:pt x="843731" y="3915678"/>
                          <a:pt x="605492" y="3930886"/>
                        </a:cubicBezTo>
                        <a:cubicBezTo>
                          <a:pt x="367253" y="3946094"/>
                          <a:pt x="204722" y="3908501"/>
                          <a:pt x="0" y="3930886"/>
                        </a:cubicBezTo>
                        <a:cubicBezTo>
                          <a:pt x="-66096" y="3689851"/>
                          <a:pt x="5373" y="3575771"/>
                          <a:pt x="0" y="3369331"/>
                        </a:cubicBezTo>
                        <a:cubicBezTo>
                          <a:pt x="-5373" y="3162891"/>
                          <a:pt x="46124" y="3026545"/>
                          <a:pt x="0" y="2847085"/>
                        </a:cubicBezTo>
                        <a:cubicBezTo>
                          <a:pt x="-46124" y="2667625"/>
                          <a:pt x="15523" y="2406811"/>
                          <a:pt x="0" y="2285529"/>
                        </a:cubicBezTo>
                        <a:cubicBezTo>
                          <a:pt x="-15523" y="2164247"/>
                          <a:pt x="27334" y="1843071"/>
                          <a:pt x="0" y="1684665"/>
                        </a:cubicBezTo>
                        <a:cubicBezTo>
                          <a:pt x="-27334" y="1526259"/>
                          <a:pt x="55400" y="1323251"/>
                          <a:pt x="0" y="1083801"/>
                        </a:cubicBezTo>
                        <a:cubicBezTo>
                          <a:pt x="-55400" y="844351"/>
                          <a:pt x="7713" y="604653"/>
                          <a:pt x="0" y="482937"/>
                        </a:cubicBezTo>
                        <a:cubicBezTo>
                          <a:pt x="-7713" y="361221"/>
                          <a:pt x="31627" y="225588"/>
                          <a:pt x="0" y="0"/>
                        </a:cubicBezTo>
                        <a:close/>
                      </a:path>
                      <a:path w="3243705" h="3930886" stroke="0" extrusionOk="0">
                        <a:moveTo>
                          <a:pt x="0" y="0"/>
                        </a:moveTo>
                        <a:cubicBezTo>
                          <a:pt x="158561" y="-56576"/>
                          <a:pt x="290277" y="26176"/>
                          <a:pt x="508180" y="0"/>
                        </a:cubicBezTo>
                        <a:cubicBezTo>
                          <a:pt x="726083" y="-26176"/>
                          <a:pt x="848439" y="28073"/>
                          <a:pt x="951487" y="0"/>
                        </a:cubicBezTo>
                        <a:cubicBezTo>
                          <a:pt x="1054535" y="-28073"/>
                          <a:pt x="1401057" y="45043"/>
                          <a:pt x="1556978" y="0"/>
                        </a:cubicBezTo>
                        <a:cubicBezTo>
                          <a:pt x="1712899" y="-45043"/>
                          <a:pt x="1822509" y="18012"/>
                          <a:pt x="2065159" y="0"/>
                        </a:cubicBezTo>
                        <a:cubicBezTo>
                          <a:pt x="2307809" y="-18012"/>
                          <a:pt x="2400724" y="17639"/>
                          <a:pt x="2573339" y="0"/>
                        </a:cubicBezTo>
                        <a:cubicBezTo>
                          <a:pt x="2745954" y="-17639"/>
                          <a:pt x="3062620" y="40054"/>
                          <a:pt x="3243705" y="0"/>
                        </a:cubicBezTo>
                        <a:cubicBezTo>
                          <a:pt x="3252661" y="127194"/>
                          <a:pt x="3206072" y="352775"/>
                          <a:pt x="3243705" y="482937"/>
                        </a:cubicBezTo>
                        <a:cubicBezTo>
                          <a:pt x="3281338" y="613099"/>
                          <a:pt x="3221708" y="883007"/>
                          <a:pt x="3243705" y="1044493"/>
                        </a:cubicBezTo>
                        <a:cubicBezTo>
                          <a:pt x="3265702" y="1205979"/>
                          <a:pt x="3192292" y="1342660"/>
                          <a:pt x="3243705" y="1527430"/>
                        </a:cubicBezTo>
                        <a:cubicBezTo>
                          <a:pt x="3295118" y="1712200"/>
                          <a:pt x="3212138" y="1813496"/>
                          <a:pt x="3243705" y="2010367"/>
                        </a:cubicBezTo>
                        <a:cubicBezTo>
                          <a:pt x="3275272" y="2207238"/>
                          <a:pt x="3234671" y="2440544"/>
                          <a:pt x="3243705" y="2571923"/>
                        </a:cubicBezTo>
                        <a:cubicBezTo>
                          <a:pt x="3252739" y="2703302"/>
                          <a:pt x="3196393" y="2897214"/>
                          <a:pt x="3243705" y="3172787"/>
                        </a:cubicBezTo>
                        <a:cubicBezTo>
                          <a:pt x="3291017" y="3448360"/>
                          <a:pt x="3159356" y="3659331"/>
                          <a:pt x="3243705" y="3930886"/>
                        </a:cubicBezTo>
                        <a:cubicBezTo>
                          <a:pt x="3029801" y="3935084"/>
                          <a:pt x="2905046" y="3926060"/>
                          <a:pt x="2703088" y="3930886"/>
                        </a:cubicBezTo>
                        <a:cubicBezTo>
                          <a:pt x="2501130" y="3935712"/>
                          <a:pt x="2457342" y="3903543"/>
                          <a:pt x="2227344" y="3930886"/>
                        </a:cubicBezTo>
                        <a:cubicBezTo>
                          <a:pt x="1997346" y="3958229"/>
                          <a:pt x="1936144" y="3913445"/>
                          <a:pt x="1686727" y="3930886"/>
                        </a:cubicBezTo>
                        <a:cubicBezTo>
                          <a:pt x="1437310" y="3948327"/>
                          <a:pt x="1244875" y="3925806"/>
                          <a:pt x="1081235" y="3930886"/>
                        </a:cubicBezTo>
                        <a:cubicBezTo>
                          <a:pt x="917595" y="3935966"/>
                          <a:pt x="675284" y="3915661"/>
                          <a:pt x="540618" y="3930886"/>
                        </a:cubicBezTo>
                        <a:cubicBezTo>
                          <a:pt x="405952" y="3946111"/>
                          <a:pt x="223214" y="3916075"/>
                          <a:pt x="0" y="3930886"/>
                        </a:cubicBezTo>
                        <a:cubicBezTo>
                          <a:pt x="-4235" y="3755650"/>
                          <a:pt x="37645" y="3586979"/>
                          <a:pt x="0" y="3447949"/>
                        </a:cubicBezTo>
                        <a:cubicBezTo>
                          <a:pt x="-37645" y="3308919"/>
                          <a:pt x="3695" y="3154958"/>
                          <a:pt x="0" y="2925702"/>
                        </a:cubicBezTo>
                        <a:cubicBezTo>
                          <a:pt x="-3695" y="2696446"/>
                          <a:pt x="16703" y="2462982"/>
                          <a:pt x="0" y="2285529"/>
                        </a:cubicBezTo>
                        <a:cubicBezTo>
                          <a:pt x="-16703" y="2108076"/>
                          <a:pt x="3845" y="1863952"/>
                          <a:pt x="0" y="1723974"/>
                        </a:cubicBezTo>
                        <a:cubicBezTo>
                          <a:pt x="-3845" y="1583997"/>
                          <a:pt x="10085" y="1314986"/>
                          <a:pt x="0" y="1201728"/>
                        </a:cubicBezTo>
                        <a:cubicBezTo>
                          <a:pt x="-10085" y="1088470"/>
                          <a:pt x="34044" y="924083"/>
                          <a:pt x="0" y="758099"/>
                        </a:cubicBezTo>
                        <a:cubicBezTo>
                          <a:pt x="-34044" y="592115"/>
                          <a:pt x="33914" y="230754"/>
                          <a:pt x="0" y="0"/>
                        </a:cubicBezTo>
                        <a:close/>
                      </a:path>
                    </a:pathLst>
                  </a:custGeom>
                  <ask:type>
                    <ask:lineSketchNone/>
                  </ask:type>
                </ask:lineSketchStyleProps>
              </a:ext>
            </a:extLst>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b" anchorCtr="0" forceAA="0" compatLnSpc="1">
            <a:prstTxWarp prst="textNoShape">
              <a:avLst/>
            </a:prstTxWarp>
            <a:noAutofit/>
          </a:bodyPr>
          <a:lstStyle/>
          <a:p>
            <a:pPr>
              <a:spcAft>
                <a:spcPts val="600"/>
              </a:spcAft>
            </a:pPr>
            <a:r>
              <a:rPr lang="en-SG" sz="1600" b="1" dirty="0">
                <a:solidFill>
                  <a:schemeClr val="bg2">
                    <a:lumMod val="10000"/>
                  </a:schemeClr>
                </a:solidFill>
              </a:rPr>
              <a:t>Compute Performance</a:t>
            </a:r>
          </a:p>
          <a:p>
            <a:pPr>
              <a:spcAft>
                <a:spcPts val="600"/>
              </a:spcAft>
            </a:pPr>
            <a:r>
              <a:rPr lang="en-US" sz="1200" dirty="0">
                <a:solidFill>
                  <a:schemeClr val="bg2">
                    <a:lumMod val="10000"/>
                  </a:schemeClr>
                </a:solidFill>
              </a:rPr>
              <a:t>Expect your gold clusters to outperform your bronze clusters.</a:t>
            </a:r>
          </a:p>
        </p:txBody>
      </p:sp>
      <p:sp>
        <p:nvSpPr>
          <p:cNvPr id="8" name="Rectangle 7">
            <a:extLst>
              <a:ext uri="{FF2B5EF4-FFF2-40B4-BE49-F238E27FC236}">
                <a16:creationId xmlns:a16="http://schemas.microsoft.com/office/drawing/2014/main" id="{51E903A9-9E64-8B92-77C1-20F913273E6F}"/>
              </a:ext>
            </a:extLst>
          </p:cNvPr>
          <p:cNvSpPr/>
          <p:nvPr/>
        </p:nvSpPr>
        <p:spPr>
          <a:xfrm>
            <a:off x="593021" y="1391586"/>
            <a:ext cx="9618920" cy="1186490"/>
          </a:xfrm>
          <a:prstGeom prst="rect">
            <a:avLst/>
          </a:prstGeom>
          <a:solidFill>
            <a:schemeClr val="accent3">
              <a:lumMod val="20000"/>
              <a:lumOff val="80000"/>
              <a:alpha val="30000"/>
            </a:schemeClr>
          </a:solidFill>
          <a:ln w="19050">
            <a:solidFill>
              <a:srgbClr val="7030A0"/>
            </a:solidFill>
            <a:prstDash val="sysDot"/>
            <a:extLst>
              <a:ext uri="{C807C97D-BFC1-408E-A445-0C87EB9F89A2}">
                <ask:lineSketchStyleProps xmlns:ask="http://schemas.microsoft.com/office/drawing/2018/sketchyshapes" sd="1219033472">
                  <a:custGeom>
                    <a:avLst/>
                    <a:gdLst>
                      <a:gd name="connsiteX0" fmla="*/ 0 w 11390924"/>
                      <a:gd name="connsiteY0" fmla="*/ 0 h 1268670"/>
                      <a:gd name="connsiteX1" fmla="*/ 599522 w 11390924"/>
                      <a:gd name="connsiteY1" fmla="*/ 0 h 1268670"/>
                      <a:gd name="connsiteX2" fmla="*/ 1085135 w 11390924"/>
                      <a:gd name="connsiteY2" fmla="*/ 0 h 1268670"/>
                      <a:gd name="connsiteX3" fmla="*/ 1684658 w 11390924"/>
                      <a:gd name="connsiteY3" fmla="*/ 0 h 1268670"/>
                      <a:gd name="connsiteX4" fmla="*/ 2398089 w 11390924"/>
                      <a:gd name="connsiteY4" fmla="*/ 0 h 1268670"/>
                      <a:gd name="connsiteX5" fmla="*/ 3111521 w 11390924"/>
                      <a:gd name="connsiteY5" fmla="*/ 0 h 1268670"/>
                      <a:gd name="connsiteX6" fmla="*/ 3824952 w 11390924"/>
                      <a:gd name="connsiteY6" fmla="*/ 0 h 1268670"/>
                      <a:gd name="connsiteX7" fmla="*/ 4652293 w 11390924"/>
                      <a:gd name="connsiteY7" fmla="*/ 0 h 1268670"/>
                      <a:gd name="connsiteX8" fmla="*/ 5251815 w 11390924"/>
                      <a:gd name="connsiteY8" fmla="*/ 0 h 1268670"/>
                      <a:gd name="connsiteX9" fmla="*/ 5965247 w 11390924"/>
                      <a:gd name="connsiteY9" fmla="*/ 0 h 1268670"/>
                      <a:gd name="connsiteX10" fmla="*/ 6564769 w 11390924"/>
                      <a:gd name="connsiteY10" fmla="*/ 0 h 1268670"/>
                      <a:gd name="connsiteX11" fmla="*/ 7164292 w 11390924"/>
                      <a:gd name="connsiteY11" fmla="*/ 0 h 1268670"/>
                      <a:gd name="connsiteX12" fmla="*/ 7763814 w 11390924"/>
                      <a:gd name="connsiteY12" fmla="*/ 0 h 1268670"/>
                      <a:gd name="connsiteX13" fmla="*/ 8021609 w 11390924"/>
                      <a:gd name="connsiteY13" fmla="*/ 0 h 1268670"/>
                      <a:gd name="connsiteX14" fmla="*/ 8735040 w 11390924"/>
                      <a:gd name="connsiteY14" fmla="*/ 0 h 1268670"/>
                      <a:gd name="connsiteX15" fmla="*/ 8992835 w 11390924"/>
                      <a:gd name="connsiteY15" fmla="*/ 0 h 1268670"/>
                      <a:gd name="connsiteX16" fmla="*/ 9592357 w 11390924"/>
                      <a:gd name="connsiteY16" fmla="*/ 0 h 1268670"/>
                      <a:gd name="connsiteX17" fmla="*/ 10419698 w 11390924"/>
                      <a:gd name="connsiteY17" fmla="*/ 0 h 1268670"/>
                      <a:gd name="connsiteX18" fmla="*/ 11390924 w 11390924"/>
                      <a:gd name="connsiteY18" fmla="*/ 0 h 1268670"/>
                      <a:gd name="connsiteX19" fmla="*/ 11390924 w 11390924"/>
                      <a:gd name="connsiteY19" fmla="*/ 435577 h 1268670"/>
                      <a:gd name="connsiteX20" fmla="*/ 11390924 w 11390924"/>
                      <a:gd name="connsiteY20" fmla="*/ 833093 h 1268670"/>
                      <a:gd name="connsiteX21" fmla="*/ 11390924 w 11390924"/>
                      <a:gd name="connsiteY21" fmla="*/ 1268670 h 1268670"/>
                      <a:gd name="connsiteX22" fmla="*/ 10791402 w 11390924"/>
                      <a:gd name="connsiteY22" fmla="*/ 1268670 h 1268670"/>
                      <a:gd name="connsiteX23" fmla="*/ 9964061 w 11390924"/>
                      <a:gd name="connsiteY23" fmla="*/ 1268670 h 1268670"/>
                      <a:gd name="connsiteX24" fmla="*/ 9136720 w 11390924"/>
                      <a:gd name="connsiteY24" fmla="*/ 1268670 h 1268670"/>
                      <a:gd name="connsiteX25" fmla="*/ 8537198 w 11390924"/>
                      <a:gd name="connsiteY25" fmla="*/ 1268670 h 1268670"/>
                      <a:gd name="connsiteX26" fmla="*/ 7709857 w 11390924"/>
                      <a:gd name="connsiteY26" fmla="*/ 1268670 h 1268670"/>
                      <a:gd name="connsiteX27" fmla="*/ 7110335 w 11390924"/>
                      <a:gd name="connsiteY27" fmla="*/ 1268670 h 1268670"/>
                      <a:gd name="connsiteX28" fmla="*/ 6396903 w 11390924"/>
                      <a:gd name="connsiteY28" fmla="*/ 1268670 h 1268670"/>
                      <a:gd name="connsiteX29" fmla="*/ 6139109 w 11390924"/>
                      <a:gd name="connsiteY29" fmla="*/ 1268670 h 1268670"/>
                      <a:gd name="connsiteX30" fmla="*/ 5311768 w 11390924"/>
                      <a:gd name="connsiteY30" fmla="*/ 1268670 h 1268670"/>
                      <a:gd name="connsiteX31" fmla="*/ 4826155 w 11390924"/>
                      <a:gd name="connsiteY31" fmla="*/ 1268670 h 1268670"/>
                      <a:gd name="connsiteX32" fmla="*/ 4112723 w 11390924"/>
                      <a:gd name="connsiteY32" fmla="*/ 1268670 h 1268670"/>
                      <a:gd name="connsiteX33" fmla="*/ 3854928 w 11390924"/>
                      <a:gd name="connsiteY33" fmla="*/ 1268670 h 1268670"/>
                      <a:gd name="connsiteX34" fmla="*/ 3027588 w 11390924"/>
                      <a:gd name="connsiteY34" fmla="*/ 1268670 h 1268670"/>
                      <a:gd name="connsiteX35" fmla="*/ 2541975 w 11390924"/>
                      <a:gd name="connsiteY35" fmla="*/ 1268670 h 1268670"/>
                      <a:gd name="connsiteX36" fmla="*/ 1942452 w 11390924"/>
                      <a:gd name="connsiteY36" fmla="*/ 1268670 h 1268670"/>
                      <a:gd name="connsiteX37" fmla="*/ 1570748 w 11390924"/>
                      <a:gd name="connsiteY37" fmla="*/ 1268670 h 1268670"/>
                      <a:gd name="connsiteX38" fmla="*/ 857317 w 11390924"/>
                      <a:gd name="connsiteY38" fmla="*/ 1268670 h 1268670"/>
                      <a:gd name="connsiteX39" fmla="*/ 0 w 11390924"/>
                      <a:gd name="connsiteY39" fmla="*/ 1268670 h 1268670"/>
                      <a:gd name="connsiteX40" fmla="*/ 0 w 11390924"/>
                      <a:gd name="connsiteY40" fmla="*/ 858467 h 1268670"/>
                      <a:gd name="connsiteX41" fmla="*/ 0 w 11390924"/>
                      <a:gd name="connsiteY41" fmla="*/ 473637 h 1268670"/>
                      <a:gd name="connsiteX42" fmla="*/ 0 w 11390924"/>
                      <a:gd name="connsiteY42" fmla="*/ 0 h 126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390924" h="1268670" fill="none" extrusionOk="0">
                        <a:moveTo>
                          <a:pt x="0" y="0"/>
                        </a:moveTo>
                        <a:cubicBezTo>
                          <a:pt x="248590" y="-39501"/>
                          <a:pt x="466774" y="8602"/>
                          <a:pt x="599522" y="0"/>
                        </a:cubicBezTo>
                        <a:cubicBezTo>
                          <a:pt x="732270" y="-8602"/>
                          <a:pt x="915127" y="38068"/>
                          <a:pt x="1085135" y="0"/>
                        </a:cubicBezTo>
                        <a:cubicBezTo>
                          <a:pt x="1255143" y="-38068"/>
                          <a:pt x="1539133" y="41556"/>
                          <a:pt x="1684658" y="0"/>
                        </a:cubicBezTo>
                        <a:cubicBezTo>
                          <a:pt x="1830183" y="-41556"/>
                          <a:pt x="2214153" y="83869"/>
                          <a:pt x="2398089" y="0"/>
                        </a:cubicBezTo>
                        <a:cubicBezTo>
                          <a:pt x="2582025" y="-83869"/>
                          <a:pt x="2918571" y="83504"/>
                          <a:pt x="3111521" y="0"/>
                        </a:cubicBezTo>
                        <a:cubicBezTo>
                          <a:pt x="3304471" y="-83504"/>
                          <a:pt x="3676064" y="7469"/>
                          <a:pt x="3824952" y="0"/>
                        </a:cubicBezTo>
                        <a:cubicBezTo>
                          <a:pt x="3973840" y="-7469"/>
                          <a:pt x="4316032" y="19976"/>
                          <a:pt x="4652293" y="0"/>
                        </a:cubicBezTo>
                        <a:cubicBezTo>
                          <a:pt x="4988554" y="-19976"/>
                          <a:pt x="4953683" y="69400"/>
                          <a:pt x="5251815" y="0"/>
                        </a:cubicBezTo>
                        <a:cubicBezTo>
                          <a:pt x="5549947" y="-69400"/>
                          <a:pt x="5767644" y="53"/>
                          <a:pt x="5965247" y="0"/>
                        </a:cubicBezTo>
                        <a:cubicBezTo>
                          <a:pt x="6162850" y="-53"/>
                          <a:pt x="6393061" y="50337"/>
                          <a:pt x="6564769" y="0"/>
                        </a:cubicBezTo>
                        <a:cubicBezTo>
                          <a:pt x="6736477" y="-50337"/>
                          <a:pt x="6978026" y="15601"/>
                          <a:pt x="7164292" y="0"/>
                        </a:cubicBezTo>
                        <a:cubicBezTo>
                          <a:pt x="7350558" y="-15601"/>
                          <a:pt x="7621830" y="43459"/>
                          <a:pt x="7763814" y="0"/>
                        </a:cubicBezTo>
                        <a:cubicBezTo>
                          <a:pt x="7905798" y="-43459"/>
                          <a:pt x="7946812" y="2827"/>
                          <a:pt x="8021609" y="0"/>
                        </a:cubicBezTo>
                        <a:cubicBezTo>
                          <a:pt x="8096406" y="-2827"/>
                          <a:pt x="8494017" y="25402"/>
                          <a:pt x="8735040" y="0"/>
                        </a:cubicBezTo>
                        <a:cubicBezTo>
                          <a:pt x="8976063" y="-25402"/>
                          <a:pt x="8886259" y="110"/>
                          <a:pt x="8992835" y="0"/>
                        </a:cubicBezTo>
                        <a:cubicBezTo>
                          <a:pt x="9099411" y="-110"/>
                          <a:pt x="9326670" y="18753"/>
                          <a:pt x="9592357" y="0"/>
                        </a:cubicBezTo>
                        <a:cubicBezTo>
                          <a:pt x="9858044" y="-18753"/>
                          <a:pt x="10074047" y="7260"/>
                          <a:pt x="10419698" y="0"/>
                        </a:cubicBezTo>
                        <a:cubicBezTo>
                          <a:pt x="10765349" y="-7260"/>
                          <a:pt x="11100289" y="21592"/>
                          <a:pt x="11390924" y="0"/>
                        </a:cubicBezTo>
                        <a:cubicBezTo>
                          <a:pt x="11430083" y="190221"/>
                          <a:pt x="11386631" y="269943"/>
                          <a:pt x="11390924" y="435577"/>
                        </a:cubicBezTo>
                        <a:cubicBezTo>
                          <a:pt x="11395217" y="601211"/>
                          <a:pt x="11366232" y="724342"/>
                          <a:pt x="11390924" y="833093"/>
                        </a:cubicBezTo>
                        <a:cubicBezTo>
                          <a:pt x="11415616" y="941844"/>
                          <a:pt x="11366784" y="1058825"/>
                          <a:pt x="11390924" y="1268670"/>
                        </a:cubicBezTo>
                        <a:cubicBezTo>
                          <a:pt x="11232242" y="1332334"/>
                          <a:pt x="10979665" y="1211935"/>
                          <a:pt x="10791402" y="1268670"/>
                        </a:cubicBezTo>
                        <a:cubicBezTo>
                          <a:pt x="10603139" y="1325405"/>
                          <a:pt x="10224021" y="1240355"/>
                          <a:pt x="9964061" y="1268670"/>
                        </a:cubicBezTo>
                        <a:cubicBezTo>
                          <a:pt x="9704101" y="1296985"/>
                          <a:pt x="9400447" y="1235938"/>
                          <a:pt x="9136720" y="1268670"/>
                        </a:cubicBezTo>
                        <a:cubicBezTo>
                          <a:pt x="8872993" y="1301402"/>
                          <a:pt x="8770821" y="1223659"/>
                          <a:pt x="8537198" y="1268670"/>
                        </a:cubicBezTo>
                        <a:cubicBezTo>
                          <a:pt x="8303575" y="1313681"/>
                          <a:pt x="8118341" y="1204837"/>
                          <a:pt x="7709857" y="1268670"/>
                        </a:cubicBezTo>
                        <a:cubicBezTo>
                          <a:pt x="7301373" y="1332503"/>
                          <a:pt x="7334049" y="1209813"/>
                          <a:pt x="7110335" y="1268670"/>
                        </a:cubicBezTo>
                        <a:cubicBezTo>
                          <a:pt x="6886621" y="1327527"/>
                          <a:pt x="6618894" y="1188248"/>
                          <a:pt x="6396903" y="1268670"/>
                        </a:cubicBezTo>
                        <a:cubicBezTo>
                          <a:pt x="6174912" y="1349092"/>
                          <a:pt x="6211302" y="1254669"/>
                          <a:pt x="6139109" y="1268670"/>
                        </a:cubicBezTo>
                        <a:cubicBezTo>
                          <a:pt x="6066916" y="1282671"/>
                          <a:pt x="5524992" y="1250141"/>
                          <a:pt x="5311768" y="1268670"/>
                        </a:cubicBezTo>
                        <a:cubicBezTo>
                          <a:pt x="5098544" y="1287199"/>
                          <a:pt x="5014431" y="1230788"/>
                          <a:pt x="4826155" y="1268670"/>
                        </a:cubicBezTo>
                        <a:cubicBezTo>
                          <a:pt x="4637879" y="1306552"/>
                          <a:pt x="4304084" y="1236404"/>
                          <a:pt x="4112723" y="1268670"/>
                        </a:cubicBezTo>
                        <a:cubicBezTo>
                          <a:pt x="3921362" y="1300936"/>
                          <a:pt x="3930998" y="1247869"/>
                          <a:pt x="3854928" y="1268670"/>
                        </a:cubicBezTo>
                        <a:cubicBezTo>
                          <a:pt x="3778859" y="1289471"/>
                          <a:pt x="3301227" y="1242668"/>
                          <a:pt x="3027588" y="1268670"/>
                        </a:cubicBezTo>
                        <a:cubicBezTo>
                          <a:pt x="2753949" y="1294672"/>
                          <a:pt x="2689387" y="1237285"/>
                          <a:pt x="2541975" y="1268670"/>
                        </a:cubicBezTo>
                        <a:cubicBezTo>
                          <a:pt x="2394563" y="1300055"/>
                          <a:pt x="2217697" y="1234105"/>
                          <a:pt x="1942452" y="1268670"/>
                        </a:cubicBezTo>
                        <a:cubicBezTo>
                          <a:pt x="1667207" y="1303235"/>
                          <a:pt x="1695634" y="1267189"/>
                          <a:pt x="1570748" y="1268670"/>
                        </a:cubicBezTo>
                        <a:cubicBezTo>
                          <a:pt x="1445862" y="1270151"/>
                          <a:pt x="1183045" y="1253403"/>
                          <a:pt x="857317" y="1268670"/>
                        </a:cubicBezTo>
                        <a:cubicBezTo>
                          <a:pt x="531589" y="1283937"/>
                          <a:pt x="300313" y="1263092"/>
                          <a:pt x="0" y="1268670"/>
                        </a:cubicBezTo>
                        <a:cubicBezTo>
                          <a:pt x="-35531" y="1086133"/>
                          <a:pt x="37707" y="1042673"/>
                          <a:pt x="0" y="858467"/>
                        </a:cubicBezTo>
                        <a:cubicBezTo>
                          <a:pt x="-37707" y="674261"/>
                          <a:pt x="11903" y="572607"/>
                          <a:pt x="0" y="473637"/>
                        </a:cubicBezTo>
                        <a:cubicBezTo>
                          <a:pt x="-11903" y="374667"/>
                          <a:pt x="26899" y="137335"/>
                          <a:pt x="0" y="0"/>
                        </a:cubicBezTo>
                        <a:close/>
                      </a:path>
                      <a:path w="11390924" h="1268670" stroke="0" extrusionOk="0">
                        <a:moveTo>
                          <a:pt x="0" y="0"/>
                        </a:moveTo>
                        <a:cubicBezTo>
                          <a:pt x="200284" y="-55492"/>
                          <a:pt x="320949" y="42307"/>
                          <a:pt x="485613" y="0"/>
                        </a:cubicBezTo>
                        <a:cubicBezTo>
                          <a:pt x="650277" y="-42307"/>
                          <a:pt x="628167" y="24508"/>
                          <a:pt x="743408" y="0"/>
                        </a:cubicBezTo>
                        <a:cubicBezTo>
                          <a:pt x="858649" y="-24508"/>
                          <a:pt x="1204577" y="53465"/>
                          <a:pt x="1570748" y="0"/>
                        </a:cubicBezTo>
                        <a:cubicBezTo>
                          <a:pt x="1936919" y="-53465"/>
                          <a:pt x="1914595" y="25730"/>
                          <a:pt x="2056362" y="0"/>
                        </a:cubicBezTo>
                        <a:cubicBezTo>
                          <a:pt x="2198129" y="-25730"/>
                          <a:pt x="2425540" y="52031"/>
                          <a:pt x="2541975" y="0"/>
                        </a:cubicBezTo>
                        <a:cubicBezTo>
                          <a:pt x="2658410" y="-52031"/>
                          <a:pt x="3015916" y="62241"/>
                          <a:pt x="3369315" y="0"/>
                        </a:cubicBezTo>
                        <a:cubicBezTo>
                          <a:pt x="3722714" y="-62241"/>
                          <a:pt x="3637166" y="10554"/>
                          <a:pt x="3741019" y="0"/>
                        </a:cubicBezTo>
                        <a:cubicBezTo>
                          <a:pt x="3844872" y="-10554"/>
                          <a:pt x="4296776" y="47886"/>
                          <a:pt x="4568360" y="0"/>
                        </a:cubicBezTo>
                        <a:cubicBezTo>
                          <a:pt x="4839944" y="-47886"/>
                          <a:pt x="5050086" y="80824"/>
                          <a:pt x="5395701" y="0"/>
                        </a:cubicBezTo>
                        <a:cubicBezTo>
                          <a:pt x="5741316" y="-80824"/>
                          <a:pt x="5868248" y="48790"/>
                          <a:pt x="5995223" y="0"/>
                        </a:cubicBezTo>
                        <a:cubicBezTo>
                          <a:pt x="6122198" y="-48790"/>
                          <a:pt x="6617151" y="91064"/>
                          <a:pt x="6822564" y="0"/>
                        </a:cubicBezTo>
                        <a:cubicBezTo>
                          <a:pt x="7027977" y="-91064"/>
                          <a:pt x="7100005" y="808"/>
                          <a:pt x="7308177" y="0"/>
                        </a:cubicBezTo>
                        <a:cubicBezTo>
                          <a:pt x="7516349" y="-808"/>
                          <a:pt x="7587239" y="49214"/>
                          <a:pt x="7793790" y="0"/>
                        </a:cubicBezTo>
                        <a:cubicBezTo>
                          <a:pt x="8000341" y="-49214"/>
                          <a:pt x="8316695" y="45205"/>
                          <a:pt x="8507222" y="0"/>
                        </a:cubicBezTo>
                        <a:cubicBezTo>
                          <a:pt x="8697749" y="-45205"/>
                          <a:pt x="8794087" y="27975"/>
                          <a:pt x="8992835" y="0"/>
                        </a:cubicBezTo>
                        <a:cubicBezTo>
                          <a:pt x="9191583" y="-27975"/>
                          <a:pt x="9621657" y="91312"/>
                          <a:pt x="9820176" y="0"/>
                        </a:cubicBezTo>
                        <a:cubicBezTo>
                          <a:pt x="10018695" y="-91312"/>
                          <a:pt x="10416955" y="39266"/>
                          <a:pt x="10647516" y="0"/>
                        </a:cubicBezTo>
                        <a:cubicBezTo>
                          <a:pt x="10878077" y="-39266"/>
                          <a:pt x="11184015" y="30290"/>
                          <a:pt x="11390924" y="0"/>
                        </a:cubicBezTo>
                        <a:cubicBezTo>
                          <a:pt x="11429914" y="95091"/>
                          <a:pt x="11363009" y="238557"/>
                          <a:pt x="11390924" y="410203"/>
                        </a:cubicBezTo>
                        <a:cubicBezTo>
                          <a:pt x="11418839" y="581849"/>
                          <a:pt x="11350489" y="714241"/>
                          <a:pt x="11390924" y="795033"/>
                        </a:cubicBezTo>
                        <a:cubicBezTo>
                          <a:pt x="11431359" y="875825"/>
                          <a:pt x="11387114" y="1078351"/>
                          <a:pt x="11390924" y="1268670"/>
                        </a:cubicBezTo>
                        <a:cubicBezTo>
                          <a:pt x="11113031" y="1295796"/>
                          <a:pt x="10888996" y="1222932"/>
                          <a:pt x="10677492" y="1268670"/>
                        </a:cubicBezTo>
                        <a:cubicBezTo>
                          <a:pt x="10465988" y="1314408"/>
                          <a:pt x="10392075" y="1225053"/>
                          <a:pt x="10305789" y="1268670"/>
                        </a:cubicBezTo>
                        <a:cubicBezTo>
                          <a:pt x="10219503" y="1312287"/>
                          <a:pt x="9913151" y="1228916"/>
                          <a:pt x="9706266" y="1268670"/>
                        </a:cubicBezTo>
                        <a:cubicBezTo>
                          <a:pt x="9499381" y="1308424"/>
                          <a:pt x="9557566" y="1257580"/>
                          <a:pt x="9448472" y="1268670"/>
                        </a:cubicBezTo>
                        <a:cubicBezTo>
                          <a:pt x="9339378" y="1279760"/>
                          <a:pt x="9272891" y="1267770"/>
                          <a:pt x="9190677" y="1268670"/>
                        </a:cubicBezTo>
                        <a:cubicBezTo>
                          <a:pt x="9108463" y="1269570"/>
                          <a:pt x="8798122" y="1262240"/>
                          <a:pt x="8591155" y="1268670"/>
                        </a:cubicBezTo>
                        <a:cubicBezTo>
                          <a:pt x="8384188" y="1275100"/>
                          <a:pt x="8334644" y="1240029"/>
                          <a:pt x="8219451" y="1268670"/>
                        </a:cubicBezTo>
                        <a:cubicBezTo>
                          <a:pt x="8104258" y="1297311"/>
                          <a:pt x="7695631" y="1202875"/>
                          <a:pt x="7506019" y="1268670"/>
                        </a:cubicBezTo>
                        <a:cubicBezTo>
                          <a:pt x="7316407" y="1334465"/>
                          <a:pt x="7317021" y="1243541"/>
                          <a:pt x="7134316" y="1268670"/>
                        </a:cubicBezTo>
                        <a:cubicBezTo>
                          <a:pt x="6951611" y="1293799"/>
                          <a:pt x="6580322" y="1206748"/>
                          <a:pt x="6420884" y="1268670"/>
                        </a:cubicBezTo>
                        <a:cubicBezTo>
                          <a:pt x="6261446" y="1330592"/>
                          <a:pt x="6289235" y="1238867"/>
                          <a:pt x="6163089" y="1268670"/>
                        </a:cubicBezTo>
                        <a:cubicBezTo>
                          <a:pt x="6036944" y="1298473"/>
                          <a:pt x="5751720" y="1239766"/>
                          <a:pt x="5449658" y="1268670"/>
                        </a:cubicBezTo>
                        <a:cubicBezTo>
                          <a:pt x="5147596" y="1297574"/>
                          <a:pt x="5184582" y="1247703"/>
                          <a:pt x="5077954" y="1268670"/>
                        </a:cubicBezTo>
                        <a:cubicBezTo>
                          <a:pt x="4971326" y="1289637"/>
                          <a:pt x="4911979" y="1252408"/>
                          <a:pt x="4820159" y="1268670"/>
                        </a:cubicBezTo>
                        <a:cubicBezTo>
                          <a:pt x="4728339" y="1284932"/>
                          <a:pt x="4620625" y="1256588"/>
                          <a:pt x="4448456" y="1268670"/>
                        </a:cubicBezTo>
                        <a:cubicBezTo>
                          <a:pt x="4276287" y="1280752"/>
                          <a:pt x="3965991" y="1204423"/>
                          <a:pt x="3735024" y="1268670"/>
                        </a:cubicBezTo>
                        <a:cubicBezTo>
                          <a:pt x="3504057" y="1332917"/>
                          <a:pt x="3458540" y="1246088"/>
                          <a:pt x="3363320" y="1268670"/>
                        </a:cubicBezTo>
                        <a:cubicBezTo>
                          <a:pt x="3268100" y="1291252"/>
                          <a:pt x="3164456" y="1254486"/>
                          <a:pt x="3105526" y="1268670"/>
                        </a:cubicBezTo>
                        <a:cubicBezTo>
                          <a:pt x="3046596" y="1282854"/>
                          <a:pt x="2879072" y="1258014"/>
                          <a:pt x="2733822" y="1268670"/>
                        </a:cubicBezTo>
                        <a:cubicBezTo>
                          <a:pt x="2588572" y="1279326"/>
                          <a:pt x="2486566" y="1244689"/>
                          <a:pt x="2248209" y="1268670"/>
                        </a:cubicBezTo>
                        <a:cubicBezTo>
                          <a:pt x="2009852" y="1292651"/>
                          <a:pt x="1939360" y="1268145"/>
                          <a:pt x="1648686" y="1268670"/>
                        </a:cubicBezTo>
                        <a:cubicBezTo>
                          <a:pt x="1358012" y="1269195"/>
                          <a:pt x="1403033" y="1226460"/>
                          <a:pt x="1276983" y="1268670"/>
                        </a:cubicBezTo>
                        <a:cubicBezTo>
                          <a:pt x="1150933" y="1310880"/>
                          <a:pt x="423673" y="1174711"/>
                          <a:pt x="0" y="1268670"/>
                        </a:cubicBezTo>
                        <a:cubicBezTo>
                          <a:pt x="-37999" y="1115143"/>
                          <a:pt x="23162" y="968232"/>
                          <a:pt x="0" y="845780"/>
                        </a:cubicBezTo>
                        <a:cubicBezTo>
                          <a:pt x="-23162" y="723328"/>
                          <a:pt x="32296" y="552329"/>
                          <a:pt x="0" y="422890"/>
                        </a:cubicBezTo>
                        <a:cubicBezTo>
                          <a:pt x="-32296" y="293451"/>
                          <a:pt x="23808" y="96235"/>
                          <a:pt x="0" y="0"/>
                        </a:cubicBezTo>
                        <a:close/>
                      </a:path>
                    </a:pathLst>
                  </a:custGeom>
                  <ask:type>
                    <ask:lineSketchNone/>
                  </ask:type>
                </ask:lineSketchStyleProps>
              </a:ext>
            </a:extLst>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r>
              <a:rPr lang="en-SG" sz="1600" b="1" dirty="0">
                <a:solidFill>
                  <a:schemeClr val="bg2">
                    <a:lumMod val="10000"/>
                  </a:schemeClr>
                </a:solidFill>
              </a:rPr>
              <a:t>Overall Analysis</a:t>
            </a:r>
          </a:p>
          <a:p>
            <a:pPr algn="ctr">
              <a:spcAft>
                <a:spcPts val="600"/>
              </a:spcAft>
            </a:pPr>
            <a:r>
              <a:rPr lang="en-US" sz="1200" dirty="0">
                <a:solidFill>
                  <a:schemeClr val="bg2">
                    <a:lumMod val="10000"/>
                  </a:schemeClr>
                </a:solidFill>
              </a:rPr>
              <a:t>Quickly see the big picture</a:t>
            </a:r>
          </a:p>
        </p:txBody>
      </p:sp>
      <p:sp>
        <p:nvSpPr>
          <p:cNvPr id="9" name="Rectangle 8">
            <a:extLst>
              <a:ext uri="{FF2B5EF4-FFF2-40B4-BE49-F238E27FC236}">
                <a16:creationId xmlns:a16="http://schemas.microsoft.com/office/drawing/2014/main" id="{FEF2BE55-BDD4-FB59-B71D-22370FDCA8E1}"/>
              </a:ext>
            </a:extLst>
          </p:cNvPr>
          <p:cNvSpPr/>
          <p:nvPr/>
        </p:nvSpPr>
        <p:spPr>
          <a:xfrm>
            <a:off x="3825449" y="2690806"/>
            <a:ext cx="3154680" cy="3930886"/>
          </a:xfrm>
          <a:prstGeom prst="rect">
            <a:avLst/>
          </a:prstGeom>
          <a:solidFill>
            <a:schemeClr val="accent3">
              <a:lumMod val="20000"/>
              <a:lumOff val="80000"/>
              <a:alpha val="30000"/>
            </a:schemeClr>
          </a:solidFill>
          <a:ln w="19050">
            <a:solidFill>
              <a:srgbClr val="7030A0"/>
            </a:solidFill>
            <a:prstDash val="sysDot"/>
            <a:extLst>
              <a:ext uri="{C807C97D-BFC1-408E-A445-0C87EB9F89A2}">
                <ask:lineSketchStyleProps xmlns:ask="http://schemas.microsoft.com/office/drawing/2018/sketchyshapes" sd="1219033472">
                  <a:custGeom>
                    <a:avLst/>
                    <a:gdLst>
                      <a:gd name="connsiteX0" fmla="*/ 0 w 3243705"/>
                      <a:gd name="connsiteY0" fmla="*/ 0 h 3930886"/>
                      <a:gd name="connsiteX1" fmla="*/ 573055 w 3243705"/>
                      <a:gd name="connsiteY1" fmla="*/ 0 h 3930886"/>
                      <a:gd name="connsiteX2" fmla="*/ 1016361 w 3243705"/>
                      <a:gd name="connsiteY2" fmla="*/ 0 h 3930886"/>
                      <a:gd name="connsiteX3" fmla="*/ 1524541 w 3243705"/>
                      <a:gd name="connsiteY3" fmla="*/ 0 h 3930886"/>
                      <a:gd name="connsiteX4" fmla="*/ 2130033 w 3243705"/>
                      <a:gd name="connsiteY4" fmla="*/ 0 h 3930886"/>
                      <a:gd name="connsiteX5" fmla="*/ 2670650 w 3243705"/>
                      <a:gd name="connsiteY5" fmla="*/ 0 h 3930886"/>
                      <a:gd name="connsiteX6" fmla="*/ 3243705 w 3243705"/>
                      <a:gd name="connsiteY6" fmla="*/ 0 h 3930886"/>
                      <a:gd name="connsiteX7" fmla="*/ 3243705 w 3243705"/>
                      <a:gd name="connsiteY7" fmla="*/ 522246 h 3930886"/>
                      <a:gd name="connsiteX8" fmla="*/ 3243705 w 3243705"/>
                      <a:gd name="connsiteY8" fmla="*/ 1005184 h 3930886"/>
                      <a:gd name="connsiteX9" fmla="*/ 3243705 w 3243705"/>
                      <a:gd name="connsiteY9" fmla="*/ 1606048 h 3930886"/>
                      <a:gd name="connsiteX10" fmla="*/ 3243705 w 3243705"/>
                      <a:gd name="connsiteY10" fmla="*/ 2088985 h 3930886"/>
                      <a:gd name="connsiteX11" fmla="*/ 3243705 w 3243705"/>
                      <a:gd name="connsiteY11" fmla="*/ 2532614 h 3930886"/>
                      <a:gd name="connsiteX12" fmla="*/ 3243705 w 3243705"/>
                      <a:gd name="connsiteY12" fmla="*/ 3015551 h 3930886"/>
                      <a:gd name="connsiteX13" fmla="*/ 3243705 w 3243705"/>
                      <a:gd name="connsiteY13" fmla="*/ 3930886 h 3930886"/>
                      <a:gd name="connsiteX14" fmla="*/ 2703088 w 3243705"/>
                      <a:gd name="connsiteY14" fmla="*/ 3930886 h 3930886"/>
                      <a:gd name="connsiteX15" fmla="*/ 2162470 w 3243705"/>
                      <a:gd name="connsiteY15" fmla="*/ 3930886 h 3930886"/>
                      <a:gd name="connsiteX16" fmla="*/ 1686727 w 3243705"/>
                      <a:gd name="connsiteY16" fmla="*/ 3930886 h 3930886"/>
                      <a:gd name="connsiteX17" fmla="*/ 1146109 w 3243705"/>
                      <a:gd name="connsiteY17" fmla="*/ 3930886 h 3930886"/>
                      <a:gd name="connsiteX18" fmla="*/ 605492 w 3243705"/>
                      <a:gd name="connsiteY18" fmla="*/ 3930886 h 3930886"/>
                      <a:gd name="connsiteX19" fmla="*/ 0 w 3243705"/>
                      <a:gd name="connsiteY19" fmla="*/ 3930886 h 3930886"/>
                      <a:gd name="connsiteX20" fmla="*/ 0 w 3243705"/>
                      <a:gd name="connsiteY20" fmla="*/ 3369331 h 3930886"/>
                      <a:gd name="connsiteX21" fmla="*/ 0 w 3243705"/>
                      <a:gd name="connsiteY21" fmla="*/ 2847085 h 3930886"/>
                      <a:gd name="connsiteX22" fmla="*/ 0 w 3243705"/>
                      <a:gd name="connsiteY22" fmla="*/ 2285529 h 3930886"/>
                      <a:gd name="connsiteX23" fmla="*/ 0 w 3243705"/>
                      <a:gd name="connsiteY23" fmla="*/ 1684665 h 3930886"/>
                      <a:gd name="connsiteX24" fmla="*/ 0 w 3243705"/>
                      <a:gd name="connsiteY24" fmla="*/ 1083801 h 3930886"/>
                      <a:gd name="connsiteX25" fmla="*/ 0 w 3243705"/>
                      <a:gd name="connsiteY25" fmla="*/ 482937 h 3930886"/>
                      <a:gd name="connsiteX26" fmla="*/ 0 w 3243705"/>
                      <a:gd name="connsiteY26" fmla="*/ 0 h 393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43705" h="3930886" fill="none" extrusionOk="0">
                        <a:moveTo>
                          <a:pt x="0" y="0"/>
                        </a:moveTo>
                        <a:cubicBezTo>
                          <a:pt x="214591" y="-45854"/>
                          <a:pt x="354182" y="32205"/>
                          <a:pt x="573055" y="0"/>
                        </a:cubicBezTo>
                        <a:cubicBezTo>
                          <a:pt x="791929" y="-32205"/>
                          <a:pt x="867112" y="6261"/>
                          <a:pt x="1016361" y="0"/>
                        </a:cubicBezTo>
                        <a:cubicBezTo>
                          <a:pt x="1165610" y="-6261"/>
                          <a:pt x="1376514" y="60639"/>
                          <a:pt x="1524541" y="0"/>
                        </a:cubicBezTo>
                        <a:cubicBezTo>
                          <a:pt x="1672568" y="-60639"/>
                          <a:pt x="1929291" y="3967"/>
                          <a:pt x="2130033" y="0"/>
                        </a:cubicBezTo>
                        <a:cubicBezTo>
                          <a:pt x="2330775" y="-3967"/>
                          <a:pt x="2420956" y="15506"/>
                          <a:pt x="2670650" y="0"/>
                        </a:cubicBezTo>
                        <a:cubicBezTo>
                          <a:pt x="2920344" y="-15506"/>
                          <a:pt x="3114479" y="8175"/>
                          <a:pt x="3243705" y="0"/>
                        </a:cubicBezTo>
                        <a:cubicBezTo>
                          <a:pt x="3255580" y="162791"/>
                          <a:pt x="3184925" y="348877"/>
                          <a:pt x="3243705" y="522246"/>
                        </a:cubicBezTo>
                        <a:cubicBezTo>
                          <a:pt x="3302485" y="695615"/>
                          <a:pt x="3224285" y="856878"/>
                          <a:pt x="3243705" y="1005184"/>
                        </a:cubicBezTo>
                        <a:cubicBezTo>
                          <a:pt x="3263125" y="1153490"/>
                          <a:pt x="3223867" y="1465749"/>
                          <a:pt x="3243705" y="1606048"/>
                        </a:cubicBezTo>
                        <a:cubicBezTo>
                          <a:pt x="3263543" y="1746347"/>
                          <a:pt x="3225469" y="1992260"/>
                          <a:pt x="3243705" y="2088985"/>
                        </a:cubicBezTo>
                        <a:cubicBezTo>
                          <a:pt x="3261941" y="2185710"/>
                          <a:pt x="3198050" y="2347099"/>
                          <a:pt x="3243705" y="2532614"/>
                        </a:cubicBezTo>
                        <a:cubicBezTo>
                          <a:pt x="3289360" y="2718129"/>
                          <a:pt x="3236917" y="2784626"/>
                          <a:pt x="3243705" y="3015551"/>
                        </a:cubicBezTo>
                        <a:cubicBezTo>
                          <a:pt x="3250493" y="3246476"/>
                          <a:pt x="3135640" y="3600854"/>
                          <a:pt x="3243705" y="3930886"/>
                        </a:cubicBezTo>
                        <a:cubicBezTo>
                          <a:pt x="2997522" y="3955206"/>
                          <a:pt x="2838922" y="3911231"/>
                          <a:pt x="2703088" y="3930886"/>
                        </a:cubicBezTo>
                        <a:cubicBezTo>
                          <a:pt x="2567254" y="3950541"/>
                          <a:pt x="2292715" y="3920730"/>
                          <a:pt x="2162470" y="3930886"/>
                        </a:cubicBezTo>
                        <a:cubicBezTo>
                          <a:pt x="2032225" y="3941042"/>
                          <a:pt x="1918070" y="3919322"/>
                          <a:pt x="1686727" y="3930886"/>
                        </a:cubicBezTo>
                        <a:cubicBezTo>
                          <a:pt x="1455384" y="3942450"/>
                          <a:pt x="1289595" y="3909736"/>
                          <a:pt x="1146109" y="3930886"/>
                        </a:cubicBezTo>
                        <a:cubicBezTo>
                          <a:pt x="1002623" y="3952036"/>
                          <a:pt x="843731" y="3915678"/>
                          <a:pt x="605492" y="3930886"/>
                        </a:cubicBezTo>
                        <a:cubicBezTo>
                          <a:pt x="367253" y="3946094"/>
                          <a:pt x="204722" y="3908501"/>
                          <a:pt x="0" y="3930886"/>
                        </a:cubicBezTo>
                        <a:cubicBezTo>
                          <a:pt x="-66096" y="3689851"/>
                          <a:pt x="5373" y="3575771"/>
                          <a:pt x="0" y="3369331"/>
                        </a:cubicBezTo>
                        <a:cubicBezTo>
                          <a:pt x="-5373" y="3162891"/>
                          <a:pt x="46124" y="3026545"/>
                          <a:pt x="0" y="2847085"/>
                        </a:cubicBezTo>
                        <a:cubicBezTo>
                          <a:pt x="-46124" y="2667625"/>
                          <a:pt x="15523" y="2406811"/>
                          <a:pt x="0" y="2285529"/>
                        </a:cubicBezTo>
                        <a:cubicBezTo>
                          <a:pt x="-15523" y="2164247"/>
                          <a:pt x="27334" y="1843071"/>
                          <a:pt x="0" y="1684665"/>
                        </a:cubicBezTo>
                        <a:cubicBezTo>
                          <a:pt x="-27334" y="1526259"/>
                          <a:pt x="55400" y="1323251"/>
                          <a:pt x="0" y="1083801"/>
                        </a:cubicBezTo>
                        <a:cubicBezTo>
                          <a:pt x="-55400" y="844351"/>
                          <a:pt x="7713" y="604653"/>
                          <a:pt x="0" y="482937"/>
                        </a:cubicBezTo>
                        <a:cubicBezTo>
                          <a:pt x="-7713" y="361221"/>
                          <a:pt x="31627" y="225588"/>
                          <a:pt x="0" y="0"/>
                        </a:cubicBezTo>
                        <a:close/>
                      </a:path>
                      <a:path w="3243705" h="3930886" stroke="0" extrusionOk="0">
                        <a:moveTo>
                          <a:pt x="0" y="0"/>
                        </a:moveTo>
                        <a:cubicBezTo>
                          <a:pt x="158561" y="-56576"/>
                          <a:pt x="290277" y="26176"/>
                          <a:pt x="508180" y="0"/>
                        </a:cubicBezTo>
                        <a:cubicBezTo>
                          <a:pt x="726083" y="-26176"/>
                          <a:pt x="848439" y="28073"/>
                          <a:pt x="951487" y="0"/>
                        </a:cubicBezTo>
                        <a:cubicBezTo>
                          <a:pt x="1054535" y="-28073"/>
                          <a:pt x="1401057" y="45043"/>
                          <a:pt x="1556978" y="0"/>
                        </a:cubicBezTo>
                        <a:cubicBezTo>
                          <a:pt x="1712899" y="-45043"/>
                          <a:pt x="1822509" y="18012"/>
                          <a:pt x="2065159" y="0"/>
                        </a:cubicBezTo>
                        <a:cubicBezTo>
                          <a:pt x="2307809" y="-18012"/>
                          <a:pt x="2400724" y="17639"/>
                          <a:pt x="2573339" y="0"/>
                        </a:cubicBezTo>
                        <a:cubicBezTo>
                          <a:pt x="2745954" y="-17639"/>
                          <a:pt x="3062620" y="40054"/>
                          <a:pt x="3243705" y="0"/>
                        </a:cubicBezTo>
                        <a:cubicBezTo>
                          <a:pt x="3252661" y="127194"/>
                          <a:pt x="3206072" y="352775"/>
                          <a:pt x="3243705" y="482937"/>
                        </a:cubicBezTo>
                        <a:cubicBezTo>
                          <a:pt x="3281338" y="613099"/>
                          <a:pt x="3221708" y="883007"/>
                          <a:pt x="3243705" y="1044493"/>
                        </a:cubicBezTo>
                        <a:cubicBezTo>
                          <a:pt x="3265702" y="1205979"/>
                          <a:pt x="3192292" y="1342660"/>
                          <a:pt x="3243705" y="1527430"/>
                        </a:cubicBezTo>
                        <a:cubicBezTo>
                          <a:pt x="3295118" y="1712200"/>
                          <a:pt x="3212138" y="1813496"/>
                          <a:pt x="3243705" y="2010367"/>
                        </a:cubicBezTo>
                        <a:cubicBezTo>
                          <a:pt x="3275272" y="2207238"/>
                          <a:pt x="3234671" y="2440544"/>
                          <a:pt x="3243705" y="2571923"/>
                        </a:cubicBezTo>
                        <a:cubicBezTo>
                          <a:pt x="3252739" y="2703302"/>
                          <a:pt x="3196393" y="2897214"/>
                          <a:pt x="3243705" y="3172787"/>
                        </a:cubicBezTo>
                        <a:cubicBezTo>
                          <a:pt x="3291017" y="3448360"/>
                          <a:pt x="3159356" y="3659331"/>
                          <a:pt x="3243705" y="3930886"/>
                        </a:cubicBezTo>
                        <a:cubicBezTo>
                          <a:pt x="3029801" y="3935084"/>
                          <a:pt x="2905046" y="3926060"/>
                          <a:pt x="2703088" y="3930886"/>
                        </a:cubicBezTo>
                        <a:cubicBezTo>
                          <a:pt x="2501130" y="3935712"/>
                          <a:pt x="2457342" y="3903543"/>
                          <a:pt x="2227344" y="3930886"/>
                        </a:cubicBezTo>
                        <a:cubicBezTo>
                          <a:pt x="1997346" y="3958229"/>
                          <a:pt x="1936144" y="3913445"/>
                          <a:pt x="1686727" y="3930886"/>
                        </a:cubicBezTo>
                        <a:cubicBezTo>
                          <a:pt x="1437310" y="3948327"/>
                          <a:pt x="1244875" y="3925806"/>
                          <a:pt x="1081235" y="3930886"/>
                        </a:cubicBezTo>
                        <a:cubicBezTo>
                          <a:pt x="917595" y="3935966"/>
                          <a:pt x="675284" y="3915661"/>
                          <a:pt x="540618" y="3930886"/>
                        </a:cubicBezTo>
                        <a:cubicBezTo>
                          <a:pt x="405952" y="3946111"/>
                          <a:pt x="223214" y="3916075"/>
                          <a:pt x="0" y="3930886"/>
                        </a:cubicBezTo>
                        <a:cubicBezTo>
                          <a:pt x="-4235" y="3755650"/>
                          <a:pt x="37645" y="3586979"/>
                          <a:pt x="0" y="3447949"/>
                        </a:cubicBezTo>
                        <a:cubicBezTo>
                          <a:pt x="-37645" y="3308919"/>
                          <a:pt x="3695" y="3154958"/>
                          <a:pt x="0" y="2925702"/>
                        </a:cubicBezTo>
                        <a:cubicBezTo>
                          <a:pt x="-3695" y="2696446"/>
                          <a:pt x="16703" y="2462982"/>
                          <a:pt x="0" y="2285529"/>
                        </a:cubicBezTo>
                        <a:cubicBezTo>
                          <a:pt x="-16703" y="2108076"/>
                          <a:pt x="3845" y="1863952"/>
                          <a:pt x="0" y="1723974"/>
                        </a:cubicBezTo>
                        <a:cubicBezTo>
                          <a:pt x="-3845" y="1583997"/>
                          <a:pt x="10085" y="1314986"/>
                          <a:pt x="0" y="1201728"/>
                        </a:cubicBezTo>
                        <a:cubicBezTo>
                          <a:pt x="-10085" y="1088470"/>
                          <a:pt x="34044" y="924083"/>
                          <a:pt x="0" y="758099"/>
                        </a:cubicBezTo>
                        <a:cubicBezTo>
                          <a:pt x="-34044" y="592115"/>
                          <a:pt x="33914" y="230754"/>
                          <a:pt x="0" y="0"/>
                        </a:cubicBezTo>
                        <a:close/>
                      </a:path>
                    </a:pathLst>
                  </a:custGeom>
                  <ask:type>
                    <ask:lineSketchNone/>
                  </ask:type>
                </ask:lineSketchStyleProps>
              </a:ext>
            </a:extLst>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b" anchorCtr="0" forceAA="0" compatLnSpc="1">
            <a:prstTxWarp prst="textNoShape">
              <a:avLst/>
            </a:prstTxWarp>
            <a:noAutofit/>
          </a:bodyPr>
          <a:lstStyle/>
          <a:p>
            <a:pPr>
              <a:spcAft>
                <a:spcPts val="600"/>
              </a:spcAft>
            </a:pPr>
            <a:r>
              <a:rPr lang="en-SG" sz="1600" b="1" dirty="0">
                <a:solidFill>
                  <a:schemeClr val="bg2">
                    <a:lumMod val="10000"/>
                  </a:schemeClr>
                </a:solidFill>
              </a:rPr>
              <a:t>Storage Performance</a:t>
            </a:r>
          </a:p>
          <a:p>
            <a:pPr>
              <a:spcAft>
                <a:spcPts val="600"/>
              </a:spcAft>
            </a:pPr>
            <a:r>
              <a:rPr lang="en-US" sz="1200" dirty="0">
                <a:solidFill>
                  <a:schemeClr val="bg2">
                    <a:lumMod val="10000"/>
                  </a:schemeClr>
                </a:solidFill>
              </a:rPr>
              <a:t>Separate due to M:N relationship between cluster and datastores. </a:t>
            </a:r>
          </a:p>
        </p:txBody>
      </p:sp>
      <p:sp>
        <p:nvSpPr>
          <p:cNvPr id="10" name="Rectangle 9">
            <a:extLst>
              <a:ext uri="{FF2B5EF4-FFF2-40B4-BE49-F238E27FC236}">
                <a16:creationId xmlns:a16="http://schemas.microsoft.com/office/drawing/2014/main" id="{DD140826-1E37-5BFB-516D-A5EE591CE2AB}"/>
              </a:ext>
            </a:extLst>
          </p:cNvPr>
          <p:cNvSpPr/>
          <p:nvPr/>
        </p:nvSpPr>
        <p:spPr>
          <a:xfrm>
            <a:off x="7080534" y="2690806"/>
            <a:ext cx="3154680" cy="3930886"/>
          </a:xfrm>
          <a:prstGeom prst="rect">
            <a:avLst/>
          </a:prstGeom>
          <a:solidFill>
            <a:schemeClr val="accent3">
              <a:lumMod val="20000"/>
              <a:lumOff val="80000"/>
              <a:alpha val="30000"/>
            </a:schemeClr>
          </a:solidFill>
          <a:ln w="19050">
            <a:solidFill>
              <a:srgbClr val="7030A0"/>
            </a:solidFill>
            <a:prstDash val="sysDot"/>
            <a:extLst>
              <a:ext uri="{C807C97D-BFC1-408E-A445-0C87EB9F89A2}">
                <ask:lineSketchStyleProps xmlns:ask="http://schemas.microsoft.com/office/drawing/2018/sketchyshapes" sd="1219033472">
                  <a:custGeom>
                    <a:avLst/>
                    <a:gdLst>
                      <a:gd name="connsiteX0" fmla="*/ 0 w 3243705"/>
                      <a:gd name="connsiteY0" fmla="*/ 0 h 3930886"/>
                      <a:gd name="connsiteX1" fmla="*/ 573055 w 3243705"/>
                      <a:gd name="connsiteY1" fmla="*/ 0 h 3930886"/>
                      <a:gd name="connsiteX2" fmla="*/ 1016361 w 3243705"/>
                      <a:gd name="connsiteY2" fmla="*/ 0 h 3930886"/>
                      <a:gd name="connsiteX3" fmla="*/ 1524541 w 3243705"/>
                      <a:gd name="connsiteY3" fmla="*/ 0 h 3930886"/>
                      <a:gd name="connsiteX4" fmla="*/ 2130033 w 3243705"/>
                      <a:gd name="connsiteY4" fmla="*/ 0 h 3930886"/>
                      <a:gd name="connsiteX5" fmla="*/ 2670650 w 3243705"/>
                      <a:gd name="connsiteY5" fmla="*/ 0 h 3930886"/>
                      <a:gd name="connsiteX6" fmla="*/ 3243705 w 3243705"/>
                      <a:gd name="connsiteY6" fmla="*/ 0 h 3930886"/>
                      <a:gd name="connsiteX7" fmla="*/ 3243705 w 3243705"/>
                      <a:gd name="connsiteY7" fmla="*/ 522246 h 3930886"/>
                      <a:gd name="connsiteX8" fmla="*/ 3243705 w 3243705"/>
                      <a:gd name="connsiteY8" fmla="*/ 1005184 h 3930886"/>
                      <a:gd name="connsiteX9" fmla="*/ 3243705 w 3243705"/>
                      <a:gd name="connsiteY9" fmla="*/ 1606048 h 3930886"/>
                      <a:gd name="connsiteX10" fmla="*/ 3243705 w 3243705"/>
                      <a:gd name="connsiteY10" fmla="*/ 2088985 h 3930886"/>
                      <a:gd name="connsiteX11" fmla="*/ 3243705 w 3243705"/>
                      <a:gd name="connsiteY11" fmla="*/ 2532614 h 3930886"/>
                      <a:gd name="connsiteX12" fmla="*/ 3243705 w 3243705"/>
                      <a:gd name="connsiteY12" fmla="*/ 3015551 h 3930886"/>
                      <a:gd name="connsiteX13" fmla="*/ 3243705 w 3243705"/>
                      <a:gd name="connsiteY13" fmla="*/ 3930886 h 3930886"/>
                      <a:gd name="connsiteX14" fmla="*/ 2703088 w 3243705"/>
                      <a:gd name="connsiteY14" fmla="*/ 3930886 h 3930886"/>
                      <a:gd name="connsiteX15" fmla="*/ 2162470 w 3243705"/>
                      <a:gd name="connsiteY15" fmla="*/ 3930886 h 3930886"/>
                      <a:gd name="connsiteX16" fmla="*/ 1686727 w 3243705"/>
                      <a:gd name="connsiteY16" fmla="*/ 3930886 h 3930886"/>
                      <a:gd name="connsiteX17" fmla="*/ 1146109 w 3243705"/>
                      <a:gd name="connsiteY17" fmla="*/ 3930886 h 3930886"/>
                      <a:gd name="connsiteX18" fmla="*/ 605492 w 3243705"/>
                      <a:gd name="connsiteY18" fmla="*/ 3930886 h 3930886"/>
                      <a:gd name="connsiteX19" fmla="*/ 0 w 3243705"/>
                      <a:gd name="connsiteY19" fmla="*/ 3930886 h 3930886"/>
                      <a:gd name="connsiteX20" fmla="*/ 0 w 3243705"/>
                      <a:gd name="connsiteY20" fmla="*/ 3369331 h 3930886"/>
                      <a:gd name="connsiteX21" fmla="*/ 0 w 3243705"/>
                      <a:gd name="connsiteY21" fmla="*/ 2847085 h 3930886"/>
                      <a:gd name="connsiteX22" fmla="*/ 0 w 3243705"/>
                      <a:gd name="connsiteY22" fmla="*/ 2285529 h 3930886"/>
                      <a:gd name="connsiteX23" fmla="*/ 0 w 3243705"/>
                      <a:gd name="connsiteY23" fmla="*/ 1684665 h 3930886"/>
                      <a:gd name="connsiteX24" fmla="*/ 0 w 3243705"/>
                      <a:gd name="connsiteY24" fmla="*/ 1083801 h 3930886"/>
                      <a:gd name="connsiteX25" fmla="*/ 0 w 3243705"/>
                      <a:gd name="connsiteY25" fmla="*/ 482937 h 3930886"/>
                      <a:gd name="connsiteX26" fmla="*/ 0 w 3243705"/>
                      <a:gd name="connsiteY26" fmla="*/ 0 h 393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43705" h="3930886" fill="none" extrusionOk="0">
                        <a:moveTo>
                          <a:pt x="0" y="0"/>
                        </a:moveTo>
                        <a:cubicBezTo>
                          <a:pt x="214591" y="-45854"/>
                          <a:pt x="354182" y="32205"/>
                          <a:pt x="573055" y="0"/>
                        </a:cubicBezTo>
                        <a:cubicBezTo>
                          <a:pt x="791929" y="-32205"/>
                          <a:pt x="867112" y="6261"/>
                          <a:pt x="1016361" y="0"/>
                        </a:cubicBezTo>
                        <a:cubicBezTo>
                          <a:pt x="1165610" y="-6261"/>
                          <a:pt x="1376514" y="60639"/>
                          <a:pt x="1524541" y="0"/>
                        </a:cubicBezTo>
                        <a:cubicBezTo>
                          <a:pt x="1672568" y="-60639"/>
                          <a:pt x="1929291" y="3967"/>
                          <a:pt x="2130033" y="0"/>
                        </a:cubicBezTo>
                        <a:cubicBezTo>
                          <a:pt x="2330775" y="-3967"/>
                          <a:pt x="2420956" y="15506"/>
                          <a:pt x="2670650" y="0"/>
                        </a:cubicBezTo>
                        <a:cubicBezTo>
                          <a:pt x="2920344" y="-15506"/>
                          <a:pt x="3114479" y="8175"/>
                          <a:pt x="3243705" y="0"/>
                        </a:cubicBezTo>
                        <a:cubicBezTo>
                          <a:pt x="3255580" y="162791"/>
                          <a:pt x="3184925" y="348877"/>
                          <a:pt x="3243705" y="522246"/>
                        </a:cubicBezTo>
                        <a:cubicBezTo>
                          <a:pt x="3302485" y="695615"/>
                          <a:pt x="3224285" y="856878"/>
                          <a:pt x="3243705" y="1005184"/>
                        </a:cubicBezTo>
                        <a:cubicBezTo>
                          <a:pt x="3263125" y="1153490"/>
                          <a:pt x="3223867" y="1465749"/>
                          <a:pt x="3243705" y="1606048"/>
                        </a:cubicBezTo>
                        <a:cubicBezTo>
                          <a:pt x="3263543" y="1746347"/>
                          <a:pt x="3225469" y="1992260"/>
                          <a:pt x="3243705" y="2088985"/>
                        </a:cubicBezTo>
                        <a:cubicBezTo>
                          <a:pt x="3261941" y="2185710"/>
                          <a:pt x="3198050" y="2347099"/>
                          <a:pt x="3243705" y="2532614"/>
                        </a:cubicBezTo>
                        <a:cubicBezTo>
                          <a:pt x="3289360" y="2718129"/>
                          <a:pt x="3236917" y="2784626"/>
                          <a:pt x="3243705" y="3015551"/>
                        </a:cubicBezTo>
                        <a:cubicBezTo>
                          <a:pt x="3250493" y="3246476"/>
                          <a:pt x="3135640" y="3600854"/>
                          <a:pt x="3243705" y="3930886"/>
                        </a:cubicBezTo>
                        <a:cubicBezTo>
                          <a:pt x="2997522" y="3955206"/>
                          <a:pt x="2838922" y="3911231"/>
                          <a:pt x="2703088" y="3930886"/>
                        </a:cubicBezTo>
                        <a:cubicBezTo>
                          <a:pt x="2567254" y="3950541"/>
                          <a:pt x="2292715" y="3920730"/>
                          <a:pt x="2162470" y="3930886"/>
                        </a:cubicBezTo>
                        <a:cubicBezTo>
                          <a:pt x="2032225" y="3941042"/>
                          <a:pt x="1918070" y="3919322"/>
                          <a:pt x="1686727" y="3930886"/>
                        </a:cubicBezTo>
                        <a:cubicBezTo>
                          <a:pt x="1455384" y="3942450"/>
                          <a:pt x="1289595" y="3909736"/>
                          <a:pt x="1146109" y="3930886"/>
                        </a:cubicBezTo>
                        <a:cubicBezTo>
                          <a:pt x="1002623" y="3952036"/>
                          <a:pt x="843731" y="3915678"/>
                          <a:pt x="605492" y="3930886"/>
                        </a:cubicBezTo>
                        <a:cubicBezTo>
                          <a:pt x="367253" y="3946094"/>
                          <a:pt x="204722" y="3908501"/>
                          <a:pt x="0" y="3930886"/>
                        </a:cubicBezTo>
                        <a:cubicBezTo>
                          <a:pt x="-66096" y="3689851"/>
                          <a:pt x="5373" y="3575771"/>
                          <a:pt x="0" y="3369331"/>
                        </a:cubicBezTo>
                        <a:cubicBezTo>
                          <a:pt x="-5373" y="3162891"/>
                          <a:pt x="46124" y="3026545"/>
                          <a:pt x="0" y="2847085"/>
                        </a:cubicBezTo>
                        <a:cubicBezTo>
                          <a:pt x="-46124" y="2667625"/>
                          <a:pt x="15523" y="2406811"/>
                          <a:pt x="0" y="2285529"/>
                        </a:cubicBezTo>
                        <a:cubicBezTo>
                          <a:pt x="-15523" y="2164247"/>
                          <a:pt x="27334" y="1843071"/>
                          <a:pt x="0" y="1684665"/>
                        </a:cubicBezTo>
                        <a:cubicBezTo>
                          <a:pt x="-27334" y="1526259"/>
                          <a:pt x="55400" y="1323251"/>
                          <a:pt x="0" y="1083801"/>
                        </a:cubicBezTo>
                        <a:cubicBezTo>
                          <a:pt x="-55400" y="844351"/>
                          <a:pt x="7713" y="604653"/>
                          <a:pt x="0" y="482937"/>
                        </a:cubicBezTo>
                        <a:cubicBezTo>
                          <a:pt x="-7713" y="361221"/>
                          <a:pt x="31627" y="225588"/>
                          <a:pt x="0" y="0"/>
                        </a:cubicBezTo>
                        <a:close/>
                      </a:path>
                      <a:path w="3243705" h="3930886" stroke="0" extrusionOk="0">
                        <a:moveTo>
                          <a:pt x="0" y="0"/>
                        </a:moveTo>
                        <a:cubicBezTo>
                          <a:pt x="158561" y="-56576"/>
                          <a:pt x="290277" y="26176"/>
                          <a:pt x="508180" y="0"/>
                        </a:cubicBezTo>
                        <a:cubicBezTo>
                          <a:pt x="726083" y="-26176"/>
                          <a:pt x="848439" y="28073"/>
                          <a:pt x="951487" y="0"/>
                        </a:cubicBezTo>
                        <a:cubicBezTo>
                          <a:pt x="1054535" y="-28073"/>
                          <a:pt x="1401057" y="45043"/>
                          <a:pt x="1556978" y="0"/>
                        </a:cubicBezTo>
                        <a:cubicBezTo>
                          <a:pt x="1712899" y="-45043"/>
                          <a:pt x="1822509" y="18012"/>
                          <a:pt x="2065159" y="0"/>
                        </a:cubicBezTo>
                        <a:cubicBezTo>
                          <a:pt x="2307809" y="-18012"/>
                          <a:pt x="2400724" y="17639"/>
                          <a:pt x="2573339" y="0"/>
                        </a:cubicBezTo>
                        <a:cubicBezTo>
                          <a:pt x="2745954" y="-17639"/>
                          <a:pt x="3062620" y="40054"/>
                          <a:pt x="3243705" y="0"/>
                        </a:cubicBezTo>
                        <a:cubicBezTo>
                          <a:pt x="3252661" y="127194"/>
                          <a:pt x="3206072" y="352775"/>
                          <a:pt x="3243705" y="482937"/>
                        </a:cubicBezTo>
                        <a:cubicBezTo>
                          <a:pt x="3281338" y="613099"/>
                          <a:pt x="3221708" y="883007"/>
                          <a:pt x="3243705" y="1044493"/>
                        </a:cubicBezTo>
                        <a:cubicBezTo>
                          <a:pt x="3265702" y="1205979"/>
                          <a:pt x="3192292" y="1342660"/>
                          <a:pt x="3243705" y="1527430"/>
                        </a:cubicBezTo>
                        <a:cubicBezTo>
                          <a:pt x="3295118" y="1712200"/>
                          <a:pt x="3212138" y="1813496"/>
                          <a:pt x="3243705" y="2010367"/>
                        </a:cubicBezTo>
                        <a:cubicBezTo>
                          <a:pt x="3275272" y="2207238"/>
                          <a:pt x="3234671" y="2440544"/>
                          <a:pt x="3243705" y="2571923"/>
                        </a:cubicBezTo>
                        <a:cubicBezTo>
                          <a:pt x="3252739" y="2703302"/>
                          <a:pt x="3196393" y="2897214"/>
                          <a:pt x="3243705" y="3172787"/>
                        </a:cubicBezTo>
                        <a:cubicBezTo>
                          <a:pt x="3291017" y="3448360"/>
                          <a:pt x="3159356" y="3659331"/>
                          <a:pt x="3243705" y="3930886"/>
                        </a:cubicBezTo>
                        <a:cubicBezTo>
                          <a:pt x="3029801" y="3935084"/>
                          <a:pt x="2905046" y="3926060"/>
                          <a:pt x="2703088" y="3930886"/>
                        </a:cubicBezTo>
                        <a:cubicBezTo>
                          <a:pt x="2501130" y="3935712"/>
                          <a:pt x="2457342" y="3903543"/>
                          <a:pt x="2227344" y="3930886"/>
                        </a:cubicBezTo>
                        <a:cubicBezTo>
                          <a:pt x="1997346" y="3958229"/>
                          <a:pt x="1936144" y="3913445"/>
                          <a:pt x="1686727" y="3930886"/>
                        </a:cubicBezTo>
                        <a:cubicBezTo>
                          <a:pt x="1437310" y="3948327"/>
                          <a:pt x="1244875" y="3925806"/>
                          <a:pt x="1081235" y="3930886"/>
                        </a:cubicBezTo>
                        <a:cubicBezTo>
                          <a:pt x="917595" y="3935966"/>
                          <a:pt x="675284" y="3915661"/>
                          <a:pt x="540618" y="3930886"/>
                        </a:cubicBezTo>
                        <a:cubicBezTo>
                          <a:pt x="405952" y="3946111"/>
                          <a:pt x="223214" y="3916075"/>
                          <a:pt x="0" y="3930886"/>
                        </a:cubicBezTo>
                        <a:cubicBezTo>
                          <a:pt x="-4235" y="3755650"/>
                          <a:pt x="37645" y="3586979"/>
                          <a:pt x="0" y="3447949"/>
                        </a:cubicBezTo>
                        <a:cubicBezTo>
                          <a:pt x="-37645" y="3308919"/>
                          <a:pt x="3695" y="3154958"/>
                          <a:pt x="0" y="2925702"/>
                        </a:cubicBezTo>
                        <a:cubicBezTo>
                          <a:pt x="-3695" y="2696446"/>
                          <a:pt x="16703" y="2462982"/>
                          <a:pt x="0" y="2285529"/>
                        </a:cubicBezTo>
                        <a:cubicBezTo>
                          <a:pt x="-16703" y="2108076"/>
                          <a:pt x="3845" y="1863952"/>
                          <a:pt x="0" y="1723974"/>
                        </a:cubicBezTo>
                        <a:cubicBezTo>
                          <a:pt x="-3845" y="1583997"/>
                          <a:pt x="10085" y="1314986"/>
                          <a:pt x="0" y="1201728"/>
                        </a:cubicBezTo>
                        <a:cubicBezTo>
                          <a:pt x="-10085" y="1088470"/>
                          <a:pt x="34044" y="924083"/>
                          <a:pt x="0" y="758099"/>
                        </a:cubicBezTo>
                        <a:cubicBezTo>
                          <a:pt x="-34044" y="592115"/>
                          <a:pt x="33914" y="230754"/>
                          <a:pt x="0" y="0"/>
                        </a:cubicBezTo>
                        <a:close/>
                      </a:path>
                    </a:pathLst>
                  </a:custGeom>
                  <ask:type>
                    <ask:lineSketchNone/>
                  </ask:type>
                </ask:lineSketchStyleProps>
              </a:ext>
            </a:extLst>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b" anchorCtr="0" forceAA="0" compatLnSpc="1">
            <a:prstTxWarp prst="textNoShape">
              <a:avLst/>
            </a:prstTxWarp>
            <a:noAutofit/>
          </a:bodyPr>
          <a:lstStyle/>
          <a:p>
            <a:pPr>
              <a:spcAft>
                <a:spcPts val="600"/>
              </a:spcAft>
            </a:pPr>
            <a:r>
              <a:rPr lang="en-SG" sz="1600" b="1" dirty="0">
                <a:solidFill>
                  <a:schemeClr val="bg2">
                    <a:lumMod val="10000"/>
                  </a:schemeClr>
                </a:solidFill>
              </a:rPr>
              <a:t>VM Performance</a:t>
            </a:r>
          </a:p>
          <a:p>
            <a:pPr>
              <a:spcAft>
                <a:spcPts val="600"/>
              </a:spcAft>
            </a:pPr>
            <a:r>
              <a:rPr lang="en-US" sz="1200" dirty="0">
                <a:solidFill>
                  <a:schemeClr val="bg2">
                    <a:lumMod val="10000"/>
                  </a:schemeClr>
                </a:solidFill>
              </a:rPr>
              <a:t>Check for commonality before checking individual VM.</a:t>
            </a:r>
          </a:p>
        </p:txBody>
      </p:sp>
      <p:sp>
        <p:nvSpPr>
          <p:cNvPr id="11" name="Left Brace 10">
            <a:extLst>
              <a:ext uri="{FF2B5EF4-FFF2-40B4-BE49-F238E27FC236}">
                <a16:creationId xmlns:a16="http://schemas.microsoft.com/office/drawing/2014/main" id="{033A35EF-4CFD-472D-EA8C-CD6BA1B07560}"/>
              </a:ext>
            </a:extLst>
          </p:cNvPr>
          <p:cNvSpPr/>
          <p:nvPr/>
        </p:nvSpPr>
        <p:spPr bwMode="gray">
          <a:xfrm flipH="1">
            <a:off x="10374185" y="2690806"/>
            <a:ext cx="272090" cy="3930886"/>
          </a:xfrm>
          <a:prstGeom prst="leftBrace">
            <a:avLst>
              <a:gd name="adj1" fmla="val 42759"/>
              <a:gd name="adj2" fmla="val 50000"/>
            </a:avLst>
          </a:prstGeom>
          <a:noFill/>
          <a:ln w="25400">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prstDash val="solid"/>
            <a:extLst>
              <a:ext uri="{C807C97D-BFC1-408E-A445-0C87EB9F89A2}">
                <ask:lineSketchStyleProps xmlns:ask="http://schemas.microsoft.com/office/drawing/2018/sketchyshapes" sd="1219033472">
                  <a:custGeom>
                    <a:avLst/>
                    <a:gdLst>
                      <a:gd name="connsiteX0" fmla="*/ 0 w 11390924"/>
                      <a:gd name="connsiteY0" fmla="*/ 0 h 1268670"/>
                      <a:gd name="connsiteX1" fmla="*/ 599522 w 11390924"/>
                      <a:gd name="connsiteY1" fmla="*/ 0 h 1268670"/>
                      <a:gd name="connsiteX2" fmla="*/ 1085135 w 11390924"/>
                      <a:gd name="connsiteY2" fmla="*/ 0 h 1268670"/>
                      <a:gd name="connsiteX3" fmla="*/ 1684658 w 11390924"/>
                      <a:gd name="connsiteY3" fmla="*/ 0 h 1268670"/>
                      <a:gd name="connsiteX4" fmla="*/ 2398089 w 11390924"/>
                      <a:gd name="connsiteY4" fmla="*/ 0 h 1268670"/>
                      <a:gd name="connsiteX5" fmla="*/ 3111521 w 11390924"/>
                      <a:gd name="connsiteY5" fmla="*/ 0 h 1268670"/>
                      <a:gd name="connsiteX6" fmla="*/ 3824952 w 11390924"/>
                      <a:gd name="connsiteY6" fmla="*/ 0 h 1268670"/>
                      <a:gd name="connsiteX7" fmla="*/ 4652293 w 11390924"/>
                      <a:gd name="connsiteY7" fmla="*/ 0 h 1268670"/>
                      <a:gd name="connsiteX8" fmla="*/ 5251815 w 11390924"/>
                      <a:gd name="connsiteY8" fmla="*/ 0 h 1268670"/>
                      <a:gd name="connsiteX9" fmla="*/ 5965247 w 11390924"/>
                      <a:gd name="connsiteY9" fmla="*/ 0 h 1268670"/>
                      <a:gd name="connsiteX10" fmla="*/ 6564769 w 11390924"/>
                      <a:gd name="connsiteY10" fmla="*/ 0 h 1268670"/>
                      <a:gd name="connsiteX11" fmla="*/ 7164292 w 11390924"/>
                      <a:gd name="connsiteY11" fmla="*/ 0 h 1268670"/>
                      <a:gd name="connsiteX12" fmla="*/ 7763814 w 11390924"/>
                      <a:gd name="connsiteY12" fmla="*/ 0 h 1268670"/>
                      <a:gd name="connsiteX13" fmla="*/ 8021609 w 11390924"/>
                      <a:gd name="connsiteY13" fmla="*/ 0 h 1268670"/>
                      <a:gd name="connsiteX14" fmla="*/ 8735040 w 11390924"/>
                      <a:gd name="connsiteY14" fmla="*/ 0 h 1268670"/>
                      <a:gd name="connsiteX15" fmla="*/ 8992835 w 11390924"/>
                      <a:gd name="connsiteY15" fmla="*/ 0 h 1268670"/>
                      <a:gd name="connsiteX16" fmla="*/ 9592357 w 11390924"/>
                      <a:gd name="connsiteY16" fmla="*/ 0 h 1268670"/>
                      <a:gd name="connsiteX17" fmla="*/ 10419698 w 11390924"/>
                      <a:gd name="connsiteY17" fmla="*/ 0 h 1268670"/>
                      <a:gd name="connsiteX18" fmla="*/ 11390924 w 11390924"/>
                      <a:gd name="connsiteY18" fmla="*/ 0 h 1268670"/>
                      <a:gd name="connsiteX19" fmla="*/ 11390924 w 11390924"/>
                      <a:gd name="connsiteY19" fmla="*/ 435577 h 1268670"/>
                      <a:gd name="connsiteX20" fmla="*/ 11390924 w 11390924"/>
                      <a:gd name="connsiteY20" fmla="*/ 833093 h 1268670"/>
                      <a:gd name="connsiteX21" fmla="*/ 11390924 w 11390924"/>
                      <a:gd name="connsiteY21" fmla="*/ 1268670 h 1268670"/>
                      <a:gd name="connsiteX22" fmla="*/ 10791402 w 11390924"/>
                      <a:gd name="connsiteY22" fmla="*/ 1268670 h 1268670"/>
                      <a:gd name="connsiteX23" fmla="*/ 9964061 w 11390924"/>
                      <a:gd name="connsiteY23" fmla="*/ 1268670 h 1268670"/>
                      <a:gd name="connsiteX24" fmla="*/ 9136720 w 11390924"/>
                      <a:gd name="connsiteY24" fmla="*/ 1268670 h 1268670"/>
                      <a:gd name="connsiteX25" fmla="*/ 8537198 w 11390924"/>
                      <a:gd name="connsiteY25" fmla="*/ 1268670 h 1268670"/>
                      <a:gd name="connsiteX26" fmla="*/ 7709857 w 11390924"/>
                      <a:gd name="connsiteY26" fmla="*/ 1268670 h 1268670"/>
                      <a:gd name="connsiteX27" fmla="*/ 7110335 w 11390924"/>
                      <a:gd name="connsiteY27" fmla="*/ 1268670 h 1268670"/>
                      <a:gd name="connsiteX28" fmla="*/ 6396903 w 11390924"/>
                      <a:gd name="connsiteY28" fmla="*/ 1268670 h 1268670"/>
                      <a:gd name="connsiteX29" fmla="*/ 6139109 w 11390924"/>
                      <a:gd name="connsiteY29" fmla="*/ 1268670 h 1268670"/>
                      <a:gd name="connsiteX30" fmla="*/ 5311768 w 11390924"/>
                      <a:gd name="connsiteY30" fmla="*/ 1268670 h 1268670"/>
                      <a:gd name="connsiteX31" fmla="*/ 4826155 w 11390924"/>
                      <a:gd name="connsiteY31" fmla="*/ 1268670 h 1268670"/>
                      <a:gd name="connsiteX32" fmla="*/ 4112723 w 11390924"/>
                      <a:gd name="connsiteY32" fmla="*/ 1268670 h 1268670"/>
                      <a:gd name="connsiteX33" fmla="*/ 3854928 w 11390924"/>
                      <a:gd name="connsiteY33" fmla="*/ 1268670 h 1268670"/>
                      <a:gd name="connsiteX34" fmla="*/ 3027588 w 11390924"/>
                      <a:gd name="connsiteY34" fmla="*/ 1268670 h 1268670"/>
                      <a:gd name="connsiteX35" fmla="*/ 2541975 w 11390924"/>
                      <a:gd name="connsiteY35" fmla="*/ 1268670 h 1268670"/>
                      <a:gd name="connsiteX36" fmla="*/ 1942452 w 11390924"/>
                      <a:gd name="connsiteY36" fmla="*/ 1268670 h 1268670"/>
                      <a:gd name="connsiteX37" fmla="*/ 1570748 w 11390924"/>
                      <a:gd name="connsiteY37" fmla="*/ 1268670 h 1268670"/>
                      <a:gd name="connsiteX38" fmla="*/ 857317 w 11390924"/>
                      <a:gd name="connsiteY38" fmla="*/ 1268670 h 1268670"/>
                      <a:gd name="connsiteX39" fmla="*/ 0 w 11390924"/>
                      <a:gd name="connsiteY39" fmla="*/ 1268670 h 1268670"/>
                      <a:gd name="connsiteX40" fmla="*/ 0 w 11390924"/>
                      <a:gd name="connsiteY40" fmla="*/ 858467 h 1268670"/>
                      <a:gd name="connsiteX41" fmla="*/ 0 w 11390924"/>
                      <a:gd name="connsiteY41" fmla="*/ 473637 h 1268670"/>
                      <a:gd name="connsiteX42" fmla="*/ 0 w 11390924"/>
                      <a:gd name="connsiteY42" fmla="*/ 0 h 126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390924" h="1268670" fill="none" extrusionOk="0">
                        <a:moveTo>
                          <a:pt x="0" y="0"/>
                        </a:moveTo>
                        <a:cubicBezTo>
                          <a:pt x="248590" y="-39501"/>
                          <a:pt x="466774" y="8602"/>
                          <a:pt x="599522" y="0"/>
                        </a:cubicBezTo>
                        <a:cubicBezTo>
                          <a:pt x="732270" y="-8602"/>
                          <a:pt x="915127" y="38068"/>
                          <a:pt x="1085135" y="0"/>
                        </a:cubicBezTo>
                        <a:cubicBezTo>
                          <a:pt x="1255143" y="-38068"/>
                          <a:pt x="1539133" y="41556"/>
                          <a:pt x="1684658" y="0"/>
                        </a:cubicBezTo>
                        <a:cubicBezTo>
                          <a:pt x="1830183" y="-41556"/>
                          <a:pt x="2214153" y="83869"/>
                          <a:pt x="2398089" y="0"/>
                        </a:cubicBezTo>
                        <a:cubicBezTo>
                          <a:pt x="2582025" y="-83869"/>
                          <a:pt x="2918571" y="83504"/>
                          <a:pt x="3111521" y="0"/>
                        </a:cubicBezTo>
                        <a:cubicBezTo>
                          <a:pt x="3304471" y="-83504"/>
                          <a:pt x="3676064" y="7469"/>
                          <a:pt x="3824952" y="0"/>
                        </a:cubicBezTo>
                        <a:cubicBezTo>
                          <a:pt x="3973840" y="-7469"/>
                          <a:pt x="4316032" y="19976"/>
                          <a:pt x="4652293" y="0"/>
                        </a:cubicBezTo>
                        <a:cubicBezTo>
                          <a:pt x="4988554" y="-19976"/>
                          <a:pt x="4953683" y="69400"/>
                          <a:pt x="5251815" y="0"/>
                        </a:cubicBezTo>
                        <a:cubicBezTo>
                          <a:pt x="5549947" y="-69400"/>
                          <a:pt x="5767644" y="53"/>
                          <a:pt x="5965247" y="0"/>
                        </a:cubicBezTo>
                        <a:cubicBezTo>
                          <a:pt x="6162850" y="-53"/>
                          <a:pt x="6393061" y="50337"/>
                          <a:pt x="6564769" y="0"/>
                        </a:cubicBezTo>
                        <a:cubicBezTo>
                          <a:pt x="6736477" y="-50337"/>
                          <a:pt x="6978026" y="15601"/>
                          <a:pt x="7164292" y="0"/>
                        </a:cubicBezTo>
                        <a:cubicBezTo>
                          <a:pt x="7350558" y="-15601"/>
                          <a:pt x="7621830" y="43459"/>
                          <a:pt x="7763814" y="0"/>
                        </a:cubicBezTo>
                        <a:cubicBezTo>
                          <a:pt x="7905798" y="-43459"/>
                          <a:pt x="7946812" y="2827"/>
                          <a:pt x="8021609" y="0"/>
                        </a:cubicBezTo>
                        <a:cubicBezTo>
                          <a:pt x="8096406" y="-2827"/>
                          <a:pt x="8494017" y="25402"/>
                          <a:pt x="8735040" y="0"/>
                        </a:cubicBezTo>
                        <a:cubicBezTo>
                          <a:pt x="8976063" y="-25402"/>
                          <a:pt x="8886259" y="110"/>
                          <a:pt x="8992835" y="0"/>
                        </a:cubicBezTo>
                        <a:cubicBezTo>
                          <a:pt x="9099411" y="-110"/>
                          <a:pt x="9326670" y="18753"/>
                          <a:pt x="9592357" y="0"/>
                        </a:cubicBezTo>
                        <a:cubicBezTo>
                          <a:pt x="9858044" y="-18753"/>
                          <a:pt x="10074047" y="7260"/>
                          <a:pt x="10419698" y="0"/>
                        </a:cubicBezTo>
                        <a:cubicBezTo>
                          <a:pt x="10765349" y="-7260"/>
                          <a:pt x="11100289" y="21592"/>
                          <a:pt x="11390924" y="0"/>
                        </a:cubicBezTo>
                        <a:cubicBezTo>
                          <a:pt x="11430083" y="190221"/>
                          <a:pt x="11386631" y="269943"/>
                          <a:pt x="11390924" y="435577"/>
                        </a:cubicBezTo>
                        <a:cubicBezTo>
                          <a:pt x="11395217" y="601211"/>
                          <a:pt x="11366232" y="724342"/>
                          <a:pt x="11390924" y="833093"/>
                        </a:cubicBezTo>
                        <a:cubicBezTo>
                          <a:pt x="11415616" y="941844"/>
                          <a:pt x="11366784" y="1058825"/>
                          <a:pt x="11390924" y="1268670"/>
                        </a:cubicBezTo>
                        <a:cubicBezTo>
                          <a:pt x="11232242" y="1332334"/>
                          <a:pt x="10979665" y="1211935"/>
                          <a:pt x="10791402" y="1268670"/>
                        </a:cubicBezTo>
                        <a:cubicBezTo>
                          <a:pt x="10603139" y="1325405"/>
                          <a:pt x="10224021" y="1240355"/>
                          <a:pt x="9964061" y="1268670"/>
                        </a:cubicBezTo>
                        <a:cubicBezTo>
                          <a:pt x="9704101" y="1296985"/>
                          <a:pt x="9400447" y="1235938"/>
                          <a:pt x="9136720" y="1268670"/>
                        </a:cubicBezTo>
                        <a:cubicBezTo>
                          <a:pt x="8872993" y="1301402"/>
                          <a:pt x="8770821" y="1223659"/>
                          <a:pt x="8537198" y="1268670"/>
                        </a:cubicBezTo>
                        <a:cubicBezTo>
                          <a:pt x="8303575" y="1313681"/>
                          <a:pt x="8118341" y="1204837"/>
                          <a:pt x="7709857" y="1268670"/>
                        </a:cubicBezTo>
                        <a:cubicBezTo>
                          <a:pt x="7301373" y="1332503"/>
                          <a:pt x="7334049" y="1209813"/>
                          <a:pt x="7110335" y="1268670"/>
                        </a:cubicBezTo>
                        <a:cubicBezTo>
                          <a:pt x="6886621" y="1327527"/>
                          <a:pt x="6618894" y="1188248"/>
                          <a:pt x="6396903" y="1268670"/>
                        </a:cubicBezTo>
                        <a:cubicBezTo>
                          <a:pt x="6174912" y="1349092"/>
                          <a:pt x="6211302" y="1254669"/>
                          <a:pt x="6139109" y="1268670"/>
                        </a:cubicBezTo>
                        <a:cubicBezTo>
                          <a:pt x="6066916" y="1282671"/>
                          <a:pt x="5524992" y="1250141"/>
                          <a:pt x="5311768" y="1268670"/>
                        </a:cubicBezTo>
                        <a:cubicBezTo>
                          <a:pt x="5098544" y="1287199"/>
                          <a:pt x="5014431" y="1230788"/>
                          <a:pt x="4826155" y="1268670"/>
                        </a:cubicBezTo>
                        <a:cubicBezTo>
                          <a:pt x="4637879" y="1306552"/>
                          <a:pt x="4304084" y="1236404"/>
                          <a:pt x="4112723" y="1268670"/>
                        </a:cubicBezTo>
                        <a:cubicBezTo>
                          <a:pt x="3921362" y="1300936"/>
                          <a:pt x="3930998" y="1247869"/>
                          <a:pt x="3854928" y="1268670"/>
                        </a:cubicBezTo>
                        <a:cubicBezTo>
                          <a:pt x="3778859" y="1289471"/>
                          <a:pt x="3301227" y="1242668"/>
                          <a:pt x="3027588" y="1268670"/>
                        </a:cubicBezTo>
                        <a:cubicBezTo>
                          <a:pt x="2753949" y="1294672"/>
                          <a:pt x="2689387" y="1237285"/>
                          <a:pt x="2541975" y="1268670"/>
                        </a:cubicBezTo>
                        <a:cubicBezTo>
                          <a:pt x="2394563" y="1300055"/>
                          <a:pt x="2217697" y="1234105"/>
                          <a:pt x="1942452" y="1268670"/>
                        </a:cubicBezTo>
                        <a:cubicBezTo>
                          <a:pt x="1667207" y="1303235"/>
                          <a:pt x="1695634" y="1267189"/>
                          <a:pt x="1570748" y="1268670"/>
                        </a:cubicBezTo>
                        <a:cubicBezTo>
                          <a:pt x="1445862" y="1270151"/>
                          <a:pt x="1183045" y="1253403"/>
                          <a:pt x="857317" y="1268670"/>
                        </a:cubicBezTo>
                        <a:cubicBezTo>
                          <a:pt x="531589" y="1283937"/>
                          <a:pt x="300313" y="1263092"/>
                          <a:pt x="0" y="1268670"/>
                        </a:cubicBezTo>
                        <a:cubicBezTo>
                          <a:pt x="-35531" y="1086133"/>
                          <a:pt x="37707" y="1042673"/>
                          <a:pt x="0" y="858467"/>
                        </a:cubicBezTo>
                        <a:cubicBezTo>
                          <a:pt x="-37707" y="674261"/>
                          <a:pt x="11903" y="572607"/>
                          <a:pt x="0" y="473637"/>
                        </a:cubicBezTo>
                        <a:cubicBezTo>
                          <a:pt x="-11903" y="374667"/>
                          <a:pt x="26899" y="137335"/>
                          <a:pt x="0" y="0"/>
                        </a:cubicBezTo>
                        <a:close/>
                      </a:path>
                      <a:path w="11390924" h="1268670" stroke="0" extrusionOk="0">
                        <a:moveTo>
                          <a:pt x="0" y="0"/>
                        </a:moveTo>
                        <a:cubicBezTo>
                          <a:pt x="200284" y="-55492"/>
                          <a:pt x="320949" y="42307"/>
                          <a:pt x="485613" y="0"/>
                        </a:cubicBezTo>
                        <a:cubicBezTo>
                          <a:pt x="650277" y="-42307"/>
                          <a:pt x="628167" y="24508"/>
                          <a:pt x="743408" y="0"/>
                        </a:cubicBezTo>
                        <a:cubicBezTo>
                          <a:pt x="858649" y="-24508"/>
                          <a:pt x="1204577" y="53465"/>
                          <a:pt x="1570748" y="0"/>
                        </a:cubicBezTo>
                        <a:cubicBezTo>
                          <a:pt x="1936919" y="-53465"/>
                          <a:pt x="1914595" y="25730"/>
                          <a:pt x="2056362" y="0"/>
                        </a:cubicBezTo>
                        <a:cubicBezTo>
                          <a:pt x="2198129" y="-25730"/>
                          <a:pt x="2425540" y="52031"/>
                          <a:pt x="2541975" y="0"/>
                        </a:cubicBezTo>
                        <a:cubicBezTo>
                          <a:pt x="2658410" y="-52031"/>
                          <a:pt x="3015916" y="62241"/>
                          <a:pt x="3369315" y="0"/>
                        </a:cubicBezTo>
                        <a:cubicBezTo>
                          <a:pt x="3722714" y="-62241"/>
                          <a:pt x="3637166" y="10554"/>
                          <a:pt x="3741019" y="0"/>
                        </a:cubicBezTo>
                        <a:cubicBezTo>
                          <a:pt x="3844872" y="-10554"/>
                          <a:pt x="4296776" y="47886"/>
                          <a:pt x="4568360" y="0"/>
                        </a:cubicBezTo>
                        <a:cubicBezTo>
                          <a:pt x="4839944" y="-47886"/>
                          <a:pt x="5050086" y="80824"/>
                          <a:pt x="5395701" y="0"/>
                        </a:cubicBezTo>
                        <a:cubicBezTo>
                          <a:pt x="5741316" y="-80824"/>
                          <a:pt x="5868248" y="48790"/>
                          <a:pt x="5995223" y="0"/>
                        </a:cubicBezTo>
                        <a:cubicBezTo>
                          <a:pt x="6122198" y="-48790"/>
                          <a:pt x="6617151" y="91064"/>
                          <a:pt x="6822564" y="0"/>
                        </a:cubicBezTo>
                        <a:cubicBezTo>
                          <a:pt x="7027977" y="-91064"/>
                          <a:pt x="7100005" y="808"/>
                          <a:pt x="7308177" y="0"/>
                        </a:cubicBezTo>
                        <a:cubicBezTo>
                          <a:pt x="7516349" y="-808"/>
                          <a:pt x="7587239" y="49214"/>
                          <a:pt x="7793790" y="0"/>
                        </a:cubicBezTo>
                        <a:cubicBezTo>
                          <a:pt x="8000341" y="-49214"/>
                          <a:pt x="8316695" y="45205"/>
                          <a:pt x="8507222" y="0"/>
                        </a:cubicBezTo>
                        <a:cubicBezTo>
                          <a:pt x="8697749" y="-45205"/>
                          <a:pt x="8794087" y="27975"/>
                          <a:pt x="8992835" y="0"/>
                        </a:cubicBezTo>
                        <a:cubicBezTo>
                          <a:pt x="9191583" y="-27975"/>
                          <a:pt x="9621657" y="91312"/>
                          <a:pt x="9820176" y="0"/>
                        </a:cubicBezTo>
                        <a:cubicBezTo>
                          <a:pt x="10018695" y="-91312"/>
                          <a:pt x="10416955" y="39266"/>
                          <a:pt x="10647516" y="0"/>
                        </a:cubicBezTo>
                        <a:cubicBezTo>
                          <a:pt x="10878077" y="-39266"/>
                          <a:pt x="11184015" y="30290"/>
                          <a:pt x="11390924" y="0"/>
                        </a:cubicBezTo>
                        <a:cubicBezTo>
                          <a:pt x="11429914" y="95091"/>
                          <a:pt x="11363009" y="238557"/>
                          <a:pt x="11390924" y="410203"/>
                        </a:cubicBezTo>
                        <a:cubicBezTo>
                          <a:pt x="11418839" y="581849"/>
                          <a:pt x="11350489" y="714241"/>
                          <a:pt x="11390924" y="795033"/>
                        </a:cubicBezTo>
                        <a:cubicBezTo>
                          <a:pt x="11431359" y="875825"/>
                          <a:pt x="11387114" y="1078351"/>
                          <a:pt x="11390924" y="1268670"/>
                        </a:cubicBezTo>
                        <a:cubicBezTo>
                          <a:pt x="11113031" y="1295796"/>
                          <a:pt x="10888996" y="1222932"/>
                          <a:pt x="10677492" y="1268670"/>
                        </a:cubicBezTo>
                        <a:cubicBezTo>
                          <a:pt x="10465988" y="1314408"/>
                          <a:pt x="10392075" y="1225053"/>
                          <a:pt x="10305789" y="1268670"/>
                        </a:cubicBezTo>
                        <a:cubicBezTo>
                          <a:pt x="10219503" y="1312287"/>
                          <a:pt x="9913151" y="1228916"/>
                          <a:pt x="9706266" y="1268670"/>
                        </a:cubicBezTo>
                        <a:cubicBezTo>
                          <a:pt x="9499381" y="1308424"/>
                          <a:pt x="9557566" y="1257580"/>
                          <a:pt x="9448472" y="1268670"/>
                        </a:cubicBezTo>
                        <a:cubicBezTo>
                          <a:pt x="9339378" y="1279760"/>
                          <a:pt x="9272891" y="1267770"/>
                          <a:pt x="9190677" y="1268670"/>
                        </a:cubicBezTo>
                        <a:cubicBezTo>
                          <a:pt x="9108463" y="1269570"/>
                          <a:pt x="8798122" y="1262240"/>
                          <a:pt x="8591155" y="1268670"/>
                        </a:cubicBezTo>
                        <a:cubicBezTo>
                          <a:pt x="8384188" y="1275100"/>
                          <a:pt x="8334644" y="1240029"/>
                          <a:pt x="8219451" y="1268670"/>
                        </a:cubicBezTo>
                        <a:cubicBezTo>
                          <a:pt x="8104258" y="1297311"/>
                          <a:pt x="7695631" y="1202875"/>
                          <a:pt x="7506019" y="1268670"/>
                        </a:cubicBezTo>
                        <a:cubicBezTo>
                          <a:pt x="7316407" y="1334465"/>
                          <a:pt x="7317021" y="1243541"/>
                          <a:pt x="7134316" y="1268670"/>
                        </a:cubicBezTo>
                        <a:cubicBezTo>
                          <a:pt x="6951611" y="1293799"/>
                          <a:pt x="6580322" y="1206748"/>
                          <a:pt x="6420884" y="1268670"/>
                        </a:cubicBezTo>
                        <a:cubicBezTo>
                          <a:pt x="6261446" y="1330592"/>
                          <a:pt x="6289235" y="1238867"/>
                          <a:pt x="6163089" y="1268670"/>
                        </a:cubicBezTo>
                        <a:cubicBezTo>
                          <a:pt x="6036944" y="1298473"/>
                          <a:pt x="5751720" y="1239766"/>
                          <a:pt x="5449658" y="1268670"/>
                        </a:cubicBezTo>
                        <a:cubicBezTo>
                          <a:pt x="5147596" y="1297574"/>
                          <a:pt x="5184582" y="1247703"/>
                          <a:pt x="5077954" y="1268670"/>
                        </a:cubicBezTo>
                        <a:cubicBezTo>
                          <a:pt x="4971326" y="1289637"/>
                          <a:pt x="4911979" y="1252408"/>
                          <a:pt x="4820159" y="1268670"/>
                        </a:cubicBezTo>
                        <a:cubicBezTo>
                          <a:pt x="4728339" y="1284932"/>
                          <a:pt x="4620625" y="1256588"/>
                          <a:pt x="4448456" y="1268670"/>
                        </a:cubicBezTo>
                        <a:cubicBezTo>
                          <a:pt x="4276287" y="1280752"/>
                          <a:pt x="3965991" y="1204423"/>
                          <a:pt x="3735024" y="1268670"/>
                        </a:cubicBezTo>
                        <a:cubicBezTo>
                          <a:pt x="3504057" y="1332917"/>
                          <a:pt x="3458540" y="1246088"/>
                          <a:pt x="3363320" y="1268670"/>
                        </a:cubicBezTo>
                        <a:cubicBezTo>
                          <a:pt x="3268100" y="1291252"/>
                          <a:pt x="3164456" y="1254486"/>
                          <a:pt x="3105526" y="1268670"/>
                        </a:cubicBezTo>
                        <a:cubicBezTo>
                          <a:pt x="3046596" y="1282854"/>
                          <a:pt x="2879072" y="1258014"/>
                          <a:pt x="2733822" y="1268670"/>
                        </a:cubicBezTo>
                        <a:cubicBezTo>
                          <a:pt x="2588572" y="1279326"/>
                          <a:pt x="2486566" y="1244689"/>
                          <a:pt x="2248209" y="1268670"/>
                        </a:cubicBezTo>
                        <a:cubicBezTo>
                          <a:pt x="2009852" y="1292651"/>
                          <a:pt x="1939360" y="1268145"/>
                          <a:pt x="1648686" y="1268670"/>
                        </a:cubicBezTo>
                        <a:cubicBezTo>
                          <a:pt x="1358012" y="1269195"/>
                          <a:pt x="1403033" y="1226460"/>
                          <a:pt x="1276983" y="1268670"/>
                        </a:cubicBezTo>
                        <a:cubicBezTo>
                          <a:pt x="1150933" y="1310880"/>
                          <a:pt x="423673" y="1174711"/>
                          <a:pt x="0" y="1268670"/>
                        </a:cubicBezTo>
                        <a:cubicBezTo>
                          <a:pt x="-37999" y="1115143"/>
                          <a:pt x="23162" y="968232"/>
                          <a:pt x="0" y="845780"/>
                        </a:cubicBezTo>
                        <a:cubicBezTo>
                          <a:pt x="-23162" y="723328"/>
                          <a:pt x="32296" y="552329"/>
                          <a:pt x="0" y="422890"/>
                        </a:cubicBezTo>
                        <a:cubicBezTo>
                          <a:pt x="-32296" y="293451"/>
                          <a:pt x="23808" y="96235"/>
                          <a:pt x="0" y="0"/>
                        </a:cubicBezTo>
                        <a:close/>
                      </a:path>
                    </a:pathLst>
                  </a:custGeom>
                  <ask:type>
                    <ask:lineSketchNone/>
                  </ask:type>
                </ask:lineSketchStyleProps>
              </a:ext>
            </a:extLst>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spcAft>
                <a:spcPts val="600"/>
              </a:spcAft>
            </a:pPr>
            <a:endParaRPr lang="en-US" sz="1600" b="1">
              <a:solidFill>
                <a:schemeClr val="bg2">
                  <a:lumMod val="10000"/>
                </a:schemeClr>
              </a:solidFill>
            </a:endParaRPr>
          </a:p>
        </p:txBody>
      </p:sp>
      <p:sp>
        <p:nvSpPr>
          <p:cNvPr id="12" name="Rectangle 11">
            <a:extLst>
              <a:ext uri="{FF2B5EF4-FFF2-40B4-BE49-F238E27FC236}">
                <a16:creationId xmlns:a16="http://schemas.microsoft.com/office/drawing/2014/main" id="{2AE17D4D-205E-5D57-F10F-42623782538D}"/>
              </a:ext>
            </a:extLst>
          </p:cNvPr>
          <p:cNvSpPr/>
          <p:nvPr/>
        </p:nvSpPr>
        <p:spPr>
          <a:xfrm>
            <a:off x="10548730" y="4290489"/>
            <a:ext cx="1553850" cy="731520"/>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400" b="1" dirty="0">
                <a:solidFill>
                  <a:schemeClr val="tx2"/>
                </a:solidFill>
              </a:rPr>
              <a:t>Drill down into the respective dashboard for individual object performance</a:t>
            </a:r>
          </a:p>
        </p:txBody>
      </p:sp>
    </p:spTree>
    <p:extLst>
      <p:ext uri="{BB962C8B-B14F-4D97-AF65-F5344CB8AC3E}">
        <p14:creationId xmlns:p14="http://schemas.microsoft.com/office/powerpoint/2010/main" val="175990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2498FF3-C7CF-48EF-AB42-09AD10D96A7A}"/>
              </a:ext>
            </a:extLst>
          </p:cNvPr>
          <p:cNvSpPr>
            <a:spLocks noGrp="1"/>
          </p:cNvSpPr>
          <p:nvPr>
            <p:ph type="subTitle" idx="10"/>
          </p:nvPr>
        </p:nvSpPr>
        <p:spPr/>
        <p:txBody>
          <a:bodyPr/>
          <a:lstStyle/>
          <a:p>
            <a:r>
              <a:rPr lang="en-SG" dirty="0"/>
              <a:t>Cluster utilization not included as they are secondary metrics</a:t>
            </a:r>
          </a:p>
        </p:txBody>
      </p:sp>
      <p:sp>
        <p:nvSpPr>
          <p:cNvPr id="3" name="Title 2">
            <a:extLst>
              <a:ext uri="{FF2B5EF4-FFF2-40B4-BE49-F238E27FC236}">
                <a16:creationId xmlns:a16="http://schemas.microsoft.com/office/drawing/2014/main" id="{53ACA564-9C65-4A8D-A52A-560B06359467}"/>
              </a:ext>
            </a:extLst>
          </p:cNvPr>
          <p:cNvSpPr>
            <a:spLocks noGrp="1"/>
          </p:cNvSpPr>
          <p:nvPr>
            <p:ph type="title"/>
          </p:nvPr>
        </p:nvSpPr>
        <p:spPr/>
        <p:txBody>
          <a:bodyPr/>
          <a:lstStyle/>
          <a:p>
            <a:r>
              <a:rPr lang="en-SG" dirty="0"/>
              <a:t>vSphere Cluster Performance (%)</a:t>
            </a:r>
          </a:p>
        </p:txBody>
      </p:sp>
      <p:graphicFrame>
        <p:nvGraphicFramePr>
          <p:cNvPr id="5" name="Table 4">
            <a:extLst>
              <a:ext uri="{FF2B5EF4-FFF2-40B4-BE49-F238E27FC236}">
                <a16:creationId xmlns:a16="http://schemas.microsoft.com/office/drawing/2014/main" id="{4FE1D633-5D14-4832-962A-C9BD88162746}"/>
              </a:ext>
            </a:extLst>
          </p:cNvPr>
          <p:cNvGraphicFramePr>
            <a:graphicFrameLocks noGrp="1"/>
          </p:cNvGraphicFramePr>
          <p:nvPr>
            <p:extLst>
              <p:ext uri="{D42A27DB-BD31-4B8C-83A1-F6EECF244321}">
                <p14:modId xmlns:p14="http://schemas.microsoft.com/office/powerpoint/2010/main" val="3437893997"/>
              </p:ext>
            </p:extLst>
          </p:nvPr>
        </p:nvGraphicFramePr>
        <p:xfrm>
          <a:off x="593020" y="1484998"/>
          <a:ext cx="8742980" cy="4733038"/>
        </p:xfrm>
        <a:graphic>
          <a:graphicData uri="http://schemas.openxmlformats.org/drawingml/2006/table">
            <a:tbl>
              <a:tblPr firstRow="1" bandRow="1">
                <a:tableStyleId>{5C22544A-7EE6-4342-B048-85BDC9FD1C3A}</a:tableStyleId>
              </a:tblPr>
              <a:tblGrid>
                <a:gridCol w="786364">
                  <a:extLst>
                    <a:ext uri="{9D8B030D-6E8A-4147-A177-3AD203B41FA5}">
                      <a16:colId xmlns:a16="http://schemas.microsoft.com/office/drawing/2014/main" val="585036400"/>
                    </a:ext>
                  </a:extLst>
                </a:gridCol>
                <a:gridCol w="3489796">
                  <a:extLst>
                    <a:ext uri="{9D8B030D-6E8A-4147-A177-3AD203B41FA5}">
                      <a16:colId xmlns:a16="http://schemas.microsoft.com/office/drawing/2014/main" val="2927387433"/>
                    </a:ext>
                  </a:extLst>
                </a:gridCol>
                <a:gridCol w="1116705">
                  <a:extLst>
                    <a:ext uri="{9D8B030D-6E8A-4147-A177-3AD203B41FA5}">
                      <a16:colId xmlns:a16="http://schemas.microsoft.com/office/drawing/2014/main" val="2251228866"/>
                    </a:ext>
                  </a:extLst>
                </a:gridCol>
                <a:gridCol w="1116705">
                  <a:extLst>
                    <a:ext uri="{9D8B030D-6E8A-4147-A177-3AD203B41FA5}">
                      <a16:colId xmlns:a16="http://schemas.microsoft.com/office/drawing/2014/main" val="3787273959"/>
                    </a:ext>
                  </a:extLst>
                </a:gridCol>
                <a:gridCol w="1116705">
                  <a:extLst>
                    <a:ext uri="{9D8B030D-6E8A-4147-A177-3AD203B41FA5}">
                      <a16:colId xmlns:a16="http://schemas.microsoft.com/office/drawing/2014/main" val="1260590420"/>
                    </a:ext>
                  </a:extLst>
                </a:gridCol>
                <a:gridCol w="1116705">
                  <a:extLst>
                    <a:ext uri="{9D8B030D-6E8A-4147-A177-3AD203B41FA5}">
                      <a16:colId xmlns:a16="http://schemas.microsoft.com/office/drawing/2014/main" val="4231359866"/>
                    </a:ext>
                  </a:extLst>
                </a:gridCol>
              </a:tblGrid>
              <a:tr h="353333">
                <a:tc>
                  <a:txBody>
                    <a:bodyPr/>
                    <a:lstStyle/>
                    <a:p>
                      <a:endParaRPr lang="en-SG" sz="1400" b="0" dirty="0">
                        <a:solidFill>
                          <a:schemeClr val="tx2"/>
                        </a:solidFill>
                        <a:latin typeface="Calibri"/>
                        <a:cs typeface="Calibri"/>
                      </a:endParaRPr>
                    </a:p>
                  </a:txBody>
                  <a:tcPr anchor="ctr">
                    <a:solidFill>
                      <a:schemeClr val="bg2"/>
                    </a:solidFill>
                  </a:tcPr>
                </a:tc>
                <a:tc>
                  <a:txBody>
                    <a:bodyPr/>
                    <a:lstStyle/>
                    <a:p>
                      <a:r>
                        <a:rPr lang="en-SG" sz="1400" dirty="0">
                          <a:solidFill>
                            <a:schemeClr val="tx2"/>
                          </a:solidFill>
                          <a:latin typeface="Calibri"/>
                          <a:cs typeface="Calibri"/>
                        </a:rPr>
                        <a:t>Metrics</a:t>
                      </a:r>
                      <a:endParaRPr lang="en-SG" sz="1400" b="0" dirty="0">
                        <a:solidFill>
                          <a:schemeClr val="tx2"/>
                        </a:solidFill>
                        <a:latin typeface="Calibri"/>
                        <a:cs typeface="Calibri"/>
                      </a:endParaRPr>
                    </a:p>
                  </a:txBody>
                  <a:tcPr anchor="ctr">
                    <a:solidFill>
                      <a:schemeClr val="bg2"/>
                    </a:solidFill>
                  </a:tcPr>
                </a:tc>
                <a:tc>
                  <a:txBody>
                    <a:bodyPr/>
                    <a:lstStyle/>
                    <a:p>
                      <a:pPr algn="ctr"/>
                      <a:r>
                        <a:rPr lang="en-US" sz="1400" dirty="0">
                          <a:solidFill>
                            <a:schemeClr val="tx2"/>
                          </a:solidFill>
                          <a:latin typeface="Calibri"/>
                          <a:cs typeface="Calibri"/>
                        </a:rPr>
                        <a:t>Green</a:t>
                      </a:r>
                    </a:p>
                  </a:txBody>
                  <a:tcPr anchor="ctr">
                    <a:gradFill flip="none" rotWithShape="1">
                      <a:gsLst>
                        <a:gs pos="0">
                          <a:srgbClr val="92D050"/>
                        </a:gs>
                        <a:gs pos="100000">
                          <a:schemeClr val="bg1"/>
                        </a:gs>
                      </a:gsLst>
                      <a:lin ang="10800000" scaled="1"/>
                      <a:tileRect/>
                    </a:gradFill>
                  </a:tcPr>
                </a:tc>
                <a:tc>
                  <a:txBody>
                    <a:bodyPr/>
                    <a:lstStyle/>
                    <a:p>
                      <a:pPr algn="ctr"/>
                      <a:r>
                        <a:rPr lang="en-US" sz="1400" dirty="0">
                          <a:solidFill>
                            <a:schemeClr val="tx2"/>
                          </a:solidFill>
                          <a:latin typeface="Calibri"/>
                          <a:cs typeface="Calibri"/>
                        </a:rPr>
                        <a:t>Yellow</a:t>
                      </a:r>
                      <a:endParaRPr lang="en-SG" sz="1400" dirty="0">
                        <a:solidFill>
                          <a:schemeClr val="tx2"/>
                        </a:solidFill>
                        <a:latin typeface="Calibri"/>
                        <a:cs typeface="Calibri"/>
                      </a:endParaRPr>
                    </a:p>
                  </a:txBody>
                  <a:tcPr anchor="ctr">
                    <a:gradFill>
                      <a:gsLst>
                        <a:gs pos="0">
                          <a:srgbClr val="FFFF00"/>
                        </a:gs>
                        <a:gs pos="100000">
                          <a:schemeClr val="bg1"/>
                        </a:gs>
                      </a:gsLst>
                      <a:lin ang="10800000" scaled="1"/>
                    </a:gradFill>
                  </a:tcPr>
                </a:tc>
                <a:tc>
                  <a:txBody>
                    <a:bodyPr/>
                    <a:lstStyle/>
                    <a:p>
                      <a:pPr algn="ctr"/>
                      <a:r>
                        <a:rPr lang="en-US" sz="1400" dirty="0">
                          <a:solidFill>
                            <a:schemeClr val="tx2"/>
                          </a:solidFill>
                          <a:latin typeface="Calibri"/>
                          <a:cs typeface="Calibri"/>
                        </a:rPr>
                        <a:t>Orange</a:t>
                      </a:r>
                      <a:endParaRPr lang="en-SG" sz="1400" dirty="0">
                        <a:solidFill>
                          <a:schemeClr val="tx2"/>
                        </a:solidFill>
                        <a:latin typeface="Calibri"/>
                        <a:cs typeface="Calibri"/>
                      </a:endParaRPr>
                    </a:p>
                  </a:txBody>
                  <a:tcPr anchor="ctr">
                    <a:gradFill>
                      <a:gsLst>
                        <a:gs pos="0">
                          <a:srgbClr val="FFC000"/>
                        </a:gs>
                        <a:gs pos="100000">
                          <a:schemeClr val="bg1"/>
                        </a:gs>
                      </a:gsLst>
                      <a:lin ang="10800000" scaled="1"/>
                    </a:gradFill>
                  </a:tcPr>
                </a:tc>
                <a:tc>
                  <a:txBody>
                    <a:bodyPr/>
                    <a:lstStyle/>
                    <a:p>
                      <a:pPr algn="ctr"/>
                      <a:r>
                        <a:rPr lang="en-SG" sz="1400" dirty="0">
                          <a:solidFill>
                            <a:schemeClr val="tx2"/>
                          </a:solidFill>
                          <a:latin typeface="Calibri"/>
                          <a:cs typeface="Calibri"/>
                        </a:rPr>
                        <a:t>Red</a:t>
                      </a:r>
                    </a:p>
                  </a:txBody>
                  <a:tcPr anchor="ctr">
                    <a:gradFill>
                      <a:gsLst>
                        <a:gs pos="0">
                          <a:srgbClr val="FF0000"/>
                        </a:gs>
                        <a:gs pos="100000">
                          <a:schemeClr val="bg1"/>
                        </a:gs>
                      </a:gsLst>
                      <a:lin ang="10800000" scaled="1"/>
                    </a:gradFill>
                  </a:tcPr>
                </a:tc>
                <a:extLst>
                  <a:ext uri="{0D108BD9-81ED-4DB2-BD59-A6C34878D82A}">
                    <a16:rowId xmlns:a16="http://schemas.microsoft.com/office/drawing/2014/main" val="503562707"/>
                  </a:ext>
                </a:extLst>
              </a:tr>
              <a:tr h="378617">
                <a:tc rowSpan="5">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SG" sz="1400" b="1" dirty="0">
                          <a:solidFill>
                            <a:schemeClr val="tx2"/>
                          </a:solidFill>
                          <a:latin typeface="Calibri" panose="020F0502020204030204" pitchFamily="34" charset="0"/>
                          <a:cs typeface="Calibri" panose="020F0502020204030204" pitchFamily="34" charset="0"/>
                        </a:rPr>
                        <a:t>How Deep?</a:t>
                      </a:r>
                    </a:p>
                  </a:txBody>
                  <a:tcPr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kern="1200" dirty="0">
                          <a:solidFill>
                            <a:srgbClr val="000000"/>
                          </a:solidFill>
                          <a:effectLst/>
                          <a:latin typeface="Calibri" panose="020F0502020204030204" pitchFamily="34" charset="0"/>
                          <a:ea typeface="+mn-ea"/>
                          <a:cs typeface="+mn-cs"/>
                        </a:rPr>
                        <a:t>Worst vCPU Ready among all VMs </a:t>
                      </a:r>
                    </a:p>
                  </a:txBody>
                  <a:tcPr anchor="ctr"/>
                </a:tc>
                <a:tc>
                  <a:txBody>
                    <a:bodyPr/>
                    <a:lstStyle/>
                    <a:p>
                      <a:pPr algn="ctr" fontAlgn="ctr"/>
                      <a:r>
                        <a:rPr lang="en-SG" sz="1400" b="0" i="0" u="none" strike="noStrike" dirty="0">
                          <a:solidFill>
                            <a:srgbClr val="000000"/>
                          </a:solidFill>
                          <a:effectLst/>
                          <a:latin typeface="Calibri" panose="020F0502020204030204" pitchFamily="34" charset="0"/>
                        </a:rPr>
                        <a:t>0 – 2%</a:t>
                      </a:r>
                    </a:p>
                  </a:txBody>
                  <a:tcPr marL="6350" marR="6350" marT="6350" marB="0" anchor="ctr">
                    <a:gradFill>
                      <a:gsLst>
                        <a:gs pos="0">
                          <a:srgbClr val="92D050"/>
                        </a:gs>
                        <a:gs pos="100000">
                          <a:schemeClr val="bg1"/>
                        </a:gs>
                      </a:gsLst>
                      <a:lin ang="10800000" scaled="1"/>
                    </a:gradFill>
                  </a:tcPr>
                </a:tc>
                <a:tc>
                  <a:txBody>
                    <a:bodyPr/>
                    <a:lstStyle/>
                    <a:p>
                      <a:pPr algn="ctr" fontAlgn="ctr"/>
                      <a:r>
                        <a:rPr lang="en-SG" sz="1400" b="0" i="0" u="none" strike="noStrike" dirty="0">
                          <a:solidFill>
                            <a:srgbClr val="000000"/>
                          </a:solidFill>
                          <a:effectLst/>
                          <a:latin typeface="Calibri" panose="020F0502020204030204" pitchFamily="34" charset="0"/>
                        </a:rPr>
                        <a:t>2 – 4</a:t>
                      </a:r>
                    </a:p>
                  </a:txBody>
                  <a:tcPr marL="6350" marR="6350" marT="6350" marB="0" anchor="ctr">
                    <a:gradFill>
                      <a:gsLst>
                        <a:gs pos="0">
                          <a:srgbClr val="FFFF00"/>
                        </a:gs>
                        <a:gs pos="100000">
                          <a:schemeClr val="bg1"/>
                        </a:gs>
                      </a:gsLst>
                      <a:lin ang="10800000" scaled="1"/>
                    </a:gradFill>
                  </a:tcPr>
                </a:tc>
                <a:tc>
                  <a:txBody>
                    <a:bodyPr/>
                    <a:lstStyle/>
                    <a:p>
                      <a:pPr algn="ctr" fontAlgn="ctr"/>
                      <a:r>
                        <a:rPr lang="en-SG" sz="1400" b="0" i="0" u="none" strike="noStrike">
                          <a:solidFill>
                            <a:srgbClr val="000000"/>
                          </a:solidFill>
                          <a:effectLst/>
                          <a:latin typeface="Calibri" panose="020F0502020204030204" pitchFamily="34" charset="0"/>
                        </a:rPr>
                        <a:t>4 – 8</a:t>
                      </a:r>
                    </a:p>
                  </a:txBody>
                  <a:tcPr marL="6350" marR="6350" marT="6350" marB="0" anchor="ctr">
                    <a:gradFill>
                      <a:gsLst>
                        <a:gs pos="0">
                          <a:srgbClr val="FFC000"/>
                        </a:gs>
                        <a:gs pos="100000">
                          <a:schemeClr val="bg1"/>
                        </a:gs>
                      </a:gsLst>
                      <a:lin ang="10800000" scaled="1"/>
                    </a:gradFill>
                  </a:tcPr>
                </a:tc>
                <a:tc>
                  <a:txBody>
                    <a:bodyPr/>
                    <a:lstStyle/>
                    <a:p>
                      <a:pPr algn="ctr" fontAlgn="ctr"/>
                      <a:r>
                        <a:rPr lang="en-SG" sz="1400" b="0" i="0" u="none" strike="noStrike">
                          <a:solidFill>
                            <a:srgbClr val="000000"/>
                          </a:solidFill>
                          <a:effectLst/>
                          <a:latin typeface="Calibri" panose="020F0502020204030204" pitchFamily="34" charset="0"/>
                        </a:rPr>
                        <a:t>8 - 16%</a:t>
                      </a:r>
                    </a:p>
                  </a:txBody>
                  <a:tcPr marL="6350" marR="6350" marT="6350" marB="0" anchor="ctr">
                    <a:gradFill>
                      <a:gsLst>
                        <a:gs pos="0">
                          <a:srgbClr val="FF0000"/>
                        </a:gs>
                        <a:gs pos="100000">
                          <a:schemeClr val="bg1"/>
                        </a:gs>
                      </a:gsLst>
                      <a:lin ang="10800000" scaled="1"/>
                    </a:gradFill>
                  </a:tcPr>
                </a:tc>
                <a:extLst>
                  <a:ext uri="{0D108BD9-81ED-4DB2-BD59-A6C34878D82A}">
                    <a16:rowId xmlns:a16="http://schemas.microsoft.com/office/drawing/2014/main" val="4127215221"/>
                  </a:ext>
                </a:extLst>
              </a:tr>
              <a:tr h="378617">
                <a:tc vMerge="1">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endParaRPr lang="en-SG" sz="1100" b="1">
                        <a:solidFill>
                          <a:schemeClr val="tx2"/>
                        </a:solidFill>
                        <a:latin typeface="Calibri" panose="020F0502020204030204" pitchFamily="34" charset="0"/>
                        <a:cs typeface="Calibri" panose="020F0502020204030204" pitchFamily="34" charset="0"/>
                      </a:endParaRPr>
                    </a:p>
                  </a:txBody>
                  <a:tcPr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kern="1200" dirty="0">
                          <a:solidFill>
                            <a:srgbClr val="000000"/>
                          </a:solidFill>
                          <a:effectLst/>
                          <a:latin typeface="Calibri" panose="020F0502020204030204" pitchFamily="34" charset="0"/>
                          <a:ea typeface="+mn-ea"/>
                          <a:cs typeface="+mn-cs"/>
                        </a:rPr>
                        <a:t>Worst vCPU Co-Stop among all VMs</a:t>
                      </a:r>
                    </a:p>
                  </a:txBody>
                  <a:tcPr anchor="ctr"/>
                </a:tc>
                <a:tc>
                  <a:txBody>
                    <a:bodyPr/>
                    <a:lstStyle/>
                    <a:p>
                      <a:pPr algn="ctr" fontAlgn="ctr"/>
                      <a:r>
                        <a:rPr lang="en-SG" sz="1400" b="0" i="0" u="none" strike="noStrike" dirty="0">
                          <a:solidFill>
                            <a:srgbClr val="000000"/>
                          </a:solidFill>
                          <a:effectLst/>
                          <a:latin typeface="Calibri" panose="020F0502020204030204" pitchFamily="34" charset="0"/>
                        </a:rPr>
                        <a:t>0 – 1%</a:t>
                      </a:r>
                    </a:p>
                  </a:txBody>
                  <a:tcPr marL="6350" marR="6350" marT="6350" marB="0" anchor="ctr">
                    <a:gradFill>
                      <a:gsLst>
                        <a:gs pos="0">
                          <a:srgbClr val="92D050"/>
                        </a:gs>
                        <a:gs pos="100000">
                          <a:schemeClr val="bg1"/>
                        </a:gs>
                      </a:gsLst>
                      <a:lin ang="10800000" scaled="1"/>
                    </a:gradFill>
                  </a:tcPr>
                </a:tc>
                <a:tc>
                  <a:txBody>
                    <a:bodyPr/>
                    <a:lstStyle/>
                    <a:p>
                      <a:pPr algn="ctr" fontAlgn="ctr"/>
                      <a:r>
                        <a:rPr lang="en-SG" sz="1400" b="0" i="0" u="none" strike="noStrike" dirty="0">
                          <a:solidFill>
                            <a:srgbClr val="000000"/>
                          </a:solidFill>
                          <a:effectLst/>
                          <a:latin typeface="Calibri" panose="020F0502020204030204" pitchFamily="34" charset="0"/>
                        </a:rPr>
                        <a:t>1 – 2</a:t>
                      </a:r>
                    </a:p>
                  </a:txBody>
                  <a:tcPr marL="6350" marR="6350" marT="6350" marB="0" anchor="ctr">
                    <a:gradFill>
                      <a:gsLst>
                        <a:gs pos="0">
                          <a:srgbClr val="FFFF00"/>
                        </a:gs>
                        <a:gs pos="100000">
                          <a:schemeClr val="bg1"/>
                        </a:gs>
                      </a:gsLst>
                      <a:lin ang="10800000" scaled="1"/>
                    </a:gradFill>
                  </a:tcPr>
                </a:tc>
                <a:tc>
                  <a:txBody>
                    <a:bodyPr/>
                    <a:lstStyle/>
                    <a:p>
                      <a:pPr algn="ctr" fontAlgn="ctr"/>
                      <a:r>
                        <a:rPr lang="en-SG" sz="1400" b="0" i="0" u="none" strike="noStrike" dirty="0">
                          <a:solidFill>
                            <a:srgbClr val="000000"/>
                          </a:solidFill>
                          <a:effectLst/>
                          <a:latin typeface="Calibri" panose="020F0502020204030204" pitchFamily="34" charset="0"/>
                        </a:rPr>
                        <a:t>2 – 4</a:t>
                      </a:r>
                    </a:p>
                  </a:txBody>
                  <a:tcPr marL="6350" marR="6350" marT="6350" marB="0" anchor="ctr">
                    <a:gradFill>
                      <a:gsLst>
                        <a:gs pos="0">
                          <a:srgbClr val="FFC000"/>
                        </a:gs>
                        <a:gs pos="100000">
                          <a:schemeClr val="bg1"/>
                        </a:gs>
                      </a:gsLst>
                      <a:lin ang="10800000" scaled="1"/>
                    </a:gradFill>
                  </a:tcPr>
                </a:tc>
                <a:tc>
                  <a:txBody>
                    <a:bodyPr/>
                    <a:lstStyle/>
                    <a:p>
                      <a:pPr algn="ctr" fontAlgn="ctr"/>
                      <a:r>
                        <a:rPr lang="en-SG" sz="1400" b="0" i="0" u="none" strike="noStrike" dirty="0">
                          <a:solidFill>
                            <a:srgbClr val="000000"/>
                          </a:solidFill>
                          <a:effectLst/>
                          <a:latin typeface="Calibri" panose="020F0502020204030204" pitchFamily="34" charset="0"/>
                        </a:rPr>
                        <a:t>4 – 8%</a:t>
                      </a:r>
                    </a:p>
                  </a:txBody>
                  <a:tcPr marL="6350" marR="6350" marT="6350" marB="0" anchor="ctr">
                    <a:gradFill>
                      <a:gsLst>
                        <a:gs pos="0">
                          <a:srgbClr val="FF0000"/>
                        </a:gs>
                        <a:gs pos="100000">
                          <a:schemeClr val="bg1"/>
                        </a:gs>
                      </a:gsLst>
                      <a:lin ang="10800000" scaled="1"/>
                    </a:gradFill>
                  </a:tcPr>
                </a:tc>
                <a:extLst>
                  <a:ext uri="{0D108BD9-81ED-4DB2-BD59-A6C34878D82A}">
                    <a16:rowId xmlns:a16="http://schemas.microsoft.com/office/drawing/2014/main" val="1215552943"/>
                  </a:ext>
                </a:extLst>
              </a:tr>
              <a:tr h="378617">
                <a:tc vMerge="1">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endParaRPr lang="en-SG" sz="1100" b="1">
                        <a:solidFill>
                          <a:schemeClr val="tx2"/>
                        </a:solidFill>
                        <a:latin typeface="Calibri" panose="020F0502020204030204" pitchFamily="34" charset="0"/>
                        <a:cs typeface="Calibri" panose="020F0502020204030204" pitchFamily="34" charset="0"/>
                      </a:endParaRPr>
                    </a:p>
                  </a:txBody>
                  <a:tcPr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kern="1200" dirty="0">
                          <a:solidFill>
                            <a:srgbClr val="000000"/>
                          </a:solidFill>
                          <a:effectLst/>
                          <a:latin typeface="Calibri" panose="020F0502020204030204" pitchFamily="34" charset="0"/>
                          <a:ea typeface="+mn-ea"/>
                          <a:cs typeface="+mn-cs"/>
                        </a:rPr>
                        <a:t>Worst vCPU Other Wait among all VMs</a:t>
                      </a:r>
                    </a:p>
                  </a:txBody>
                  <a:tcPr anchor="ctr"/>
                </a:tc>
                <a:tc>
                  <a:txBody>
                    <a:bodyPr/>
                    <a:lstStyle/>
                    <a:p>
                      <a:pPr marL="0" algn="ctr" defTabSz="914400" rtl="0" eaLnBrk="1" fontAlgn="ctr" latinLnBrk="0" hangingPunct="1"/>
                      <a:r>
                        <a:rPr lang="en-SG" sz="1400" b="0" i="0" u="none" strike="noStrike" kern="1200" dirty="0">
                          <a:solidFill>
                            <a:srgbClr val="000000"/>
                          </a:solidFill>
                          <a:effectLst/>
                          <a:latin typeface="Calibri" panose="020F0502020204030204" pitchFamily="34" charset="0"/>
                          <a:ea typeface="+mn-ea"/>
                          <a:cs typeface="+mn-cs"/>
                        </a:rPr>
                        <a:t>0 – 1%</a:t>
                      </a:r>
                    </a:p>
                  </a:txBody>
                  <a:tcPr marL="6350" marR="6350" marT="6350" marB="0" anchor="ctr">
                    <a:gradFill>
                      <a:gsLst>
                        <a:gs pos="0">
                          <a:srgbClr val="92D050"/>
                        </a:gs>
                        <a:gs pos="100000">
                          <a:schemeClr val="bg1"/>
                        </a:gs>
                      </a:gsLst>
                      <a:lin ang="10800000" scaled="1"/>
                    </a:gradFill>
                  </a:tcPr>
                </a:tc>
                <a:tc>
                  <a:txBody>
                    <a:bodyPr/>
                    <a:lstStyle/>
                    <a:p>
                      <a:pPr marL="0" algn="ctr" defTabSz="914400" rtl="0" eaLnBrk="1" fontAlgn="ctr" latinLnBrk="0" hangingPunct="1"/>
                      <a:r>
                        <a:rPr lang="en-SG" sz="1400" b="0" i="0" u="none" strike="noStrike" kern="1200" dirty="0">
                          <a:solidFill>
                            <a:srgbClr val="000000"/>
                          </a:solidFill>
                          <a:effectLst/>
                          <a:latin typeface="Calibri" panose="020F0502020204030204" pitchFamily="34" charset="0"/>
                          <a:ea typeface="+mn-ea"/>
                          <a:cs typeface="+mn-cs"/>
                        </a:rPr>
                        <a:t>1 – 2</a:t>
                      </a:r>
                    </a:p>
                  </a:txBody>
                  <a:tcPr marL="6350" marR="6350" marT="6350" marB="0" anchor="ctr">
                    <a:gradFill>
                      <a:gsLst>
                        <a:gs pos="0">
                          <a:srgbClr val="FFFF00"/>
                        </a:gs>
                        <a:gs pos="100000">
                          <a:schemeClr val="bg1"/>
                        </a:gs>
                      </a:gsLst>
                      <a:lin ang="10800000" scaled="1"/>
                    </a:gradFill>
                  </a:tcPr>
                </a:tc>
                <a:tc>
                  <a:txBody>
                    <a:bodyPr/>
                    <a:lstStyle/>
                    <a:p>
                      <a:pPr marL="0" algn="ctr" defTabSz="914400" rtl="0" eaLnBrk="1" fontAlgn="ctr" latinLnBrk="0" hangingPunct="1"/>
                      <a:r>
                        <a:rPr lang="en-SG" sz="1400" b="0" i="0" u="none" strike="noStrike" kern="1200" dirty="0">
                          <a:solidFill>
                            <a:srgbClr val="000000"/>
                          </a:solidFill>
                          <a:effectLst/>
                          <a:latin typeface="Calibri" panose="020F0502020204030204" pitchFamily="34" charset="0"/>
                          <a:ea typeface="+mn-ea"/>
                          <a:cs typeface="+mn-cs"/>
                        </a:rPr>
                        <a:t>2 – 4</a:t>
                      </a:r>
                    </a:p>
                  </a:txBody>
                  <a:tcPr marL="6350" marR="6350" marT="6350" marB="0" anchor="ctr">
                    <a:gradFill>
                      <a:gsLst>
                        <a:gs pos="0">
                          <a:srgbClr val="FFC000"/>
                        </a:gs>
                        <a:gs pos="100000">
                          <a:schemeClr val="bg1"/>
                        </a:gs>
                      </a:gsLst>
                      <a:lin ang="10800000" scaled="1"/>
                    </a:gradFill>
                  </a:tcPr>
                </a:tc>
                <a:tc>
                  <a:txBody>
                    <a:bodyPr/>
                    <a:lstStyle/>
                    <a:p>
                      <a:pPr marL="0" algn="ctr" defTabSz="914400" rtl="0" eaLnBrk="1" fontAlgn="ctr" latinLnBrk="0" hangingPunct="1"/>
                      <a:r>
                        <a:rPr lang="en-SG" sz="1400" b="0" i="0" u="none" strike="noStrike" kern="1200" dirty="0">
                          <a:solidFill>
                            <a:srgbClr val="000000"/>
                          </a:solidFill>
                          <a:effectLst/>
                          <a:latin typeface="Calibri" panose="020F0502020204030204" pitchFamily="34" charset="0"/>
                          <a:ea typeface="+mn-ea"/>
                          <a:cs typeface="+mn-cs"/>
                        </a:rPr>
                        <a:t>4 – 8%</a:t>
                      </a:r>
                    </a:p>
                  </a:txBody>
                  <a:tcPr marL="6350" marR="6350" marT="6350" marB="0" anchor="ctr">
                    <a:gradFill>
                      <a:gsLst>
                        <a:gs pos="0">
                          <a:srgbClr val="FF0000"/>
                        </a:gs>
                        <a:gs pos="100000">
                          <a:schemeClr val="bg1"/>
                        </a:gs>
                      </a:gsLst>
                      <a:lin ang="10800000" scaled="1"/>
                    </a:gradFill>
                  </a:tcPr>
                </a:tc>
                <a:extLst>
                  <a:ext uri="{0D108BD9-81ED-4DB2-BD59-A6C34878D82A}">
                    <a16:rowId xmlns:a16="http://schemas.microsoft.com/office/drawing/2014/main" val="1575464697"/>
                  </a:ext>
                </a:extLst>
              </a:tr>
              <a:tr h="378617">
                <a:tc vMerge="1">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endParaRPr lang="en-SG" sz="1100" b="1">
                        <a:solidFill>
                          <a:schemeClr val="tx2"/>
                        </a:solidFill>
                        <a:latin typeface="Calibri" panose="020F0502020204030204" pitchFamily="34" charset="0"/>
                        <a:cs typeface="Calibri" panose="020F0502020204030204" pitchFamily="34" charset="0"/>
                      </a:endParaRPr>
                    </a:p>
                  </a:txBody>
                  <a:tcPr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kern="1200" dirty="0">
                          <a:solidFill>
                            <a:srgbClr val="000000"/>
                          </a:solidFill>
                          <a:effectLst/>
                          <a:latin typeface="Calibri" panose="020F0502020204030204" pitchFamily="34" charset="0"/>
                          <a:ea typeface="+mn-ea"/>
                          <a:cs typeface="+mn-cs"/>
                        </a:rPr>
                        <a:t>Worst vCPU Overlap among all VMs</a:t>
                      </a:r>
                    </a:p>
                  </a:txBody>
                  <a:tcPr anchor="ctr"/>
                </a:tc>
                <a:tc>
                  <a:txBody>
                    <a:bodyPr/>
                    <a:lstStyle/>
                    <a:p>
                      <a:pPr marL="0" algn="ctr" defTabSz="914400" rtl="0" eaLnBrk="1" fontAlgn="ctr" latinLnBrk="0" hangingPunct="1"/>
                      <a:r>
                        <a:rPr lang="en-SG" sz="1400" b="0" i="0" u="none" strike="noStrike" kern="1200" dirty="0">
                          <a:solidFill>
                            <a:srgbClr val="000000"/>
                          </a:solidFill>
                          <a:effectLst/>
                          <a:latin typeface="Calibri" panose="020F0502020204030204" pitchFamily="34" charset="0"/>
                          <a:ea typeface="+mn-ea"/>
                          <a:cs typeface="+mn-cs"/>
                        </a:rPr>
                        <a:t>0 – 1%</a:t>
                      </a:r>
                    </a:p>
                  </a:txBody>
                  <a:tcPr marL="6350" marR="6350" marT="6350" marB="0" anchor="ctr">
                    <a:gradFill>
                      <a:gsLst>
                        <a:gs pos="0">
                          <a:srgbClr val="92D050"/>
                        </a:gs>
                        <a:gs pos="100000">
                          <a:schemeClr val="bg1"/>
                        </a:gs>
                      </a:gsLst>
                      <a:lin ang="10800000" scaled="1"/>
                    </a:gradFill>
                  </a:tcPr>
                </a:tc>
                <a:tc>
                  <a:txBody>
                    <a:bodyPr/>
                    <a:lstStyle/>
                    <a:p>
                      <a:pPr marL="0" algn="ctr" defTabSz="914400" rtl="0" eaLnBrk="1" fontAlgn="ctr" latinLnBrk="0" hangingPunct="1"/>
                      <a:r>
                        <a:rPr lang="en-SG" sz="1400" b="0" i="0" u="none" strike="noStrike" kern="1200" dirty="0">
                          <a:solidFill>
                            <a:srgbClr val="000000"/>
                          </a:solidFill>
                          <a:effectLst/>
                          <a:latin typeface="Calibri" panose="020F0502020204030204" pitchFamily="34" charset="0"/>
                          <a:ea typeface="+mn-ea"/>
                          <a:cs typeface="+mn-cs"/>
                        </a:rPr>
                        <a:t>1 – 2</a:t>
                      </a:r>
                    </a:p>
                  </a:txBody>
                  <a:tcPr marL="6350" marR="6350" marT="6350" marB="0" anchor="ctr">
                    <a:gradFill>
                      <a:gsLst>
                        <a:gs pos="0">
                          <a:srgbClr val="FFFF00"/>
                        </a:gs>
                        <a:gs pos="100000">
                          <a:schemeClr val="bg1"/>
                        </a:gs>
                      </a:gsLst>
                      <a:lin ang="10800000" scaled="1"/>
                    </a:gradFill>
                  </a:tcPr>
                </a:tc>
                <a:tc>
                  <a:txBody>
                    <a:bodyPr/>
                    <a:lstStyle/>
                    <a:p>
                      <a:pPr marL="0" algn="ctr" defTabSz="914400" rtl="0" eaLnBrk="1" fontAlgn="ctr" latinLnBrk="0" hangingPunct="1"/>
                      <a:r>
                        <a:rPr lang="en-SG" sz="1400" b="0" i="0" u="none" strike="noStrike" kern="1200" dirty="0">
                          <a:solidFill>
                            <a:srgbClr val="000000"/>
                          </a:solidFill>
                          <a:effectLst/>
                          <a:latin typeface="Calibri" panose="020F0502020204030204" pitchFamily="34" charset="0"/>
                          <a:ea typeface="+mn-ea"/>
                          <a:cs typeface="+mn-cs"/>
                        </a:rPr>
                        <a:t>2 – 4</a:t>
                      </a:r>
                    </a:p>
                  </a:txBody>
                  <a:tcPr marL="6350" marR="6350" marT="6350" marB="0" anchor="ctr">
                    <a:gradFill>
                      <a:gsLst>
                        <a:gs pos="0">
                          <a:srgbClr val="FFC000"/>
                        </a:gs>
                        <a:gs pos="100000">
                          <a:schemeClr val="bg1"/>
                        </a:gs>
                      </a:gsLst>
                      <a:lin ang="10800000" scaled="1"/>
                    </a:gradFill>
                  </a:tcPr>
                </a:tc>
                <a:tc>
                  <a:txBody>
                    <a:bodyPr/>
                    <a:lstStyle/>
                    <a:p>
                      <a:pPr marL="0" algn="ctr" defTabSz="914400" rtl="0" eaLnBrk="1" fontAlgn="ctr" latinLnBrk="0" hangingPunct="1"/>
                      <a:r>
                        <a:rPr lang="en-SG" sz="1400" b="0" i="0" u="none" strike="noStrike" kern="1200" dirty="0">
                          <a:solidFill>
                            <a:srgbClr val="000000"/>
                          </a:solidFill>
                          <a:effectLst/>
                          <a:latin typeface="Calibri" panose="020F0502020204030204" pitchFamily="34" charset="0"/>
                          <a:ea typeface="+mn-ea"/>
                          <a:cs typeface="+mn-cs"/>
                        </a:rPr>
                        <a:t>4 – 8%</a:t>
                      </a:r>
                    </a:p>
                  </a:txBody>
                  <a:tcPr marL="6350" marR="6350" marT="6350" marB="0" anchor="ctr">
                    <a:gradFill>
                      <a:gsLst>
                        <a:gs pos="0">
                          <a:srgbClr val="FF0000"/>
                        </a:gs>
                        <a:gs pos="100000">
                          <a:schemeClr val="bg1"/>
                        </a:gs>
                      </a:gsLst>
                      <a:lin ang="10800000" scaled="1"/>
                    </a:gradFill>
                  </a:tcPr>
                </a:tc>
                <a:extLst>
                  <a:ext uri="{0D108BD9-81ED-4DB2-BD59-A6C34878D82A}">
                    <a16:rowId xmlns:a16="http://schemas.microsoft.com/office/drawing/2014/main" val="1572873810"/>
                  </a:ext>
                </a:extLst>
              </a:tr>
              <a:tr h="378617">
                <a:tc vMerge="1">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endParaRPr lang="en-SG" sz="1100" b="1">
                        <a:solidFill>
                          <a:schemeClr val="tx2"/>
                        </a:solidFill>
                        <a:latin typeface="Calibri" panose="020F0502020204030204" pitchFamily="34" charset="0"/>
                        <a:cs typeface="Calibri" panose="020F0502020204030204" pitchFamily="34" charset="0"/>
                      </a:endParaRPr>
                    </a:p>
                  </a:txBody>
                  <a:tcPr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panose="020F0502020204030204" pitchFamily="34" charset="0"/>
                        </a:rPr>
                        <a:t>Worst Memory Latency among all VMs</a:t>
                      </a:r>
                    </a:p>
                  </a:txBody>
                  <a:tcPr anchor="ctr"/>
                </a:tc>
                <a:tc>
                  <a:txBody>
                    <a:bodyPr/>
                    <a:lstStyle/>
                    <a:p>
                      <a:pPr algn="ctr" fontAlgn="ctr"/>
                      <a:r>
                        <a:rPr lang="en-SG" sz="1400" b="0" i="0" u="none" strike="noStrike" dirty="0">
                          <a:solidFill>
                            <a:srgbClr val="000000"/>
                          </a:solidFill>
                          <a:effectLst/>
                          <a:latin typeface="Calibri" panose="020F0502020204030204" pitchFamily="34" charset="0"/>
                        </a:rPr>
                        <a:t>0 – 1%</a:t>
                      </a:r>
                    </a:p>
                  </a:txBody>
                  <a:tcPr marL="6350" marR="6350" marT="6350" marB="0" anchor="ctr">
                    <a:gradFill>
                      <a:gsLst>
                        <a:gs pos="0">
                          <a:srgbClr val="92D050"/>
                        </a:gs>
                        <a:gs pos="100000">
                          <a:schemeClr val="bg1"/>
                        </a:gs>
                      </a:gsLst>
                      <a:lin ang="10800000" scaled="1"/>
                    </a:gradFill>
                  </a:tcPr>
                </a:tc>
                <a:tc>
                  <a:txBody>
                    <a:bodyPr/>
                    <a:lstStyle/>
                    <a:p>
                      <a:pPr algn="ctr" fontAlgn="ctr"/>
                      <a:r>
                        <a:rPr lang="en-SG" sz="1400" b="0" i="0" u="none" strike="noStrike" dirty="0">
                          <a:solidFill>
                            <a:srgbClr val="000000"/>
                          </a:solidFill>
                          <a:effectLst/>
                          <a:latin typeface="Calibri" panose="020F0502020204030204" pitchFamily="34" charset="0"/>
                        </a:rPr>
                        <a:t>1 – 2</a:t>
                      </a:r>
                    </a:p>
                  </a:txBody>
                  <a:tcPr marL="6350" marR="6350" marT="6350" marB="0" anchor="ctr">
                    <a:gradFill>
                      <a:gsLst>
                        <a:gs pos="0">
                          <a:srgbClr val="FFFF00"/>
                        </a:gs>
                        <a:gs pos="100000">
                          <a:schemeClr val="bg1"/>
                        </a:gs>
                      </a:gsLst>
                      <a:lin ang="10800000" scaled="1"/>
                    </a:gradFill>
                  </a:tcPr>
                </a:tc>
                <a:tc>
                  <a:txBody>
                    <a:bodyPr/>
                    <a:lstStyle/>
                    <a:p>
                      <a:pPr algn="ctr" fontAlgn="ctr"/>
                      <a:r>
                        <a:rPr lang="en-SG" sz="1400" b="0" i="0" u="none" strike="noStrike" dirty="0">
                          <a:solidFill>
                            <a:srgbClr val="000000"/>
                          </a:solidFill>
                          <a:effectLst/>
                          <a:latin typeface="Calibri" panose="020F0502020204030204" pitchFamily="34" charset="0"/>
                        </a:rPr>
                        <a:t>2 – 4</a:t>
                      </a:r>
                    </a:p>
                  </a:txBody>
                  <a:tcPr marL="6350" marR="6350" marT="6350" marB="0" anchor="ctr">
                    <a:gradFill>
                      <a:gsLst>
                        <a:gs pos="0">
                          <a:srgbClr val="FFC000"/>
                        </a:gs>
                        <a:gs pos="100000">
                          <a:schemeClr val="bg1"/>
                        </a:gs>
                      </a:gsLst>
                      <a:lin ang="10800000" scaled="1"/>
                    </a:gradFill>
                  </a:tcPr>
                </a:tc>
                <a:tc>
                  <a:txBody>
                    <a:bodyPr/>
                    <a:lstStyle/>
                    <a:p>
                      <a:pPr algn="ctr" fontAlgn="ctr"/>
                      <a:r>
                        <a:rPr lang="en-SG" sz="1400" b="0" i="0" u="none" strike="noStrike" dirty="0">
                          <a:solidFill>
                            <a:srgbClr val="000000"/>
                          </a:solidFill>
                          <a:effectLst/>
                          <a:latin typeface="Calibri" panose="020F0502020204030204" pitchFamily="34" charset="0"/>
                        </a:rPr>
                        <a:t>4 – 8%</a:t>
                      </a:r>
                    </a:p>
                  </a:txBody>
                  <a:tcPr marL="6350" marR="6350" marT="6350" marB="0" anchor="ctr">
                    <a:gradFill>
                      <a:gsLst>
                        <a:gs pos="0">
                          <a:srgbClr val="FF0000"/>
                        </a:gs>
                        <a:gs pos="100000">
                          <a:schemeClr val="bg1"/>
                        </a:gs>
                      </a:gsLst>
                      <a:lin ang="10800000" scaled="1"/>
                    </a:gradFill>
                  </a:tcPr>
                </a:tc>
                <a:extLst>
                  <a:ext uri="{0D108BD9-81ED-4DB2-BD59-A6C34878D82A}">
                    <a16:rowId xmlns:a16="http://schemas.microsoft.com/office/drawing/2014/main" val="3929788876"/>
                  </a:ext>
                </a:extLst>
              </a:tr>
              <a:tr h="378617">
                <a:tc rowSpan="6">
                  <a:txBody>
                    <a:bodyPr/>
                    <a:lstStyle/>
                    <a:p>
                      <a:pPr>
                        <a:spcBef>
                          <a:spcPts val="600"/>
                        </a:spcBef>
                        <a:spcAft>
                          <a:spcPts val="600"/>
                        </a:spcAft>
                      </a:pPr>
                      <a:r>
                        <a:rPr lang="en-SG" sz="1400" b="1" dirty="0">
                          <a:solidFill>
                            <a:schemeClr val="tx2"/>
                          </a:solidFill>
                          <a:latin typeface="Calibri" panose="020F0502020204030204" pitchFamily="34" charset="0"/>
                          <a:cs typeface="Calibri" panose="020F0502020204030204" pitchFamily="34" charset="0"/>
                        </a:rPr>
                        <a:t>How Broad?</a:t>
                      </a:r>
                    </a:p>
                  </a:txBody>
                  <a:tcPr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panose="020F0502020204030204" pitchFamily="34" charset="0"/>
                        </a:rPr>
                        <a:t>Average vCPU Ready among VMs</a:t>
                      </a:r>
                    </a:p>
                  </a:txBody>
                  <a:tcPr anchor="ctr"/>
                </a:tc>
                <a:tc>
                  <a:txBody>
                    <a:bodyPr/>
                    <a:lstStyle/>
                    <a:p>
                      <a:pPr algn="ctr" fontAlgn="ctr"/>
                      <a:r>
                        <a:rPr lang="en-SG" sz="1400" b="0" i="0" u="none" strike="noStrike" dirty="0">
                          <a:solidFill>
                            <a:srgbClr val="000000"/>
                          </a:solidFill>
                          <a:effectLst/>
                          <a:latin typeface="Calibri" panose="020F0502020204030204" pitchFamily="34" charset="0"/>
                        </a:rPr>
                        <a:t>0 – 0.5%</a:t>
                      </a:r>
                    </a:p>
                  </a:txBody>
                  <a:tcPr marL="6350" marR="6350" marT="6350" marB="0" anchor="ctr">
                    <a:gradFill>
                      <a:gsLst>
                        <a:gs pos="0">
                          <a:srgbClr val="92D050"/>
                        </a:gs>
                        <a:gs pos="100000">
                          <a:schemeClr val="bg1"/>
                        </a:gs>
                      </a:gsLst>
                      <a:lin ang="10800000" scaled="1"/>
                    </a:gradFill>
                  </a:tcPr>
                </a:tc>
                <a:tc>
                  <a:txBody>
                    <a:bodyPr/>
                    <a:lstStyle/>
                    <a:p>
                      <a:pPr algn="ctr" fontAlgn="ctr"/>
                      <a:r>
                        <a:rPr lang="en-SG" sz="1400" b="0" i="0" u="none" strike="noStrike" dirty="0">
                          <a:solidFill>
                            <a:srgbClr val="000000"/>
                          </a:solidFill>
                          <a:effectLst/>
                          <a:latin typeface="Calibri" panose="020F0502020204030204" pitchFamily="34" charset="0"/>
                        </a:rPr>
                        <a:t>0.5 – 1</a:t>
                      </a:r>
                    </a:p>
                  </a:txBody>
                  <a:tcPr marL="6350" marR="6350" marT="6350" marB="0" anchor="ctr">
                    <a:gradFill>
                      <a:gsLst>
                        <a:gs pos="0">
                          <a:srgbClr val="FFFF00"/>
                        </a:gs>
                        <a:gs pos="100000">
                          <a:schemeClr val="bg1"/>
                        </a:gs>
                      </a:gsLst>
                      <a:lin ang="10800000" scaled="1"/>
                    </a:gradFill>
                  </a:tcPr>
                </a:tc>
                <a:tc>
                  <a:txBody>
                    <a:bodyPr/>
                    <a:lstStyle/>
                    <a:p>
                      <a:pPr algn="ctr"/>
                      <a:r>
                        <a:rPr lang="en-SG" sz="1400" b="0" dirty="0">
                          <a:solidFill>
                            <a:schemeClr val="bg2">
                              <a:lumMod val="10000"/>
                            </a:schemeClr>
                          </a:solidFill>
                          <a:latin typeface="Calibri"/>
                          <a:cs typeface="Calibri"/>
                        </a:rPr>
                        <a:t>1 – 2</a:t>
                      </a:r>
                    </a:p>
                  </a:txBody>
                  <a:tcPr anchor="ctr">
                    <a:gradFill>
                      <a:gsLst>
                        <a:gs pos="0">
                          <a:srgbClr val="FFC000"/>
                        </a:gs>
                        <a:gs pos="100000">
                          <a:schemeClr val="bg1"/>
                        </a:gs>
                      </a:gsLst>
                      <a:lin ang="10800000" scaled="1"/>
                    </a:gradFill>
                  </a:tcPr>
                </a:tc>
                <a:tc>
                  <a:txBody>
                    <a:bodyPr/>
                    <a:lstStyle/>
                    <a:p>
                      <a:pPr algn="ctr"/>
                      <a:r>
                        <a:rPr lang="en-SG" sz="1400" b="0" dirty="0">
                          <a:solidFill>
                            <a:schemeClr val="bg2">
                              <a:lumMod val="10000"/>
                            </a:schemeClr>
                          </a:solidFill>
                          <a:latin typeface="Calibri"/>
                          <a:cs typeface="Calibri"/>
                        </a:rPr>
                        <a:t>2 – 4%</a:t>
                      </a:r>
                    </a:p>
                  </a:txBody>
                  <a:tcPr anchor="ctr">
                    <a:gradFill>
                      <a:gsLst>
                        <a:gs pos="0">
                          <a:srgbClr val="FF0000"/>
                        </a:gs>
                        <a:gs pos="100000">
                          <a:schemeClr val="bg1"/>
                        </a:gs>
                      </a:gsLst>
                      <a:lin ang="10800000" scaled="1"/>
                    </a:gradFill>
                  </a:tcPr>
                </a:tc>
                <a:extLst>
                  <a:ext uri="{0D108BD9-81ED-4DB2-BD59-A6C34878D82A}">
                    <a16:rowId xmlns:a16="http://schemas.microsoft.com/office/drawing/2014/main" val="1166837769"/>
                  </a:ext>
                </a:extLst>
              </a:tr>
              <a:tr h="378617">
                <a:tc vMerge="1">
                  <a:txBody>
                    <a:bodyPr/>
                    <a:lstStyle/>
                    <a:p>
                      <a:endParaRPr lang="en-SG" sz="1200" b="0">
                        <a:solidFill>
                          <a:schemeClr val="tx2"/>
                        </a:solidFill>
                        <a:latin typeface="Calibri" panose="020F0502020204030204" pitchFamily="34" charset="0"/>
                        <a:cs typeface="Calibri" panose="020F0502020204030204" pitchFamily="34" charset="0"/>
                      </a:endParaRPr>
                    </a:p>
                  </a:txBody>
                  <a:tcPr marL="91368" marR="91368" marT="45684" marB="45684" anchor="ctr"/>
                </a:tc>
                <a:tc>
                  <a:txBody>
                    <a:bodyPr/>
                    <a:lstStyle/>
                    <a:p>
                      <a:pPr algn="l" fontAlgn="b"/>
                      <a:r>
                        <a:rPr lang="en-US" sz="1400" b="0" i="0" u="none" strike="noStrike" dirty="0">
                          <a:solidFill>
                            <a:srgbClr val="000000"/>
                          </a:solidFill>
                          <a:effectLst/>
                          <a:latin typeface="Calibri" panose="020F0502020204030204" pitchFamily="34" charset="0"/>
                        </a:rPr>
                        <a:t>Average vCPU Co-Stop among VMs</a:t>
                      </a:r>
                    </a:p>
                  </a:txBody>
                  <a:tcPr anchor="ctr"/>
                </a:tc>
                <a:tc>
                  <a:txBody>
                    <a:bodyPr/>
                    <a:lstStyle/>
                    <a:p>
                      <a:pPr algn="ctr"/>
                      <a:r>
                        <a:rPr lang="en-SG" sz="1400" b="0" kern="1200" dirty="0">
                          <a:solidFill>
                            <a:schemeClr val="tx2"/>
                          </a:solidFill>
                          <a:latin typeface="Calibri"/>
                          <a:ea typeface="+mn-ea"/>
                          <a:cs typeface="Calibri"/>
                        </a:rPr>
                        <a:t>0% - 0.25%</a:t>
                      </a:r>
                    </a:p>
                  </a:txBody>
                  <a:tcPr anchor="ctr">
                    <a:gradFill>
                      <a:gsLst>
                        <a:gs pos="0">
                          <a:srgbClr val="92D050"/>
                        </a:gs>
                        <a:gs pos="100000">
                          <a:schemeClr val="bg1"/>
                        </a:gs>
                      </a:gsLst>
                      <a:lin ang="10800000" scaled="1"/>
                    </a:gradFill>
                  </a:tcPr>
                </a:tc>
                <a:tc>
                  <a:txBody>
                    <a:bodyPr/>
                    <a:lstStyle/>
                    <a:p>
                      <a:pPr algn="ctr"/>
                      <a:r>
                        <a:rPr lang="en-SG" sz="1400" b="0" kern="1200" dirty="0">
                          <a:solidFill>
                            <a:schemeClr val="tx2"/>
                          </a:solidFill>
                          <a:latin typeface="Calibri"/>
                          <a:ea typeface="+mn-ea"/>
                          <a:cs typeface="Calibri"/>
                        </a:rPr>
                        <a:t>0.25 – 0.5%</a:t>
                      </a:r>
                    </a:p>
                  </a:txBody>
                  <a:tcPr anchor="ctr">
                    <a:gradFill>
                      <a:gsLst>
                        <a:gs pos="0">
                          <a:srgbClr val="FFFF00"/>
                        </a:gs>
                        <a:gs pos="100000">
                          <a:schemeClr val="bg1"/>
                        </a:gs>
                      </a:gsLst>
                      <a:lin ang="10800000" scaled="1"/>
                    </a:gradFill>
                  </a:tcPr>
                </a:tc>
                <a:tc>
                  <a:txBody>
                    <a:bodyPr/>
                    <a:lstStyle/>
                    <a:p>
                      <a:pPr algn="ctr"/>
                      <a:r>
                        <a:rPr lang="en-SG" sz="1400" b="0" dirty="0">
                          <a:solidFill>
                            <a:schemeClr val="bg2">
                              <a:lumMod val="10000"/>
                            </a:schemeClr>
                          </a:solidFill>
                          <a:latin typeface="Calibri"/>
                          <a:cs typeface="Calibri"/>
                        </a:rPr>
                        <a:t>0.5 - 1%</a:t>
                      </a:r>
                    </a:p>
                  </a:txBody>
                  <a:tcPr anchor="ctr">
                    <a:gradFill>
                      <a:gsLst>
                        <a:gs pos="0">
                          <a:srgbClr val="FFC000"/>
                        </a:gs>
                        <a:gs pos="100000">
                          <a:schemeClr val="bg1"/>
                        </a:gs>
                      </a:gsLst>
                      <a:lin ang="10800000" scaled="1"/>
                    </a:gradFill>
                  </a:tcPr>
                </a:tc>
                <a:tc>
                  <a:txBody>
                    <a:bodyPr/>
                    <a:lstStyle/>
                    <a:p>
                      <a:pPr algn="ctr"/>
                      <a:r>
                        <a:rPr lang="en-SG" sz="1400" b="0" dirty="0">
                          <a:solidFill>
                            <a:schemeClr val="bg2">
                              <a:lumMod val="10000"/>
                            </a:schemeClr>
                          </a:solidFill>
                          <a:latin typeface="Calibri"/>
                          <a:cs typeface="Calibri"/>
                        </a:rPr>
                        <a:t>1 - 2%</a:t>
                      </a:r>
                    </a:p>
                  </a:txBody>
                  <a:tcPr anchor="ctr">
                    <a:gradFill>
                      <a:gsLst>
                        <a:gs pos="0">
                          <a:srgbClr val="FF0000"/>
                        </a:gs>
                        <a:gs pos="100000">
                          <a:schemeClr val="bg1"/>
                        </a:gs>
                      </a:gsLst>
                      <a:lin ang="10800000" scaled="1"/>
                    </a:gradFill>
                  </a:tcPr>
                </a:tc>
                <a:extLst>
                  <a:ext uri="{0D108BD9-81ED-4DB2-BD59-A6C34878D82A}">
                    <a16:rowId xmlns:a16="http://schemas.microsoft.com/office/drawing/2014/main" val="866194901"/>
                  </a:ext>
                </a:extLst>
              </a:tr>
              <a:tr h="403742">
                <a:tc vMerge="1">
                  <a:txBody>
                    <a:bodyPr/>
                    <a:lstStyle/>
                    <a:p>
                      <a:endParaRPr lang="en-SG"/>
                    </a:p>
                  </a:txBody>
                  <a:tcPr/>
                </a:tc>
                <a:tc>
                  <a:txBody>
                    <a:bodyPr/>
                    <a:lstStyle/>
                    <a:p>
                      <a:pPr algn="l" fontAlgn="b"/>
                      <a:r>
                        <a:rPr lang="en-US" sz="1400" b="0" i="0" u="none" strike="noStrike" dirty="0">
                          <a:solidFill>
                            <a:srgbClr val="000000"/>
                          </a:solidFill>
                          <a:effectLst/>
                          <a:latin typeface="Calibri" panose="020F0502020204030204" pitchFamily="34" charset="0"/>
                        </a:rPr>
                        <a:t>Average Memory Latency among VMs</a:t>
                      </a:r>
                    </a:p>
                  </a:txBody>
                  <a:tcPr anchor="ctr"/>
                </a:tc>
                <a:tc>
                  <a:txBody>
                    <a:bodyPr/>
                    <a:lstStyle/>
                    <a:p>
                      <a:pPr algn="ctr"/>
                      <a:r>
                        <a:rPr lang="en-SG" sz="1400" b="0" kern="1200" dirty="0">
                          <a:solidFill>
                            <a:schemeClr val="tx2"/>
                          </a:solidFill>
                          <a:latin typeface="Calibri"/>
                          <a:ea typeface="+mn-ea"/>
                          <a:cs typeface="Calibri"/>
                        </a:rPr>
                        <a:t>0% - 0.25%</a:t>
                      </a:r>
                    </a:p>
                  </a:txBody>
                  <a:tcPr anchor="ctr">
                    <a:gradFill>
                      <a:gsLst>
                        <a:gs pos="0">
                          <a:srgbClr val="92D050"/>
                        </a:gs>
                        <a:gs pos="100000">
                          <a:schemeClr val="bg1"/>
                        </a:gs>
                      </a:gsLst>
                      <a:lin ang="10800000" scaled="1"/>
                    </a:gradFill>
                  </a:tcPr>
                </a:tc>
                <a:tc>
                  <a:txBody>
                    <a:bodyPr/>
                    <a:lstStyle/>
                    <a:p>
                      <a:pPr algn="ctr"/>
                      <a:r>
                        <a:rPr lang="en-SG" sz="1400" b="0" kern="1200" dirty="0">
                          <a:solidFill>
                            <a:schemeClr val="tx2"/>
                          </a:solidFill>
                          <a:latin typeface="Calibri"/>
                          <a:ea typeface="+mn-ea"/>
                          <a:cs typeface="Calibri"/>
                        </a:rPr>
                        <a:t>0.25 – 0.5%</a:t>
                      </a:r>
                    </a:p>
                  </a:txBody>
                  <a:tcPr anchor="ctr">
                    <a:gradFill>
                      <a:gsLst>
                        <a:gs pos="0">
                          <a:srgbClr val="FFFF00"/>
                        </a:gs>
                        <a:gs pos="100000">
                          <a:schemeClr val="bg1"/>
                        </a:gs>
                      </a:gsLst>
                      <a:lin ang="10800000" scaled="1"/>
                    </a:gradFill>
                  </a:tcPr>
                </a:tc>
                <a:tc>
                  <a:txBody>
                    <a:bodyPr/>
                    <a:lstStyle/>
                    <a:p>
                      <a:pPr algn="ctr"/>
                      <a:r>
                        <a:rPr lang="en-SG" sz="1400" b="0" dirty="0">
                          <a:solidFill>
                            <a:schemeClr val="bg2">
                              <a:lumMod val="10000"/>
                            </a:schemeClr>
                          </a:solidFill>
                          <a:latin typeface="Calibri"/>
                          <a:cs typeface="Calibri"/>
                        </a:rPr>
                        <a:t>0.5 - 1%</a:t>
                      </a:r>
                    </a:p>
                  </a:txBody>
                  <a:tcPr anchor="ctr">
                    <a:gradFill>
                      <a:gsLst>
                        <a:gs pos="0">
                          <a:srgbClr val="FFC000"/>
                        </a:gs>
                        <a:gs pos="100000">
                          <a:schemeClr val="bg1"/>
                        </a:gs>
                      </a:gsLst>
                      <a:lin ang="10800000" scaled="1"/>
                    </a:gradFill>
                  </a:tcPr>
                </a:tc>
                <a:tc>
                  <a:txBody>
                    <a:bodyPr/>
                    <a:lstStyle/>
                    <a:p>
                      <a:pPr algn="ctr"/>
                      <a:r>
                        <a:rPr lang="en-SG" sz="1400" b="0" dirty="0">
                          <a:solidFill>
                            <a:schemeClr val="bg2">
                              <a:lumMod val="10000"/>
                            </a:schemeClr>
                          </a:solidFill>
                          <a:latin typeface="Calibri"/>
                          <a:cs typeface="Calibri"/>
                        </a:rPr>
                        <a:t>1 - 2%</a:t>
                      </a:r>
                    </a:p>
                  </a:txBody>
                  <a:tcPr anchor="ctr">
                    <a:gradFill>
                      <a:gsLst>
                        <a:gs pos="0">
                          <a:srgbClr val="FF0000"/>
                        </a:gs>
                        <a:gs pos="100000">
                          <a:schemeClr val="bg1"/>
                        </a:gs>
                      </a:gsLst>
                      <a:lin ang="10800000" scaled="1"/>
                    </a:gradFill>
                  </a:tcPr>
                </a:tc>
                <a:extLst>
                  <a:ext uri="{0D108BD9-81ED-4DB2-BD59-A6C34878D82A}">
                    <a16:rowId xmlns:a16="http://schemas.microsoft.com/office/drawing/2014/main" val="344736114"/>
                  </a:ext>
                </a:extLst>
              </a:tr>
              <a:tr h="403742">
                <a:tc vMerge="1">
                  <a:txBody>
                    <a:bodyPr/>
                    <a:lstStyle/>
                    <a:p>
                      <a:pPr>
                        <a:spcBef>
                          <a:spcPts val="600"/>
                        </a:spcBef>
                        <a:spcAft>
                          <a:spcPts val="600"/>
                        </a:spcAft>
                      </a:pPr>
                      <a:endParaRPr lang="en-SG" sz="1100" b="1" dirty="0">
                        <a:solidFill>
                          <a:schemeClr val="tx2"/>
                        </a:solidFill>
                        <a:latin typeface="Calibri" panose="020F0502020204030204" pitchFamily="34" charset="0"/>
                        <a:cs typeface="Calibri" panose="020F0502020204030204" pitchFamily="34" charset="0"/>
                      </a:endParaRPr>
                    </a:p>
                  </a:txBody>
                  <a:tcPr anchor="ctr"/>
                </a:tc>
                <a:tc>
                  <a:txBody>
                    <a:bodyPr/>
                    <a:lstStyle/>
                    <a:p>
                      <a:pPr algn="l" fontAlgn="b"/>
                      <a:r>
                        <a:rPr lang="en-US" sz="1400" b="0" i="0" u="none" strike="noStrike" dirty="0">
                          <a:solidFill>
                            <a:srgbClr val="000000"/>
                          </a:solidFill>
                          <a:effectLst/>
                          <a:latin typeface="Calibri" panose="020F0502020204030204" pitchFamily="34" charset="0"/>
                        </a:rPr>
                        <a:t>Percentage of vMotion</a:t>
                      </a:r>
                    </a:p>
                  </a:txBody>
                  <a:tcPr anchor="ctr"/>
                </a:tc>
                <a:tc>
                  <a:txBody>
                    <a:bodyPr/>
                    <a:lstStyle/>
                    <a:p>
                      <a:pPr algn="ctr" fontAlgn="ctr"/>
                      <a:r>
                        <a:rPr lang="en-SG" sz="1400" b="0" i="0" u="none" strike="noStrike" dirty="0">
                          <a:solidFill>
                            <a:srgbClr val="000000"/>
                          </a:solidFill>
                          <a:effectLst/>
                          <a:latin typeface="Calibri" panose="020F0502020204030204" pitchFamily="34" charset="0"/>
                        </a:rPr>
                        <a:t>0 – 1%</a:t>
                      </a:r>
                    </a:p>
                  </a:txBody>
                  <a:tcPr marL="6350" marR="6350" marT="6350" marB="0" anchor="ctr">
                    <a:gradFill>
                      <a:gsLst>
                        <a:gs pos="0">
                          <a:srgbClr val="92D050"/>
                        </a:gs>
                        <a:gs pos="100000">
                          <a:schemeClr val="bg1"/>
                        </a:gs>
                      </a:gsLst>
                      <a:lin ang="10800000" scaled="1"/>
                    </a:gradFill>
                  </a:tcPr>
                </a:tc>
                <a:tc>
                  <a:txBody>
                    <a:bodyPr/>
                    <a:lstStyle/>
                    <a:p>
                      <a:pPr algn="ctr" fontAlgn="ctr"/>
                      <a:r>
                        <a:rPr lang="en-SG" sz="1400" b="0" i="0" u="none" strike="noStrike" dirty="0">
                          <a:solidFill>
                            <a:srgbClr val="000000"/>
                          </a:solidFill>
                          <a:effectLst/>
                          <a:latin typeface="Calibri" panose="020F0502020204030204" pitchFamily="34" charset="0"/>
                        </a:rPr>
                        <a:t>1 – 2</a:t>
                      </a:r>
                    </a:p>
                  </a:txBody>
                  <a:tcPr marL="6350" marR="6350" marT="6350" marB="0" anchor="ctr">
                    <a:gradFill>
                      <a:gsLst>
                        <a:gs pos="0">
                          <a:srgbClr val="FFFF00"/>
                        </a:gs>
                        <a:gs pos="100000">
                          <a:schemeClr val="bg1"/>
                        </a:gs>
                      </a:gsLst>
                      <a:lin ang="10800000" scaled="1"/>
                    </a:gradFill>
                  </a:tcPr>
                </a:tc>
                <a:tc>
                  <a:txBody>
                    <a:bodyPr/>
                    <a:lstStyle/>
                    <a:p>
                      <a:pPr algn="ctr" fontAlgn="ctr"/>
                      <a:r>
                        <a:rPr lang="en-SG" sz="1400" b="0" i="0" u="none" strike="noStrike" dirty="0">
                          <a:solidFill>
                            <a:srgbClr val="000000"/>
                          </a:solidFill>
                          <a:effectLst/>
                          <a:latin typeface="Calibri" panose="020F0502020204030204" pitchFamily="34" charset="0"/>
                        </a:rPr>
                        <a:t>2 – 4</a:t>
                      </a:r>
                    </a:p>
                  </a:txBody>
                  <a:tcPr marL="6350" marR="6350" marT="6350" marB="0" anchor="ctr">
                    <a:gradFill>
                      <a:gsLst>
                        <a:gs pos="0">
                          <a:srgbClr val="FFC000"/>
                        </a:gs>
                        <a:gs pos="100000">
                          <a:schemeClr val="bg1"/>
                        </a:gs>
                      </a:gsLst>
                      <a:lin ang="10800000" scaled="1"/>
                    </a:gradFill>
                  </a:tcPr>
                </a:tc>
                <a:tc>
                  <a:txBody>
                    <a:bodyPr/>
                    <a:lstStyle/>
                    <a:p>
                      <a:pPr algn="ctr" fontAlgn="ctr"/>
                      <a:r>
                        <a:rPr lang="en-SG" sz="1400" b="0" i="0" u="none" strike="noStrike" dirty="0">
                          <a:solidFill>
                            <a:srgbClr val="000000"/>
                          </a:solidFill>
                          <a:effectLst/>
                          <a:latin typeface="Calibri" panose="020F0502020204030204" pitchFamily="34" charset="0"/>
                        </a:rPr>
                        <a:t>4 – 8%</a:t>
                      </a:r>
                    </a:p>
                  </a:txBody>
                  <a:tcPr marL="6350" marR="6350" marT="6350" marB="0" anchor="ctr">
                    <a:gradFill>
                      <a:gsLst>
                        <a:gs pos="0">
                          <a:srgbClr val="FF0000"/>
                        </a:gs>
                        <a:gs pos="100000">
                          <a:schemeClr val="bg1"/>
                        </a:gs>
                      </a:gsLst>
                      <a:lin ang="10800000" scaled="1"/>
                    </a:gradFill>
                  </a:tcPr>
                </a:tc>
                <a:extLst>
                  <a:ext uri="{0D108BD9-81ED-4DB2-BD59-A6C34878D82A}">
                    <a16:rowId xmlns:a16="http://schemas.microsoft.com/office/drawing/2014/main" val="1086811821"/>
                  </a:ext>
                </a:extLst>
              </a:tr>
              <a:tr h="403742">
                <a:tc vMerge="1">
                  <a:txBody>
                    <a:bodyPr/>
                    <a:lstStyle/>
                    <a:p>
                      <a:pPr>
                        <a:spcBef>
                          <a:spcPts val="600"/>
                        </a:spcBef>
                        <a:spcAft>
                          <a:spcPts val="600"/>
                        </a:spcAft>
                      </a:pPr>
                      <a:endParaRPr lang="en-SG" sz="1200" b="1" dirty="0">
                        <a:solidFill>
                          <a:schemeClr val="tx2"/>
                        </a:solidFill>
                        <a:latin typeface="Calibri" panose="020F0502020204030204" pitchFamily="34" charset="0"/>
                        <a:cs typeface="Calibri" panose="020F0502020204030204" pitchFamily="34" charset="0"/>
                      </a:endParaRPr>
                    </a:p>
                  </a:txBody>
                  <a:tcPr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panose="020F0502020204030204" pitchFamily="34" charset="0"/>
                        </a:rPr>
                        <a:t>Worst network error + dropped packets among all ESXi hosts</a:t>
                      </a:r>
                    </a:p>
                  </a:txBody>
                  <a:tcPr anchor="ctr"/>
                </a:tc>
                <a:tc>
                  <a:txBody>
                    <a:bodyPr/>
                    <a:lstStyle/>
                    <a:p>
                      <a:pPr algn="ctr"/>
                      <a:r>
                        <a:rPr lang="en-SG" sz="1400" b="0" kern="1200" dirty="0">
                          <a:solidFill>
                            <a:schemeClr val="tx2"/>
                          </a:solidFill>
                          <a:latin typeface="Calibri"/>
                          <a:ea typeface="+mn-ea"/>
                          <a:cs typeface="Calibri"/>
                        </a:rPr>
                        <a:t>0% - 0.2%</a:t>
                      </a:r>
                    </a:p>
                  </a:txBody>
                  <a:tcPr anchor="ctr">
                    <a:gradFill>
                      <a:gsLst>
                        <a:gs pos="0">
                          <a:srgbClr val="92D050"/>
                        </a:gs>
                        <a:gs pos="100000">
                          <a:schemeClr val="bg1"/>
                        </a:gs>
                      </a:gsLst>
                      <a:lin ang="10800000" scaled="1"/>
                    </a:gradFill>
                  </a:tcPr>
                </a:tc>
                <a:tc>
                  <a:txBody>
                    <a:bodyPr/>
                    <a:lstStyle/>
                    <a:p>
                      <a:pPr algn="ctr"/>
                      <a:r>
                        <a:rPr lang="en-SG" sz="1400" b="0" kern="1200" dirty="0">
                          <a:solidFill>
                            <a:schemeClr val="tx2"/>
                          </a:solidFill>
                          <a:latin typeface="Calibri"/>
                          <a:ea typeface="+mn-ea"/>
                          <a:cs typeface="Calibri"/>
                        </a:rPr>
                        <a:t>0.2 – 0.4%</a:t>
                      </a:r>
                    </a:p>
                  </a:txBody>
                  <a:tcPr anchor="ctr">
                    <a:gradFill>
                      <a:gsLst>
                        <a:gs pos="0">
                          <a:srgbClr val="FFFF00"/>
                        </a:gs>
                        <a:gs pos="100000">
                          <a:schemeClr val="bg1"/>
                        </a:gs>
                      </a:gsLst>
                      <a:lin ang="10800000" scaled="1"/>
                    </a:gradFill>
                  </a:tcPr>
                </a:tc>
                <a:tc>
                  <a:txBody>
                    <a:bodyPr/>
                    <a:lstStyle/>
                    <a:p>
                      <a:pPr algn="ctr"/>
                      <a:r>
                        <a:rPr lang="en-SG" sz="1400" b="0" dirty="0">
                          <a:solidFill>
                            <a:schemeClr val="bg2">
                              <a:lumMod val="10000"/>
                            </a:schemeClr>
                          </a:solidFill>
                          <a:latin typeface="Calibri"/>
                          <a:cs typeface="Calibri"/>
                        </a:rPr>
                        <a:t>0.4 – 0.8%</a:t>
                      </a:r>
                    </a:p>
                  </a:txBody>
                  <a:tcPr anchor="ctr">
                    <a:gradFill>
                      <a:gsLst>
                        <a:gs pos="0">
                          <a:srgbClr val="FFC000"/>
                        </a:gs>
                        <a:gs pos="100000">
                          <a:schemeClr val="bg1"/>
                        </a:gs>
                      </a:gsLst>
                      <a:lin ang="10800000" scaled="1"/>
                    </a:gradFill>
                  </a:tcPr>
                </a:tc>
                <a:tc>
                  <a:txBody>
                    <a:bodyPr/>
                    <a:lstStyle/>
                    <a:p>
                      <a:pPr algn="ctr"/>
                      <a:r>
                        <a:rPr lang="en-SG" sz="1400" b="0" dirty="0">
                          <a:solidFill>
                            <a:schemeClr val="bg2">
                              <a:lumMod val="10000"/>
                            </a:schemeClr>
                          </a:solidFill>
                          <a:latin typeface="Calibri"/>
                          <a:cs typeface="Calibri"/>
                        </a:rPr>
                        <a:t>0.8 – 1.6%</a:t>
                      </a:r>
                    </a:p>
                  </a:txBody>
                  <a:tcPr anchor="ctr">
                    <a:gradFill>
                      <a:gsLst>
                        <a:gs pos="0">
                          <a:srgbClr val="FF0000"/>
                        </a:gs>
                        <a:gs pos="100000">
                          <a:schemeClr val="bg1"/>
                        </a:gs>
                      </a:gsLst>
                      <a:lin ang="10800000" scaled="1"/>
                    </a:gradFill>
                  </a:tcPr>
                </a:tc>
                <a:extLst>
                  <a:ext uri="{0D108BD9-81ED-4DB2-BD59-A6C34878D82A}">
                    <a16:rowId xmlns:a16="http://schemas.microsoft.com/office/drawing/2014/main" val="2011500779"/>
                  </a:ext>
                </a:extLst>
              </a:tr>
              <a:tr h="403742">
                <a:tc vMerge="1">
                  <a:txBody>
                    <a:bodyPr/>
                    <a:lstStyle/>
                    <a:p>
                      <a:pPr>
                        <a:spcBef>
                          <a:spcPts val="600"/>
                        </a:spcBef>
                        <a:spcAft>
                          <a:spcPts val="600"/>
                        </a:spcAft>
                      </a:pPr>
                      <a:endParaRPr lang="en-SG" sz="1200" b="1" dirty="0">
                        <a:solidFill>
                          <a:schemeClr val="tx2"/>
                        </a:solidFill>
                        <a:latin typeface="Calibri" panose="020F0502020204030204" pitchFamily="34" charset="0"/>
                        <a:cs typeface="Calibri" panose="020F0502020204030204" pitchFamily="34" charset="0"/>
                      </a:endParaRPr>
                    </a:p>
                  </a:txBody>
                  <a:tcPr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panose="020F0502020204030204" pitchFamily="34" charset="0"/>
                        </a:rPr>
                        <a:t>Percentage of memory swapped + zipped </a:t>
                      </a:r>
                    </a:p>
                  </a:txBody>
                  <a:tcPr anchor="ctr"/>
                </a:tc>
                <a:tc>
                  <a:txBody>
                    <a:bodyPr/>
                    <a:lstStyle/>
                    <a:p>
                      <a:pPr algn="ctr"/>
                      <a:r>
                        <a:rPr lang="en-SG" sz="1400" b="0" kern="1200" dirty="0">
                          <a:solidFill>
                            <a:schemeClr val="tx2"/>
                          </a:solidFill>
                          <a:latin typeface="Calibri"/>
                          <a:ea typeface="+mn-ea"/>
                          <a:cs typeface="Calibri"/>
                        </a:rPr>
                        <a:t>0% - 0.25%</a:t>
                      </a:r>
                    </a:p>
                  </a:txBody>
                  <a:tcPr anchor="ctr">
                    <a:gradFill>
                      <a:gsLst>
                        <a:gs pos="0">
                          <a:srgbClr val="92D050"/>
                        </a:gs>
                        <a:gs pos="100000">
                          <a:schemeClr val="bg1"/>
                        </a:gs>
                      </a:gsLst>
                      <a:lin ang="10800000" scaled="1"/>
                    </a:gradFill>
                  </a:tcPr>
                </a:tc>
                <a:tc>
                  <a:txBody>
                    <a:bodyPr/>
                    <a:lstStyle/>
                    <a:p>
                      <a:pPr algn="ctr"/>
                      <a:r>
                        <a:rPr lang="en-SG" sz="1400" b="0" kern="1200" dirty="0">
                          <a:solidFill>
                            <a:schemeClr val="tx2"/>
                          </a:solidFill>
                          <a:latin typeface="Calibri"/>
                          <a:ea typeface="+mn-ea"/>
                          <a:cs typeface="Calibri"/>
                        </a:rPr>
                        <a:t>0.25 – 0.5%</a:t>
                      </a:r>
                    </a:p>
                  </a:txBody>
                  <a:tcPr anchor="ctr">
                    <a:gradFill>
                      <a:gsLst>
                        <a:gs pos="0">
                          <a:srgbClr val="FFFF00"/>
                        </a:gs>
                        <a:gs pos="100000">
                          <a:schemeClr val="bg1"/>
                        </a:gs>
                      </a:gsLst>
                      <a:lin ang="10800000" scaled="1"/>
                    </a:gradFill>
                  </a:tcPr>
                </a:tc>
                <a:tc>
                  <a:txBody>
                    <a:bodyPr/>
                    <a:lstStyle/>
                    <a:p>
                      <a:pPr algn="ctr"/>
                      <a:r>
                        <a:rPr lang="en-SG" sz="1400" b="0" dirty="0">
                          <a:solidFill>
                            <a:schemeClr val="bg2">
                              <a:lumMod val="10000"/>
                            </a:schemeClr>
                          </a:solidFill>
                          <a:latin typeface="Calibri"/>
                          <a:cs typeface="Calibri"/>
                        </a:rPr>
                        <a:t>0.5 - 1%</a:t>
                      </a:r>
                    </a:p>
                  </a:txBody>
                  <a:tcPr anchor="ctr">
                    <a:gradFill>
                      <a:gsLst>
                        <a:gs pos="0">
                          <a:srgbClr val="FFC000"/>
                        </a:gs>
                        <a:gs pos="100000">
                          <a:schemeClr val="bg1"/>
                        </a:gs>
                      </a:gsLst>
                      <a:lin ang="10800000" scaled="1"/>
                    </a:gradFill>
                  </a:tcPr>
                </a:tc>
                <a:tc>
                  <a:txBody>
                    <a:bodyPr/>
                    <a:lstStyle/>
                    <a:p>
                      <a:pPr algn="ctr"/>
                      <a:r>
                        <a:rPr lang="en-SG" sz="1400" b="0" dirty="0">
                          <a:solidFill>
                            <a:schemeClr val="bg2">
                              <a:lumMod val="10000"/>
                            </a:schemeClr>
                          </a:solidFill>
                          <a:latin typeface="Calibri"/>
                          <a:cs typeface="Calibri"/>
                        </a:rPr>
                        <a:t>1 - 2%</a:t>
                      </a:r>
                    </a:p>
                  </a:txBody>
                  <a:tcPr anchor="ctr">
                    <a:gradFill>
                      <a:gsLst>
                        <a:gs pos="0">
                          <a:srgbClr val="FF0000"/>
                        </a:gs>
                        <a:gs pos="100000">
                          <a:schemeClr val="bg1"/>
                        </a:gs>
                      </a:gsLst>
                      <a:lin ang="10800000" scaled="1"/>
                    </a:gradFill>
                  </a:tcPr>
                </a:tc>
                <a:extLst>
                  <a:ext uri="{0D108BD9-81ED-4DB2-BD59-A6C34878D82A}">
                    <a16:rowId xmlns:a16="http://schemas.microsoft.com/office/drawing/2014/main" val="1496258616"/>
                  </a:ext>
                </a:extLst>
              </a:tr>
            </a:tbl>
          </a:graphicData>
        </a:graphic>
      </p:graphicFrame>
      <p:sp>
        <p:nvSpPr>
          <p:cNvPr id="6" name="Right Brace 5">
            <a:extLst>
              <a:ext uri="{FF2B5EF4-FFF2-40B4-BE49-F238E27FC236}">
                <a16:creationId xmlns:a16="http://schemas.microsoft.com/office/drawing/2014/main" id="{22C63901-EBC4-4C9E-B1D8-D45B51D6E1FE}"/>
              </a:ext>
            </a:extLst>
          </p:cNvPr>
          <p:cNvSpPr/>
          <p:nvPr/>
        </p:nvSpPr>
        <p:spPr bwMode="gray">
          <a:xfrm>
            <a:off x="9378240" y="2065620"/>
            <a:ext cx="216000" cy="1012064"/>
          </a:xfrm>
          <a:prstGeom prst="rightBrace">
            <a:avLst>
              <a:gd name="adj1" fmla="val 59869"/>
              <a:gd name="adj2" fmla="val 50000"/>
            </a:avLst>
          </a:prstGeom>
          <a:ln w="254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G">
              <a:solidFill>
                <a:schemeClr val="tx2"/>
              </a:solidFill>
            </a:endParaRPr>
          </a:p>
        </p:txBody>
      </p:sp>
      <p:sp>
        <p:nvSpPr>
          <p:cNvPr id="8" name="TextBox 7">
            <a:extLst>
              <a:ext uri="{FF2B5EF4-FFF2-40B4-BE49-F238E27FC236}">
                <a16:creationId xmlns:a16="http://schemas.microsoft.com/office/drawing/2014/main" id="{AAF47F13-5B70-4432-B528-1CA76FE0225B}"/>
              </a:ext>
            </a:extLst>
          </p:cNvPr>
          <p:cNvSpPr txBox="1"/>
          <p:nvPr/>
        </p:nvSpPr>
        <p:spPr>
          <a:xfrm>
            <a:off x="9631080" y="2349000"/>
            <a:ext cx="2376000" cy="846386"/>
          </a:xfrm>
          <a:prstGeom prst="rect">
            <a:avLst/>
          </a:prstGeom>
        </p:spPr>
        <p:txBody>
          <a:bodyPr wrap="square" lIns="0" tIns="0" rIns="0" bIns="0" rtlCol="0">
            <a:spAutoFit/>
          </a:bodyPr>
          <a:lstStyle/>
          <a:p>
            <a:pPr algn="l">
              <a:spcAft>
                <a:spcPts val="600"/>
              </a:spcAft>
            </a:pPr>
            <a:r>
              <a:rPr lang="en-SG" sz="1100" dirty="0">
                <a:solidFill>
                  <a:schemeClr val="tx2"/>
                </a:solidFill>
              </a:rPr>
              <a:t>While the impact on VMs are the same with Ready, using the same range will elevate the score, as practically these 3 have lower score</a:t>
            </a:r>
          </a:p>
        </p:txBody>
      </p:sp>
      <p:sp>
        <p:nvSpPr>
          <p:cNvPr id="9" name="Right Brace 8">
            <a:extLst>
              <a:ext uri="{FF2B5EF4-FFF2-40B4-BE49-F238E27FC236}">
                <a16:creationId xmlns:a16="http://schemas.microsoft.com/office/drawing/2014/main" id="{C265A142-CAAB-41A2-B19A-3F14F1D87BA4}"/>
              </a:ext>
            </a:extLst>
          </p:cNvPr>
          <p:cNvSpPr/>
          <p:nvPr/>
        </p:nvSpPr>
        <p:spPr bwMode="gray">
          <a:xfrm>
            <a:off x="9379205" y="3389812"/>
            <a:ext cx="216000" cy="983872"/>
          </a:xfrm>
          <a:prstGeom prst="rightBrace">
            <a:avLst>
              <a:gd name="adj1" fmla="val 59869"/>
              <a:gd name="adj2" fmla="val 50000"/>
            </a:avLst>
          </a:prstGeom>
          <a:ln w="254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G">
              <a:solidFill>
                <a:schemeClr val="tx2"/>
              </a:solidFill>
            </a:endParaRPr>
          </a:p>
        </p:txBody>
      </p:sp>
      <p:sp>
        <p:nvSpPr>
          <p:cNvPr id="11" name="Right Brace 10">
            <a:extLst>
              <a:ext uri="{FF2B5EF4-FFF2-40B4-BE49-F238E27FC236}">
                <a16:creationId xmlns:a16="http://schemas.microsoft.com/office/drawing/2014/main" id="{6FE420F5-E1D9-4DF2-8425-82086B024D42}"/>
              </a:ext>
            </a:extLst>
          </p:cNvPr>
          <p:cNvSpPr/>
          <p:nvPr/>
        </p:nvSpPr>
        <p:spPr bwMode="gray">
          <a:xfrm>
            <a:off x="9378240" y="4404196"/>
            <a:ext cx="216000" cy="993177"/>
          </a:xfrm>
          <a:prstGeom prst="rightBrace">
            <a:avLst>
              <a:gd name="adj1" fmla="val 59869"/>
              <a:gd name="adj2" fmla="val 50000"/>
            </a:avLst>
          </a:prstGeom>
          <a:ln w="254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G">
              <a:solidFill>
                <a:schemeClr val="tx2"/>
              </a:solidFill>
            </a:endParaRPr>
          </a:p>
        </p:txBody>
      </p:sp>
      <p:sp>
        <p:nvSpPr>
          <p:cNvPr id="12" name="TextBox 11">
            <a:extLst>
              <a:ext uri="{FF2B5EF4-FFF2-40B4-BE49-F238E27FC236}">
                <a16:creationId xmlns:a16="http://schemas.microsoft.com/office/drawing/2014/main" id="{FE4C4874-EB62-4274-B472-3DBED2CD7A5F}"/>
              </a:ext>
            </a:extLst>
          </p:cNvPr>
          <p:cNvSpPr txBox="1"/>
          <p:nvPr/>
        </p:nvSpPr>
        <p:spPr>
          <a:xfrm>
            <a:off x="9660000" y="3712471"/>
            <a:ext cx="2376000" cy="507831"/>
          </a:xfrm>
          <a:prstGeom prst="rect">
            <a:avLst/>
          </a:prstGeom>
        </p:spPr>
        <p:txBody>
          <a:bodyPr wrap="square" lIns="0" tIns="0" rIns="0" bIns="0" rtlCol="0">
            <a:spAutoFit/>
          </a:bodyPr>
          <a:lstStyle/>
          <a:p>
            <a:pPr algn="l">
              <a:spcAft>
                <a:spcPts val="600"/>
              </a:spcAft>
            </a:pPr>
            <a:r>
              <a:rPr lang="en-SG" sz="1100" dirty="0">
                <a:solidFill>
                  <a:schemeClr val="tx2"/>
                </a:solidFill>
              </a:rPr>
              <a:t>More stringent than the Worst() metric, as it takes more effort to raise these number</a:t>
            </a:r>
          </a:p>
        </p:txBody>
      </p:sp>
      <p:sp>
        <p:nvSpPr>
          <p:cNvPr id="13" name="TextBox 12">
            <a:extLst>
              <a:ext uri="{FF2B5EF4-FFF2-40B4-BE49-F238E27FC236}">
                <a16:creationId xmlns:a16="http://schemas.microsoft.com/office/drawing/2014/main" id="{9FC1A913-FC8B-40F6-269B-E7BA1C7D0AEA}"/>
              </a:ext>
            </a:extLst>
          </p:cNvPr>
          <p:cNvSpPr txBox="1"/>
          <p:nvPr/>
        </p:nvSpPr>
        <p:spPr>
          <a:xfrm>
            <a:off x="9660000" y="4562230"/>
            <a:ext cx="2347080" cy="677108"/>
          </a:xfrm>
          <a:prstGeom prst="rect">
            <a:avLst/>
          </a:prstGeom>
        </p:spPr>
        <p:txBody>
          <a:bodyPr wrap="square" lIns="0" tIns="0" rIns="0" bIns="0" rtlCol="0">
            <a:spAutoFit/>
          </a:bodyPr>
          <a:lstStyle/>
          <a:p>
            <a:pPr algn="l">
              <a:spcAft>
                <a:spcPts val="600"/>
              </a:spcAft>
            </a:pPr>
            <a:r>
              <a:rPr lang="en-SG" sz="1100" dirty="0">
                <a:solidFill>
                  <a:schemeClr val="tx2"/>
                </a:solidFill>
              </a:rPr>
              <a:t>Threshold is set a bit higher as they are leading indicator. A cluster typically has 2 TB of RAM, so 1% is 20 GB. Same with network</a:t>
            </a:r>
          </a:p>
        </p:txBody>
      </p:sp>
    </p:spTree>
    <p:extLst>
      <p:ext uri="{BB962C8B-B14F-4D97-AF65-F5344CB8AC3E}">
        <p14:creationId xmlns:p14="http://schemas.microsoft.com/office/powerpoint/2010/main" val="3666353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A157477-C138-BCCE-E22A-D0905B1ACB42}"/>
              </a:ext>
            </a:extLst>
          </p:cNvPr>
          <p:cNvSpPr>
            <a:spLocks noGrp="1"/>
          </p:cNvSpPr>
          <p:nvPr>
            <p:ph sz="quarter" idx="14"/>
          </p:nvPr>
        </p:nvSpPr>
        <p:spPr>
          <a:xfrm>
            <a:off x="616666" y="1600201"/>
            <a:ext cx="3167934" cy="4572000"/>
          </a:xfrm>
        </p:spPr>
        <p:txBody>
          <a:bodyPr/>
          <a:lstStyle/>
          <a:p>
            <a:r>
              <a:rPr lang="en-US" sz="1800" dirty="0"/>
              <a:t>Table does not show the distribution among the values.</a:t>
            </a:r>
          </a:p>
          <a:p>
            <a:r>
              <a:rPr lang="en-US" sz="1800" dirty="0"/>
              <a:t>A distribution chart can tell if there is outlier (really bad value but rare) or you have real problem (plenty of bad values).</a:t>
            </a:r>
          </a:p>
          <a:p>
            <a:r>
              <a:rPr lang="en-US" sz="1800" dirty="0"/>
              <a:t>Expect your Gold clusters or datastore to outperform your bronze. All tiers should match your expectation, and ideally a bit better than your promise to your customers</a:t>
            </a:r>
          </a:p>
        </p:txBody>
      </p:sp>
      <p:sp>
        <p:nvSpPr>
          <p:cNvPr id="2" name="Subtitle 1">
            <a:extLst>
              <a:ext uri="{FF2B5EF4-FFF2-40B4-BE49-F238E27FC236}">
                <a16:creationId xmlns:a16="http://schemas.microsoft.com/office/drawing/2014/main" id="{86450E68-C326-BC3A-A1B2-EE9D28921949}"/>
              </a:ext>
            </a:extLst>
          </p:cNvPr>
          <p:cNvSpPr>
            <a:spLocks noGrp="1"/>
          </p:cNvSpPr>
          <p:nvPr>
            <p:ph type="subTitle" idx="10"/>
          </p:nvPr>
        </p:nvSpPr>
        <p:spPr/>
        <p:txBody>
          <a:bodyPr/>
          <a:lstStyle/>
          <a:p>
            <a:r>
              <a:rPr lang="en-US" dirty="0"/>
              <a:t>Is the bad performance an outlier? Or you have 2-tier IaaS?</a:t>
            </a:r>
          </a:p>
        </p:txBody>
      </p:sp>
      <p:sp>
        <p:nvSpPr>
          <p:cNvPr id="3" name="Title 2">
            <a:extLst>
              <a:ext uri="{FF2B5EF4-FFF2-40B4-BE49-F238E27FC236}">
                <a16:creationId xmlns:a16="http://schemas.microsoft.com/office/drawing/2014/main" id="{4EB9C372-6A22-9478-EDCD-5BBEC5F795DD}"/>
              </a:ext>
            </a:extLst>
          </p:cNvPr>
          <p:cNvSpPr>
            <a:spLocks noGrp="1"/>
          </p:cNvSpPr>
          <p:nvPr>
            <p:ph type="title"/>
          </p:nvPr>
        </p:nvSpPr>
        <p:spPr/>
        <p:txBody>
          <a:bodyPr/>
          <a:lstStyle/>
          <a:p>
            <a:r>
              <a:rPr lang="en-US" dirty="0"/>
              <a:t>Distribution</a:t>
            </a:r>
          </a:p>
        </p:txBody>
      </p:sp>
      <p:pic>
        <p:nvPicPr>
          <p:cNvPr id="10" name="Picture 9">
            <a:extLst>
              <a:ext uri="{FF2B5EF4-FFF2-40B4-BE49-F238E27FC236}">
                <a16:creationId xmlns:a16="http://schemas.microsoft.com/office/drawing/2014/main" id="{FCC1AC8D-E889-DE0E-5A67-93EB386AF36C}"/>
              </a:ext>
            </a:extLst>
          </p:cNvPr>
          <p:cNvPicPr>
            <a:picLocks noChangeAspect="1"/>
          </p:cNvPicPr>
          <p:nvPr/>
        </p:nvPicPr>
        <p:blipFill>
          <a:blip r:embed="rId2"/>
          <a:stretch>
            <a:fillRect/>
          </a:stretch>
        </p:blipFill>
        <p:spPr>
          <a:xfrm>
            <a:off x="4112523" y="1528135"/>
            <a:ext cx="7930704" cy="2334759"/>
          </a:xfrm>
          <a:prstGeom prst="rect">
            <a:avLst/>
          </a:prstGeom>
        </p:spPr>
      </p:pic>
      <p:pic>
        <p:nvPicPr>
          <p:cNvPr id="12" name="Picture 11">
            <a:extLst>
              <a:ext uri="{FF2B5EF4-FFF2-40B4-BE49-F238E27FC236}">
                <a16:creationId xmlns:a16="http://schemas.microsoft.com/office/drawing/2014/main" id="{275FB35F-11BF-4865-AEC8-B5EDC5A62D08}"/>
              </a:ext>
            </a:extLst>
          </p:cNvPr>
          <p:cNvPicPr>
            <a:picLocks noChangeAspect="1"/>
          </p:cNvPicPr>
          <p:nvPr/>
        </p:nvPicPr>
        <p:blipFill>
          <a:blip r:embed="rId3"/>
          <a:stretch>
            <a:fillRect/>
          </a:stretch>
        </p:blipFill>
        <p:spPr>
          <a:xfrm>
            <a:off x="4112524" y="3862894"/>
            <a:ext cx="7930703" cy="2309307"/>
          </a:xfrm>
          <a:prstGeom prst="rect">
            <a:avLst/>
          </a:prstGeom>
        </p:spPr>
      </p:pic>
    </p:spTree>
    <p:extLst>
      <p:ext uri="{BB962C8B-B14F-4D97-AF65-F5344CB8AC3E}">
        <p14:creationId xmlns:p14="http://schemas.microsoft.com/office/powerpoint/2010/main" val="3603359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3881AAED-F7D2-DAE0-C24F-B2823D48CBBD}"/>
              </a:ext>
            </a:extLst>
          </p:cNvPr>
          <p:cNvGraphicFramePr>
            <a:graphicFrameLocks noGrp="1"/>
          </p:cNvGraphicFramePr>
          <p:nvPr>
            <p:ph sz="quarter" idx="14"/>
            <p:extLst>
              <p:ext uri="{D42A27DB-BD31-4B8C-83A1-F6EECF244321}">
                <p14:modId xmlns:p14="http://schemas.microsoft.com/office/powerpoint/2010/main" val="1852550736"/>
              </p:ext>
            </p:extLst>
          </p:nvPr>
        </p:nvGraphicFramePr>
        <p:xfrm>
          <a:off x="212500" y="1337931"/>
          <a:ext cx="9535064" cy="5095240"/>
        </p:xfrm>
        <a:graphic>
          <a:graphicData uri="http://schemas.openxmlformats.org/drawingml/2006/table">
            <a:tbl>
              <a:tblPr firstRow="1" bandRow="1">
                <a:tableStyleId>{9D7B26C5-4107-4FEC-AEDC-1716B250A1EF}</a:tableStyleId>
              </a:tblPr>
              <a:tblGrid>
                <a:gridCol w="1895960">
                  <a:extLst>
                    <a:ext uri="{9D8B030D-6E8A-4147-A177-3AD203B41FA5}">
                      <a16:colId xmlns:a16="http://schemas.microsoft.com/office/drawing/2014/main" val="3546905153"/>
                    </a:ext>
                  </a:extLst>
                </a:gridCol>
                <a:gridCol w="1895960">
                  <a:extLst>
                    <a:ext uri="{9D8B030D-6E8A-4147-A177-3AD203B41FA5}">
                      <a16:colId xmlns:a16="http://schemas.microsoft.com/office/drawing/2014/main" val="1377370027"/>
                    </a:ext>
                  </a:extLst>
                </a:gridCol>
                <a:gridCol w="5743144">
                  <a:extLst>
                    <a:ext uri="{9D8B030D-6E8A-4147-A177-3AD203B41FA5}">
                      <a16:colId xmlns:a16="http://schemas.microsoft.com/office/drawing/2014/main" val="3982598924"/>
                    </a:ext>
                  </a:extLst>
                </a:gridCol>
              </a:tblGrid>
              <a:tr h="370840">
                <a:tc>
                  <a:txBody>
                    <a:bodyPr/>
                    <a:lstStyle/>
                    <a:p>
                      <a:r>
                        <a:rPr lang="en-US" dirty="0"/>
                        <a:t>Relative Data</a:t>
                      </a:r>
                    </a:p>
                  </a:txBody>
                  <a:tcPr/>
                </a:tc>
                <a:tc>
                  <a:txBody>
                    <a:bodyPr/>
                    <a:lstStyle/>
                    <a:p>
                      <a:r>
                        <a:rPr lang="en-US" dirty="0"/>
                        <a:t>Absolute Data</a:t>
                      </a:r>
                    </a:p>
                  </a:txBody>
                  <a:tcPr/>
                </a:tc>
                <a:tc>
                  <a:txBody>
                    <a:bodyPr/>
                    <a:lstStyle/>
                    <a:p>
                      <a:r>
                        <a:rPr lang="en-US" dirty="0"/>
                        <a:t>Recommendation</a:t>
                      </a:r>
                    </a:p>
                  </a:txBody>
                  <a:tcPr/>
                </a:tc>
                <a:extLst>
                  <a:ext uri="{0D108BD9-81ED-4DB2-BD59-A6C34878D82A}">
                    <a16:rowId xmlns:a16="http://schemas.microsoft.com/office/drawing/2014/main" val="1501436459"/>
                  </a:ext>
                </a:extLst>
              </a:tr>
              <a:tr h="370840">
                <a:tc>
                  <a:txBody>
                    <a:bodyPr/>
                    <a:lstStyle/>
                    <a:p>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Valid Complaint</a:t>
                      </a:r>
                    </a:p>
                  </a:txBody>
                  <a:tcPr/>
                </a:tc>
                <a:tc>
                  <a:txBody>
                    <a:bodyPr/>
                    <a:lstStyle/>
                    <a:p>
                      <a:r>
                        <a:rPr lang="en-US" dirty="0">
                          <a:solidFill>
                            <a:srgbClr val="FF0000"/>
                          </a:solidFill>
                        </a:rPr>
                        <a:t>Bad Performance</a:t>
                      </a:r>
                      <a:endParaRPr lang="en-US" dirty="0">
                        <a:solidFill>
                          <a:srgbClr val="FF0000"/>
                        </a:solidFill>
                        <a:latin typeface="Calibri" panose="020F0502020204030204" pitchFamily="34" charset="0"/>
                        <a:cs typeface="Calibri" panose="020F0502020204030204" pitchFamily="34" charset="0"/>
                      </a:endParaRPr>
                    </a:p>
                  </a:txBody>
                  <a:tcPr/>
                </a:tc>
                <a:tc>
                  <a:txBody>
                    <a:bodyPr/>
                    <a:lstStyle/>
                    <a:p>
                      <a:pPr>
                        <a:spcAft>
                          <a:spcPts val="600"/>
                        </a:spcAft>
                      </a:pPr>
                      <a:r>
                        <a:rPr lang="en-US" sz="1400" dirty="0">
                          <a:solidFill>
                            <a:schemeClr val="tx2"/>
                          </a:solidFill>
                        </a:rPr>
                        <a:t>Adopt industry best practice. Review gaps between actual performance and </a:t>
                      </a:r>
                      <a:r>
                        <a:rPr lang="en-US" sz="1400" b="1" dirty="0">
                          <a:solidFill>
                            <a:srgbClr val="0070C0"/>
                          </a:solidFill>
                        </a:rPr>
                        <a:t>industry best practice</a:t>
                      </a:r>
                      <a:r>
                        <a:rPr lang="en-US" sz="1400" dirty="0">
                          <a:solidFill>
                            <a:schemeClr val="tx2"/>
                          </a:solidFill>
                        </a:rPr>
                        <a:t>. Align design &amp; configuration with performance best practice. </a:t>
                      </a:r>
                    </a:p>
                    <a:p>
                      <a:pPr>
                        <a:spcAft>
                          <a:spcPts val="600"/>
                        </a:spcAft>
                      </a:pPr>
                      <a:r>
                        <a:rPr lang="en-US" sz="1400" dirty="0">
                          <a:solidFill>
                            <a:schemeClr val="tx2"/>
                          </a:solidFill>
                        </a:rPr>
                        <a:t>If hardware is old, tech refresh to increase capacity and performance, while reducing cost.</a:t>
                      </a:r>
                      <a:endParaRPr lang="en-US" sz="1400" dirty="0">
                        <a:solidFill>
                          <a:schemeClr val="tx2"/>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85687647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Valid Complaint</a:t>
                      </a:r>
                    </a:p>
                  </a:txBody>
                  <a:tcPr/>
                </a:tc>
                <a:tc>
                  <a:txBody>
                    <a:bodyPr/>
                    <a:lstStyle/>
                    <a:p>
                      <a:r>
                        <a:rPr lang="en-US" dirty="0">
                          <a:solidFill>
                            <a:srgbClr val="00B050"/>
                          </a:solidFill>
                        </a:rPr>
                        <a:t>Good Performance</a:t>
                      </a:r>
                      <a:endParaRPr lang="en-US" dirty="0">
                        <a:solidFill>
                          <a:srgbClr val="00B050"/>
                        </a:solidFill>
                        <a:latin typeface="Calibri" panose="020F0502020204030204" pitchFamily="34" charset="0"/>
                        <a:cs typeface="Calibri" panose="020F0502020204030204" pitchFamily="34" charset="0"/>
                      </a:endParaRPr>
                    </a:p>
                  </a:txBody>
                  <a:tcPr/>
                </a:tc>
                <a:tc>
                  <a:txBody>
                    <a:bodyPr/>
                    <a:lstStyle/>
                    <a:p>
                      <a:pPr>
                        <a:spcAft>
                          <a:spcPts val="600"/>
                        </a:spcAft>
                      </a:pPr>
                      <a:r>
                        <a:rPr lang="en-US" sz="1400" dirty="0">
                          <a:solidFill>
                            <a:schemeClr val="tx2"/>
                          </a:solidFill>
                        </a:rPr>
                        <a:t>If the performance issue is short lived, analyse further with </a:t>
                      </a:r>
                      <a:r>
                        <a:rPr lang="en-US" sz="1400" b="1" dirty="0">
                          <a:solidFill>
                            <a:srgbClr val="0070C0"/>
                          </a:solidFill>
                        </a:rPr>
                        <a:t>20-sec peak</a:t>
                      </a:r>
                      <a:r>
                        <a:rPr lang="en-US" sz="1400" dirty="0">
                          <a:solidFill>
                            <a:schemeClr val="tx2"/>
                          </a:solidFill>
                        </a:rPr>
                        <a:t>. If this is the cause, improve performance further.</a:t>
                      </a:r>
                    </a:p>
                    <a:p>
                      <a:pPr>
                        <a:spcAft>
                          <a:spcPts val="600"/>
                        </a:spcAft>
                      </a:pPr>
                      <a:r>
                        <a:rPr lang="en-US" sz="1400" dirty="0">
                          <a:solidFill>
                            <a:schemeClr val="tx2"/>
                          </a:solidFill>
                        </a:rPr>
                        <a:t>Discuss and quantify the required performance with application team. Use tech refresh but focus on performance, not capacity.</a:t>
                      </a:r>
                      <a:endParaRPr lang="en-US" sz="1400" dirty="0">
                        <a:solidFill>
                          <a:schemeClr val="tx2"/>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6732731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B050"/>
                          </a:solidFill>
                          <a:latin typeface="Calibri" panose="020F0502020204030204" pitchFamily="34" charset="0"/>
                          <a:ea typeface="Calibri" panose="020F0502020204030204" pitchFamily="34" charset="0"/>
                          <a:cs typeface="Calibri" panose="020F0502020204030204" pitchFamily="34" charset="0"/>
                        </a:rPr>
                        <a:t>No Complaint</a:t>
                      </a:r>
                    </a:p>
                  </a:txBody>
                  <a:tcPr/>
                </a:tc>
                <a:tc>
                  <a:txBody>
                    <a:bodyPr/>
                    <a:lstStyle/>
                    <a:p>
                      <a:r>
                        <a:rPr lang="en-US" dirty="0">
                          <a:solidFill>
                            <a:srgbClr val="FF0000"/>
                          </a:solidFill>
                        </a:rPr>
                        <a:t>Bad Performance</a:t>
                      </a:r>
                      <a:endParaRPr lang="en-US" dirty="0">
                        <a:solidFill>
                          <a:srgbClr val="FF0000"/>
                        </a:solidFill>
                        <a:latin typeface="Calibri" panose="020F0502020204030204" pitchFamily="34" charset="0"/>
                        <a:cs typeface="Calibri" panose="020F0502020204030204" pitchFamily="34" charset="0"/>
                      </a:endParaRPr>
                    </a:p>
                  </a:txBody>
                  <a:tcPr/>
                </a:tc>
                <a:tc>
                  <a:txBody>
                    <a:bodyPr/>
                    <a:lstStyle/>
                    <a:p>
                      <a:pPr>
                        <a:spcAft>
                          <a:spcPts val="600"/>
                        </a:spcAft>
                      </a:pPr>
                      <a:r>
                        <a:rPr lang="en-US" sz="1400" dirty="0">
                          <a:solidFill>
                            <a:schemeClr val="tx2"/>
                          </a:solidFill>
                        </a:rPr>
                        <a:t>Assess if there is a risk for future complaint. If yes, this is your window to improve. Ideally, align design &amp; configuration with </a:t>
                      </a:r>
                      <a:r>
                        <a:rPr lang="en-US" sz="1400" b="1" dirty="0">
                          <a:solidFill>
                            <a:srgbClr val="0070C0"/>
                          </a:solidFill>
                        </a:rPr>
                        <a:t>industry best practice</a:t>
                      </a:r>
                      <a:r>
                        <a:rPr lang="en-US" sz="1400" dirty="0">
                          <a:solidFill>
                            <a:schemeClr val="tx2"/>
                          </a:solidFill>
                        </a:rPr>
                        <a:t>. </a:t>
                      </a:r>
                    </a:p>
                    <a:p>
                      <a:pPr>
                        <a:spcAft>
                          <a:spcPts val="600"/>
                        </a:spcAft>
                      </a:pPr>
                      <a:r>
                        <a:rPr lang="en-US" sz="1400" dirty="0">
                          <a:solidFill>
                            <a:schemeClr val="tx2"/>
                          </a:solidFill>
                        </a:rPr>
                        <a:t>If hardware is old, tech refresh to increase capacity and performance, while reducing cost.</a:t>
                      </a:r>
                      <a:endParaRPr lang="en-US" sz="1400" dirty="0">
                        <a:solidFill>
                          <a:schemeClr val="tx2"/>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36196788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B050"/>
                          </a:solidFill>
                          <a:latin typeface="Calibri" panose="020F0502020204030204" pitchFamily="34" charset="0"/>
                          <a:ea typeface="Calibri" panose="020F0502020204030204" pitchFamily="34" charset="0"/>
                          <a:cs typeface="Calibri" panose="020F0502020204030204" pitchFamily="34" charset="0"/>
                        </a:rPr>
                        <a:t>No Complaint</a:t>
                      </a:r>
                      <a:endParaRPr lang="en-US" dirty="0">
                        <a:solidFill>
                          <a:srgbClr val="FF0000"/>
                        </a:solidFill>
                        <a:latin typeface="Calibri" panose="020F0502020204030204" pitchFamily="34" charset="0"/>
                        <a:cs typeface="Calibri" panose="020F0502020204030204" pitchFamily="34" charset="0"/>
                      </a:endParaRPr>
                    </a:p>
                  </a:txBody>
                  <a:tcPr/>
                </a:tc>
                <a:tc>
                  <a:txBody>
                    <a:bodyPr/>
                    <a:lstStyle/>
                    <a:p>
                      <a:r>
                        <a:rPr lang="en-US" dirty="0">
                          <a:solidFill>
                            <a:srgbClr val="00B050"/>
                          </a:solidFill>
                        </a:rPr>
                        <a:t>Good Performance</a:t>
                      </a:r>
                      <a:endParaRPr lang="en-US" dirty="0">
                        <a:solidFill>
                          <a:srgbClr val="00B050"/>
                        </a:solidFill>
                        <a:latin typeface="Calibri" panose="020F0502020204030204" pitchFamily="34" charset="0"/>
                        <a:cs typeface="Calibri" panose="020F0502020204030204" pitchFamily="34" charset="0"/>
                      </a:endParaRPr>
                    </a:p>
                  </a:txBody>
                  <a:tcPr/>
                </a:tc>
                <a:tc>
                  <a:txBody>
                    <a:bodyPr/>
                    <a:lstStyle/>
                    <a:p>
                      <a:pPr>
                        <a:spcAft>
                          <a:spcPts val="600"/>
                        </a:spcAft>
                      </a:pPr>
                      <a:r>
                        <a:rPr lang="en-US" sz="1400" dirty="0">
                          <a:solidFill>
                            <a:schemeClr val="tx2"/>
                          </a:solidFill>
                        </a:rPr>
                        <a:t>Ideal situation. But make sure expectation is not set unrealistically high. Educate why the drop of performance is acceptable as you overcommit workload.</a:t>
                      </a:r>
                    </a:p>
                    <a:p>
                      <a:pPr>
                        <a:spcAft>
                          <a:spcPts val="600"/>
                        </a:spcAft>
                      </a:pPr>
                      <a:r>
                        <a:rPr lang="en-US" sz="1400" dirty="0">
                          <a:solidFill>
                            <a:schemeClr val="tx2"/>
                          </a:solidFill>
                        </a:rPr>
                        <a:t>Check if present both performance &amp; capacity are enough for future demand. </a:t>
                      </a:r>
                      <a:endParaRPr lang="en-US" sz="1400" dirty="0">
                        <a:solidFill>
                          <a:schemeClr val="tx2"/>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496675141"/>
                  </a:ext>
                </a:extLst>
              </a:tr>
            </a:tbl>
          </a:graphicData>
        </a:graphic>
      </p:graphicFrame>
      <p:sp>
        <p:nvSpPr>
          <p:cNvPr id="5" name="Subtitle 4">
            <a:extLst>
              <a:ext uri="{FF2B5EF4-FFF2-40B4-BE49-F238E27FC236}">
                <a16:creationId xmlns:a16="http://schemas.microsoft.com/office/drawing/2014/main" id="{F9A93054-AD5A-E0CF-BAA4-92E3E18FD8B2}"/>
              </a:ext>
            </a:extLst>
          </p:cNvPr>
          <p:cNvSpPr>
            <a:spLocks noGrp="1"/>
          </p:cNvSpPr>
          <p:nvPr>
            <p:ph type="subTitle" idx="10"/>
          </p:nvPr>
        </p:nvSpPr>
        <p:spPr/>
        <p:txBody>
          <a:bodyPr/>
          <a:lstStyle/>
          <a:p>
            <a:r>
              <a:rPr lang="en-US" dirty="0"/>
              <a:t>Assumption: the complaint is due to IaaS, and not Guest OS or Application</a:t>
            </a:r>
          </a:p>
        </p:txBody>
      </p:sp>
      <p:sp>
        <p:nvSpPr>
          <p:cNvPr id="4" name="Title 3">
            <a:extLst>
              <a:ext uri="{FF2B5EF4-FFF2-40B4-BE49-F238E27FC236}">
                <a16:creationId xmlns:a16="http://schemas.microsoft.com/office/drawing/2014/main" id="{A86878EF-C65A-74F3-9F3E-D12031328DEC}"/>
              </a:ext>
            </a:extLst>
          </p:cNvPr>
          <p:cNvSpPr>
            <a:spLocks noGrp="1"/>
          </p:cNvSpPr>
          <p:nvPr>
            <p:ph type="title"/>
          </p:nvPr>
        </p:nvSpPr>
        <p:spPr/>
        <p:txBody>
          <a:bodyPr/>
          <a:lstStyle/>
          <a:p>
            <a:r>
              <a:rPr lang="en-US" dirty="0"/>
              <a:t>Going Forward to Proactive Operations</a:t>
            </a:r>
          </a:p>
        </p:txBody>
      </p:sp>
      <p:sp>
        <p:nvSpPr>
          <p:cNvPr id="2" name="Rectangle: Single Corner Rounded 1">
            <a:extLst>
              <a:ext uri="{FF2B5EF4-FFF2-40B4-BE49-F238E27FC236}">
                <a16:creationId xmlns:a16="http://schemas.microsoft.com/office/drawing/2014/main" id="{0642C5CA-C65F-57B0-FF22-885467F708AC}"/>
              </a:ext>
            </a:extLst>
          </p:cNvPr>
          <p:cNvSpPr/>
          <p:nvPr/>
        </p:nvSpPr>
        <p:spPr>
          <a:xfrm>
            <a:off x="10447866" y="1943445"/>
            <a:ext cx="1185699" cy="732367"/>
          </a:xfrm>
          <a:prstGeom prst="round1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b="1" dirty="0">
                <a:solidFill>
                  <a:schemeClr val="bg1"/>
                </a:solidFill>
              </a:rPr>
              <a:t>Align with Best Practice</a:t>
            </a:r>
          </a:p>
        </p:txBody>
      </p:sp>
      <p:sp>
        <p:nvSpPr>
          <p:cNvPr id="6" name="Rectangle: Single Corner Rounded 5">
            <a:extLst>
              <a:ext uri="{FF2B5EF4-FFF2-40B4-BE49-F238E27FC236}">
                <a16:creationId xmlns:a16="http://schemas.microsoft.com/office/drawing/2014/main" id="{5D6F3ECB-E514-6A7B-2CFE-33AB3BEF5AB3}"/>
              </a:ext>
            </a:extLst>
          </p:cNvPr>
          <p:cNvSpPr/>
          <p:nvPr/>
        </p:nvSpPr>
        <p:spPr>
          <a:xfrm>
            <a:off x="10447866" y="3083658"/>
            <a:ext cx="1185699" cy="732367"/>
          </a:xfrm>
          <a:prstGeom prst="round1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b="1" dirty="0">
                <a:solidFill>
                  <a:schemeClr val="bg1"/>
                </a:solidFill>
              </a:rPr>
              <a:t>Further Analyze with 20-sec peak </a:t>
            </a:r>
          </a:p>
        </p:txBody>
      </p:sp>
      <p:sp>
        <p:nvSpPr>
          <p:cNvPr id="8" name="Rectangle: Single Corner Rounded 7">
            <a:extLst>
              <a:ext uri="{FF2B5EF4-FFF2-40B4-BE49-F238E27FC236}">
                <a16:creationId xmlns:a16="http://schemas.microsoft.com/office/drawing/2014/main" id="{D69108BD-574D-F24B-F8BF-82D79F5985F1}"/>
              </a:ext>
            </a:extLst>
          </p:cNvPr>
          <p:cNvSpPr/>
          <p:nvPr/>
        </p:nvSpPr>
        <p:spPr>
          <a:xfrm>
            <a:off x="10447866" y="4208327"/>
            <a:ext cx="1185699" cy="732367"/>
          </a:xfrm>
          <a:prstGeom prst="round1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b="1" dirty="0">
                <a:solidFill>
                  <a:schemeClr val="bg1"/>
                </a:solidFill>
              </a:rPr>
              <a:t>Tech Refresh</a:t>
            </a:r>
          </a:p>
        </p:txBody>
      </p:sp>
      <p:sp>
        <p:nvSpPr>
          <p:cNvPr id="9" name="Rectangle: Single Corner Rounded 8">
            <a:extLst>
              <a:ext uri="{FF2B5EF4-FFF2-40B4-BE49-F238E27FC236}">
                <a16:creationId xmlns:a16="http://schemas.microsoft.com/office/drawing/2014/main" id="{C32517DF-A6C5-FBBB-EF42-8F6FAC2A1E13}"/>
              </a:ext>
            </a:extLst>
          </p:cNvPr>
          <p:cNvSpPr/>
          <p:nvPr/>
        </p:nvSpPr>
        <p:spPr>
          <a:xfrm>
            <a:off x="10447866" y="5587868"/>
            <a:ext cx="1185699" cy="732367"/>
          </a:xfrm>
          <a:prstGeom prst="round1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b="1" dirty="0">
                <a:solidFill>
                  <a:schemeClr val="bg1"/>
                </a:solidFill>
              </a:rPr>
              <a:t>Set expectation</a:t>
            </a:r>
          </a:p>
        </p:txBody>
      </p:sp>
      <p:cxnSp>
        <p:nvCxnSpPr>
          <p:cNvPr id="10" name="Straight Arrow Connector 9">
            <a:extLst>
              <a:ext uri="{FF2B5EF4-FFF2-40B4-BE49-F238E27FC236}">
                <a16:creationId xmlns:a16="http://schemas.microsoft.com/office/drawing/2014/main" id="{63D2E892-3054-5F7E-505A-1CCC2A9FEDE0}"/>
              </a:ext>
            </a:extLst>
          </p:cNvPr>
          <p:cNvCxnSpPr>
            <a:cxnSpLocks/>
            <a:endCxn id="2" idx="1"/>
          </p:cNvCxnSpPr>
          <p:nvPr/>
        </p:nvCxnSpPr>
        <p:spPr bwMode="gray">
          <a:xfrm>
            <a:off x="9756036" y="2309629"/>
            <a:ext cx="691830" cy="0"/>
          </a:xfrm>
          <a:prstGeom prst="straightConnector1">
            <a:avLst/>
          </a:prstGeom>
          <a:ln w="50800">
            <a:headEnd type="oval"/>
            <a:tailEnd type="triangle"/>
          </a:ln>
          <a:effectLst/>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id="{2451C21D-994F-AF73-8081-90F5C31FC9F9}"/>
              </a:ext>
            </a:extLst>
          </p:cNvPr>
          <p:cNvCxnSpPr>
            <a:cxnSpLocks/>
            <a:endCxn id="9" idx="1"/>
          </p:cNvCxnSpPr>
          <p:nvPr/>
        </p:nvCxnSpPr>
        <p:spPr bwMode="gray">
          <a:xfrm>
            <a:off x="9747566" y="5954052"/>
            <a:ext cx="700300" cy="0"/>
          </a:xfrm>
          <a:prstGeom prst="straightConnector1">
            <a:avLst/>
          </a:prstGeom>
          <a:ln w="50800">
            <a:headEnd type="oval"/>
            <a:tailEnd type="triangle"/>
          </a:ln>
          <a:effectLst/>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9683081A-A23E-D1B5-297A-9884B37D444C}"/>
              </a:ext>
            </a:extLst>
          </p:cNvPr>
          <p:cNvCxnSpPr>
            <a:cxnSpLocks/>
            <a:endCxn id="8" idx="1"/>
          </p:cNvCxnSpPr>
          <p:nvPr/>
        </p:nvCxnSpPr>
        <p:spPr bwMode="gray">
          <a:xfrm>
            <a:off x="9747566" y="4574511"/>
            <a:ext cx="700300" cy="0"/>
          </a:xfrm>
          <a:prstGeom prst="straightConnector1">
            <a:avLst/>
          </a:prstGeom>
          <a:ln w="50800">
            <a:headEnd type="oval"/>
            <a:tailEnd type="triangle"/>
          </a:ln>
          <a:effectLst/>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E5909D66-3721-1C28-03E8-475DD30B8C60}"/>
              </a:ext>
            </a:extLst>
          </p:cNvPr>
          <p:cNvCxnSpPr>
            <a:cxnSpLocks/>
            <a:endCxn id="2" idx="1"/>
          </p:cNvCxnSpPr>
          <p:nvPr/>
        </p:nvCxnSpPr>
        <p:spPr bwMode="gray">
          <a:xfrm flipV="1">
            <a:off x="9747566" y="2309629"/>
            <a:ext cx="700300" cy="2264882"/>
          </a:xfrm>
          <a:prstGeom prst="straightConnector1">
            <a:avLst/>
          </a:prstGeom>
          <a:ln w="50800">
            <a:headEnd type="oval"/>
            <a:tailEnd type="triangle"/>
          </a:ln>
          <a:effectLst/>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35B1E31B-7276-8284-04C1-BA7B03951972}"/>
              </a:ext>
            </a:extLst>
          </p:cNvPr>
          <p:cNvCxnSpPr>
            <a:cxnSpLocks/>
            <a:endCxn id="6" idx="1"/>
          </p:cNvCxnSpPr>
          <p:nvPr/>
        </p:nvCxnSpPr>
        <p:spPr bwMode="gray">
          <a:xfrm>
            <a:off x="9747566" y="3449842"/>
            <a:ext cx="700300" cy="0"/>
          </a:xfrm>
          <a:prstGeom prst="straightConnector1">
            <a:avLst/>
          </a:prstGeom>
          <a:ln w="50800">
            <a:headEnd type="oval"/>
            <a:tailEnd type="triangle"/>
          </a:ln>
          <a:effectLst/>
        </p:spPr>
        <p:style>
          <a:lnRef idx="3">
            <a:schemeClr val="dk1"/>
          </a:lnRef>
          <a:fillRef idx="0">
            <a:schemeClr val="dk1"/>
          </a:fillRef>
          <a:effectRef idx="2">
            <a:schemeClr val="dk1"/>
          </a:effectRef>
          <a:fontRef idx="minor">
            <a:schemeClr val="tx1"/>
          </a:fontRef>
        </p:style>
      </p:cxnSp>
      <p:cxnSp>
        <p:nvCxnSpPr>
          <p:cNvPr id="22" name="Straight Arrow Connector 21">
            <a:extLst>
              <a:ext uri="{FF2B5EF4-FFF2-40B4-BE49-F238E27FC236}">
                <a16:creationId xmlns:a16="http://schemas.microsoft.com/office/drawing/2014/main" id="{8C7CCC82-C38A-5BB6-7EA3-DF5DE9649081}"/>
              </a:ext>
            </a:extLst>
          </p:cNvPr>
          <p:cNvCxnSpPr>
            <a:cxnSpLocks/>
            <a:endCxn id="8" idx="1"/>
          </p:cNvCxnSpPr>
          <p:nvPr/>
        </p:nvCxnSpPr>
        <p:spPr bwMode="gray">
          <a:xfrm>
            <a:off x="9747566" y="3449841"/>
            <a:ext cx="700300" cy="1124670"/>
          </a:xfrm>
          <a:prstGeom prst="straightConnector1">
            <a:avLst/>
          </a:prstGeom>
          <a:ln w="50800">
            <a:headEnd type="oval"/>
            <a:tailEnd type="triangle"/>
          </a:ln>
          <a:effectLst/>
        </p:spPr>
        <p:style>
          <a:lnRef idx="3">
            <a:schemeClr val="dk1"/>
          </a:lnRef>
          <a:fillRef idx="0">
            <a:schemeClr val="dk1"/>
          </a:fillRef>
          <a:effectRef idx="2">
            <a:schemeClr val="dk1"/>
          </a:effectRef>
          <a:fontRef idx="minor">
            <a:schemeClr val="tx1"/>
          </a:fontRef>
        </p:style>
      </p:cxnSp>
      <p:cxnSp>
        <p:nvCxnSpPr>
          <p:cNvPr id="26" name="Straight Arrow Connector 25">
            <a:extLst>
              <a:ext uri="{FF2B5EF4-FFF2-40B4-BE49-F238E27FC236}">
                <a16:creationId xmlns:a16="http://schemas.microsoft.com/office/drawing/2014/main" id="{FB88CFCA-60F8-D518-DD7F-5922EDF40A13}"/>
              </a:ext>
            </a:extLst>
          </p:cNvPr>
          <p:cNvCxnSpPr>
            <a:cxnSpLocks/>
            <a:endCxn id="8" idx="1"/>
          </p:cNvCxnSpPr>
          <p:nvPr/>
        </p:nvCxnSpPr>
        <p:spPr bwMode="gray">
          <a:xfrm>
            <a:off x="9764506" y="2309629"/>
            <a:ext cx="683360" cy="2264882"/>
          </a:xfrm>
          <a:prstGeom prst="straightConnector1">
            <a:avLst/>
          </a:prstGeom>
          <a:ln w="50800">
            <a:headEnd type="oval"/>
            <a:tailEnd type="triangle"/>
          </a:ln>
          <a:effec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20447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11FC3319-67F8-D253-CA6A-553937EDE95F}"/>
              </a:ext>
            </a:extLst>
          </p:cNvPr>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4815487"/>
            <a:ext cx="12188825" cy="2087978"/>
          </a:xfrm>
          <a:prstGeom prst="rect">
            <a:avLst/>
          </a:prstGeom>
        </p:spPr>
      </p:pic>
      <p:sp>
        <p:nvSpPr>
          <p:cNvPr id="2" name="Subtitle 1">
            <a:extLst>
              <a:ext uri="{FF2B5EF4-FFF2-40B4-BE49-F238E27FC236}">
                <a16:creationId xmlns:a16="http://schemas.microsoft.com/office/drawing/2014/main" id="{C0CC7DAB-5251-390C-9A5E-85E42DF1DD5F}"/>
              </a:ext>
            </a:extLst>
          </p:cNvPr>
          <p:cNvSpPr>
            <a:spLocks noGrp="1"/>
          </p:cNvSpPr>
          <p:nvPr>
            <p:ph type="subTitle" idx="10"/>
          </p:nvPr>
        </p:nvSpPr>
        <p:spPr/>
        <p:txBody>
          <a:bodyPr/>
          <a:lstStyle/>
          <a:p>
            <a:r>
              <a:rPr lang="en-US" dirty="0"/>
              <a:t>Especially when you already have running workload</a:t>
            </a:r>
          </a:p>
        </p:txBody>
      </p:sp>
      <p:sp>
        <p:nvSpPr>
          <p:cNvPr id="3" name="Title 2">
            <a:extLst>
              <a:ext uri="{FF2B5EF4-FFF2-40B4-BE49-F238E27FC236}">
                <a16:creationId xmlns:a16="http://schemas.microsoft.com/office/drawing/2014/main" id="{296E439E-00DC-220C-E727-3F5299C4C2B3}"/>
              </a:ext>
            </a:extLst>
          </p:cNvPr>
          <p:cNvSpPr>
            <a:spLocks noGrp="1"/>
          </p:cNvSpPr>
          <p:nvPr>
            <p:ph type="title"/>
          </p:nvPr>
        </p:nvSpPr>
        <p:spPr/>
        <p:txBody>
          <a:bodyPr/>
          <a:lstStyle/>
          <a:p>
            <a:r>
              <a:rPr lang="en-US" dirty="0"/>
              <a:t>How to operationalize IaaS SLA</a:t>
            </a:r>
          </a:p>
        </p:txBody>
      </p:sp>
      <p:sp>
        <p:nvSpPr>
          <p:cNvPr id="4" name="Diamond 3">
            <a:extLst>
              <a:ext uri="{FF2B5EF4-FFF2-40B4-BE49-F238E27FC236}">
                <a16:creationId xmlns:a16="http://schemas.microsoft.com/office/drawing/2014/main" id="{9B03766B-8655-3DA5-D2F4-1FB82C69B6BB}"/>
              </a:ext>
            </a:extLst>
          </p:cNvPr>
          <p:cNvSpPr/>
          <p:nvPr/>
        </p:nvSpPr>
        <p:spPr>
          <a:xfrm>
            <a:off x="57697" y="1777040"/>
            <a:ext cx="2190244" cy="1067304"/>
          </a:xfrm>
          <a:prstGeom prst="diamond">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400" b="1" dirty="0">
                <a:solidFill>
                  <a:schemeClr val="bg1"/>
                </a:solidFill>
              </a:rPr>
              <a:t>Performance SLA Exist?</a:t>
            </a:r>
          </a:p>
        </p:txBody>
      </p:sp>
      <p:sp>
        <p:nvSpPr>
          <p:cNvPr id="5" name="Rectangle 4">
            <a:extLst>
              <a:ext uri="{FF2B5EF4-FFF2-40B4-BE49-F238E27FC236}">
                <a16:creationId xmlns:a16="http://schemas.microsoft.com/office/drawing/2014/main" id="{40E93319-5D9E-ABC4-ABE7-E738567943E2}"/>
              </a:ext>
            </a:extLst>
          </p:cNvPr>
          <p:cNvSpPr/>
          <p:nvPr/>
        </p:nvSpPr>
        <p:spPr>
          <a:xfrm>
            <a:off x="3911642" y="2503360"/>
            <a:ext cx="1683465" cy="523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400" b="1" dirty="0">
                <a:solidFill>
                  <a:schemeClr val="bg1"/>
                </a:solidFill>
              </a:rPr>
              <a:t>Baseline actual performance</a:t>
            </a:r>
          </a:p>
        </p:txBody>
      </p:sp>
      <p:sp>
        <p:nvSpPr>
          <p:cNvPr id="6" name="Rectangle 5">
            <a:extLst>
              <a:ext uri="{FF2B5EF4-FFF2-40B4-BE49-F238E27FC236}">
                <a16:creationId xmlns:a16="http://schemas.microsoft.com/office/drawing/2014/main" id="{D7F6D191-0145-D631-5B05-35D567131993}"/>
              </a:ext>
            </a:extLst>
          </p:cNvPr>
          <p:cNvSpPr/>
          <p:nvPr/>
        </p:nvSpPr>
        <p:spPr>
          <a:xfrm>
            <a:off x="3915976" y="5378582"/>
            <a:ext cx="1683465" cy="7315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400" b="1" dirty="0">
                <a:solidFill>
                  <a:schemeClr val="bg1"/>
                </a:solidFill>
              </a:rPr>
              <a:t>Improve as appropriate</a:t>
            </a:r>
          </a:p>
        </p:txBody>
      </p:sp>
      <p:sp>
        <p:nvSpPr>
          <p:cNvPr id="7" name="Rectangle 6">
            <a:extLst>
              <a:ext uri="{FF2B5EF4-FFF2-40B4-BE49-F238E27FC236}">
                <a16:creationId xmlns:a16="http://schemas.microsoft.com/office/drawing/2014/main" id="{D6ED758C-60D6-2F56-CDC3-223BC3EF9EF9}"/>
              </a:ext>
            </a:extLst>
          </p:cNvPr>
          <p:cNvSpPr/>
          <p:nvPr/>
        </p:nvSpPr>
        <p:spPr>
          <a:xfrm>
            <a:off x="6208746" y="2383761"/>
            <a:ext cx="1038741" cy="76301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400" b="1" dirty="0">
                <a:solidFill>
                  <a:schemeClr val="bg1"/>
                </a:solidFill>
              </a:rPr>
              <a:t>Define</a:t>
            </a:r>
          </a:p>
        </p:txBody>
      </p:sp>
      <p:cxnSp>
        <p:nvCxnSpPr>
          <p:cNvPr id="9" name="Straight Arrow Connector 8">
            <a:extLst>
              <a:ext uri="{FF2B5EF4-FFF2-40B4-BE49-F238E27FC236}">
                <a16:creationId xmlns:a16="http://schemas.microsoft.com/office/drawing/2014/main" id="{1E4A0470-36E5-D605-EAD7-5D61B7518412}"/>
              </a:ext>
            </a:extLst>
          </p:cNvPr>
          <p:cNvCxnSpPr>
            <a:cxnSpLocks/>
            <a:stCxn id="4" idx="3"/>
            <a:endCxn id="5" idx="1"/>
          </p:cNvCxnSpPr>
          <p:nvPr/>
        </p:nvCxnSpPr>
        <p:spPr bwMode="gray">
          <a:xfrm>
            <a:off x="2247941" y="2310692"/>
            <a:ext cx="1663701" cy="454574"/>
          </a:xfrm>
          <a:prstGeom prst="bentConnector3">
            <a:avLst>
              <a:gd name="adj1" fmla="val 50000"/>
            </a:avLst>
          </a:prstGeom>
          <a:ln w="25400">
            <a:solidFill>
              <a:schemeClr val="tx1"/>
            </a:solidFill>
            <a:miter lim="800000"/>
            <a:headEnd type="diamond"/>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10A69CA-1AA4-22DE-9024-9EE79A0EF250}"/>
              </a:ext>
            </a:extLst>
          </p:cNvPr>
          <p:cNvCxnSpPr>
            <a:cxnSpLocks/>
            <a:stCxn id="4" idx="2"/>
            <a:endCxn id="42" idx="1"/>
          </p:cNvCxnSpPr>
          <p:nvPr/>
        </p:nvCxnSpPr>
        <p:spPr bwMode="gray">
          <a:xfrm>
            <a:off x="1152819" y="2844344"/>
            <a:ext cx="13736" cy="2900770"/>
          </a:xfrm>
          <a:prstGeom prst="straightConnector1">
            <a:avLst/>
          </a:prstGeom>
          <a:ln w="25400">
            <a:solidFill>
              <a:schemeClr val="tx1"/>
            </a:solidFill>
            <a:miter lim="800000"/>
            <a:headEnd type="diamond"/>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56E8D1A-FAA2-786F-C69E-7187F20AF0D1}"/>
              </a:ext>
            </a:extLst>
          </p:cNvPr>
          <p:cNvCxnSpPr>
            <a:cxnSpLocks/>
            <a:stCxn id="5" idx="3"/>
            <a:endCxn id="7" idx="1"/>
          </p:cNvCxnSpPr>
          <p:nvPr/>
        </p:nvCxnSpPr>
        <p:spPr bwMode="gray">
          <a:xfrm>
            <a:off x="5595107" y="2765266"/>
            <a:ext cx="613639" cy="0"/>
          </a:xfrm>
          <a:prstGeom prst="straightConnector1">
            <a:avLst/>
          </a:prstGeom>
          <a:ln w="25400">
            <a:solidFill>
              <a:schemeClr val="tx1"/>
            </a:solidFill>
            <a:miter lim="800000"/>
            <a:headEnd type="diamond"/>
            <a:tailEnd type="triangle" w="lg" len="lg"/>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F3D83C9D-F735-54C1-D4FC-8F25DA9EB557}"/>
              </a:ext>
            </a:extLst>
          </p:cNvPr>
          <p:cNvSpPr/>
          <p:nvPr/>
        </p:nvSpPr>
        <p:spPr>
          <a:xfrm>
            <a:off x="8603982" y="2382945"/>
            <a:ext cx="1683465" cy="763010"/>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2000" b="1" dirty="0">
                <a:solidFill>
                  <a:srgbClr val="FF0000"/>
                </a:solidFill>
              </a:rPr>
              <a:t>Socialize!</a:t>
            </a:r>
          </a:p>
        </p:txBody>
      </p:sp>
      <p:cxnSp>
        <p:nvCxnSpPr>
          <p:cNvPr id="16" name="Straight Arrow Connector 15">
            <a:extLst>
              <a:ext uri="{FF2B5EF4-FFF2-40B4-BE49-F238E27FC236}">
                <a16:creationId xmlns:a16="http://schemas.microsoft.com/office/drawing/2014/main" id="{BCADB6B2-B03D-2F8F-6734-9C4E4CA1B1D9}"/>
              </a:ext>
            </a:extLst>
          </p:cNvPr>
          <p:cNvCxnSpPr>
            <a:cxnSpLocks/>
            <a:stCxn id="7" idx="3"/>
            <a:endCxn id="14" idx="1"/>
          </p:cNvCxnSpPr>
          <p:nvPr/>
        </p:nvCxnSpPr>
        <p:spPr bwMode="gray">
          <a:xfrm flipV="1">
            <a:off x="7247487" y="2764450"/>
            <a:ext cx="1356495" cy="816"/>
          </a:xfrm>
          <a:prstGeom prst="straightConnector1">
            <a:avLst/>
          </a:prstGeom>
          <a:ln w="25400">
            <a:solidFill>
              <a:schemeClr val="tx1"/>
            </a:solidFill>
            <a:miter lim="800000"/>
            <a:headEnd type="diamond"/>
            <a:tailEnd type="triangle" w="lg" len="lg"/>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6354B88-A387-28BD-A850-9FEE34B78961}"/>
              </a:ext>
            </a:extLst>
          </p:cNvPr>
          <p:cNvSpPr/>
          <p:nvPr/>
        </p:nvSpPr>
        <p:spPr>
          <a:xfrm>
            <a:off x="3911642" y="1549598"/>
            <a:ext cx="1683465" cy="523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400" b="1" dirty="0">
                <a:solidFill>
                  <a:schemeClr val="bg1"/>
                </a:solidFill>
              </a:rPr>
              <a:t>Analyze complaints</a:t>
            </a:r>
          </a:p>
        </p:txBody>
      </p:sp>
      <p:cxnSp>
        <p:nvCxnSpPr>
          <p:cNvPr id="18" name="Straight Arrow Connector 17">
            <a:extLst>
              <a:ext uri="{FF2B5EF4-FFF2-40B4-BE49-F238E27FC236}">
                <a16:creationId xmlns:a16="http://schemas.microsoft.com/office/drawing/2014/main" id="{2D24FB9C-C1FE-E930-CC18-D7E3A01DBB72}"/>
              </a:ext>
            </a:extLst>
          </p:cNvPr>
          <p:cNvCxnSpPr>
            <a:cxnSpLocks/>
            <a:stCxn id="4" idx="3"/>
            <a:endCxn id="17" idx="1"/>
          </p:cNvCxnSpPr>
          <p:nvPr/>
        </p:nvCxnSpPr>
        <p:spPr bwMode="gray">
          <a:xfrm flipV="1">
            <a:off x="2247941" y="1811504"/>
            <a:ext cx="1663701" cy="499188"/>
          </a:xfrm>
          <a:prstGeom prst="bentConnector3">
            <a:avLst>
              <a:gd name="adj1" fmla="val 50000"/>
            </a:avLst>
          </a:prstGeom>
          <a:ln w="25400">
            <a:solidFill>
              <a:schemeClr val="tx1"/>
            </a:solidFill>
            <a:miter lim="800000"/>
            <a:headEnd type="diamond"/>
            <a:tailEnd type="triangle" w="lg" len="lg"/>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16FEC2A4-9C77-A144-F063-186ABD9E2550}"/>
              </a:ext>
            </a:extLst>
          </p:cNvPr>
          <p:cNvSpPr/>
          <p:nvPr/>
        </p:nvSpPr>
        <p:spPr>
          <a:xfrm>
            <a:off x="3911642" y="3842821"/>
            <a:ext cx="1683465" cy="523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400" b="1" dirty="0">
                <a:solidFill>
                  <a:schemeClr val="bg1"/>
                </a:solidFill>
              </a:rPr>
              <a:t>Industry Best Practice</a:t>
            </a:r>
          </a:p>
        </p:txBody>
      </p:sp>
      <p:cxnSp>
        <p:nvCxnSpPr>
          <p:cNvPr id="31" name="Straight Arrow Connector 30">
            <a:extLst>
              <a:ext uri="{FF2B5EF4-FFF2-40B4-BE49-F238E27FC236}">
                <a16:creationId xmlns:a16="http://schemas.microsoft.com/office/drawing/2014/main" id="{522369D7-5FB2-5E3D-79BB-CD7A12465351}"/>
              </a:ext>
            </a:extLst>
          </p:cNvPr>
          <p:cNvCxnSpPr>
            <a:cxnSpLocks/>
            <a:stCxn id="30" idx="3"/>
            <a:endCxn id="7" idx="2"/>
          </p:cNvCxnSpPr>
          <p:nvPr/>
        </p:nvCxnSpPr>
        <p:spPr bwMode="gray">
          <a:xfrm flipV="1">
            <a:off x="5595107" y="3146771"/>
            <a:ext cx="1133010" cy="957956"/>
          </a:xfrm>
          <a:prstGeom prst="bentConnector2">
            <a:avLst/>
          </a:prstGeom>
          <a:ln w="25400">
            <a:solidFill>
              <a:schemeClr val="tx1"/>
            </a:solidFill>
            <a:miter lim="800000"/>
            <a:headEnd type="diamond"/>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EFD73CD-CEB9-B8A8-91CB-96D46729C543}"/>
              </a:ext>
            </a:extLst>
          </p:cNvPr>
          <p:cNvCxnSpPr>
            <a:cxnSpLocks/>
            <a:stCxn id="17" idx="3"/>
            <a:endCxn id="7" idx="1"/>
          </p:cNvCxnSpPr>
          <p:nvPr/>
        </p:nvCxnSpPr>
        <p:spPr bwMode="gray">
          <a:xfrm>
            <a:off x="5595107" y="1811504"/>
            <a:ext cx="613639" cy="953762"/>
          </a:xfrm>
          <a:prstGeom prst="bentConnector3">
            <a:avLst>
              <a:gd name="adj1" fmla="val 50000"/>
            </a:avLst>
          </a:prstGeom>
          <a:ln w="25400">
            <a:solidFill>
              <a:schemeClr val="tx1"/>
            </a:solidFill>
            <a:miter lim="800000"/>
            <a:headEnd type="diamond"/>
            <a:tailEnd type="triangle" w="lg" len="lg"/>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522736F7-276B-4A54-BD10-6D5183404937}"/>
              </a:ext>
            </a:extLst>
          </p:cNvPr>
          <p:cNvSpPr/>
          <p:nvPr/>
        </p:nvSpPr>
        <p:spPr>
          <a:xfrm>
            <a:off x="6729269" y="5378582"/>
            <a:ext cx="1396621" cy="7315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400" b="1" dirty="0">
                <a:solidFill>
                  <a:schemeClr val="bg1"/>
                </a:solidFill>
              </a:rPr>
              <a:t>Architecture Review</a:t>
            </a:r>
          </a:p>
        </p:txBody>
      </p:sp>
      <p:cxnSp>
        <p:nvCxnSpPr>
          <p:cNvPr id="41" name="Straight Arrow Connector 40">
            <a:extLst>
              <a:ext uri="{FF2B5EF4-FFF2-40B4-BE49-F238E27FC236}">
                <a16:creationId xmlns:a16="http://schemas.microsoft.com/office/drawing/2014/main" id="{EF754648-511A-D0C4-49B9-02E5A4FF38D7}"/>
              </a:ext>
            </a:extLst>
          </p:cNvPr>
          <p:cNvCxnSpPr>
            <a:cxnSpLocks/>
            <a:stCxn id="6" idx="3"/>
            <a:endCxn id="40" idx="1"/>
          </p:cNvCxnSpPr>
          <p:nvPr/>
        </p:nvCxnSpPr>
        <p:spPr bwMode="gray">
          <a:xfrm>
            <a:off x="5599441" y="5744342"/>
            <a:ext cx="1129828" cy="0"/>
          </a:xfrm>
          <a:prstGeom prst="straightConnector1">
            <a:avLst/>
          </a:prstGeom>
          <a:ln w="25400">
            <a:solidFill>
              <a:schemeClr val="tx1"/>
            </a:solidFill>
            <a:miter lim="800000"/>
            <a:headEnd type="diamond"/>
            <a:tailEnd type="triangl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E67ED2ED-6C49-CF45-B497-57F240582584}"/>
              </a:ext>
            </a:extLst>
          </p:cNvPr>
          <p:cNvCxnSpPr>
            <a:cxnSpLocks/>
            <a:stCxn id="7" idx="3"/>
            <a:endCxn id="40" idx="0"/>
          </p:cNvCxnSpPr>
          <p:nvPr/>
        </p:nvCxnSpPr>
        <p:spPr bwMode="gray">
          <a:xfrm>
            <a:off x="7247487" y="2765266"/>
            <a:ext cx="180093" cy="2613316"/>
          </a:xfrm>
          <a:prstGeom prst="bentConnector2">
            <a:avLst/>
          </a:prstGeom>
          <a:ln w="25400">
            <a:solidFill>
              <a:schemeClr val="tx1"/>
            </a:solidFill>
            <a:miter lim="800000"/>
            <a:headEnd type="diamond"/>
            <a:tailEnd type="triangle" w="lg" len="lg"/>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0B08F338-503D-7557-9393-99048371C37F}"/>
              </a:ext>
            </a:extLst>
          </p:cNvPr>
          <p:cNvSpPr/>
          <p:nvPr/>
        </p:nvSpPr>
        <p:spPr>
          <a:xfrm>
            <a:off x="8615571" y="5378582"/>
            <a:ext cx="1683465" cy="731520"/>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400" b="1" dirty="0">
                <a:solidFill>
                  <a:schemeClr val="tx2"/>
                </a:solidFill>
              </a:rPr>
              <a:t>Tech Refresh &amp;</a:t>
            </a:r>
          </a:p>
          <a:p>
            <a:pPr algn="ctr">
              <a:spcAft>
                <a:spcPts val="600"/>
              </a:spcAft>
            </a:pPr>
            <a:r>
              <a:rPr lang="en-US" sz="1400" b="1" dirty="0">
                <a:solidFill>
                  <a:schemeClr val="tx2"/>
                </a:solidFill>
              </a:rPr>
              <a:t>Redesign</a:t>
            </a:r>
          </a:p>
        </p:txBody>
      </p:sp>
      <p:cxnSp>
        <p:nvCxnSpPr>
          <p:cNvPr id="51" name="Straight Arrow Connector 50">
            <a:extLst>
              <a:ext uri="{FF2B5EF4-FFF2-40B4-BE49-F238E27FC236}">
                <a16:creationId xmlns:a16="http://schemas.microsoft.com/office/drawing/2014/main" id="{3186D4D6-FA83-9EC3-CB59-268F550E877D}"/>
              </a:ext>
            </a:extLst>
          </p:cNvPr>
          <p:cNvCxnSpPr>
            <a:cxnSpLocks/>
          </p:cNvCxnSpPr>
          <p:nvPr/>
        </p:nvCxnSpPr>
        <p:spPr bwMode="gray">
          <a:xfrm>
            <a:off x="8125890" y="5742734"/>
            <a:ext cx="489681" cy="0"/>
          </a:xfrm>
          <a:prstGeom prst="straightConnector1">
            <a:avLst/>
          </a:prstGeom>
          <a:ln w="25400">
            <a:solidFill>
              <a:schemeClr val="tx1"/>
            </a:solidFill>
            <a:miter lim="800000"/>
            <a:headEnd type="diamond"/>
            <a:tailEnd type="triangle" w="lg" len="lg"/>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D251D38F-4B1C-5703-6071-7601CDDBFC70}"/>
              </a:ext>
            </a:extLst>
          </p:cNvPr>
          <p:cNvSpPr txBox="1"/>
          <p:nvPr/>
        </p:nvSpPr>
        <p:spPr>
          <a:xfrm>
            <a:off x="3911641" y="2065099"/>
            <a:ext cx="1298304" cy="215444"/>
          </a:xfrm>
          <a:prstGeom prst="rect">
            <a:avLst/>
          </a:prstGeom>
        </p:spPr>
        <p:txBody>
          <a:bodyPr wrap="none" lIns="0" tIns="0" rIns="0" bIns="0" rtlCol="0">
            <a:spAutoFit/>
          </a:bodyPr>
          <a:lstStyle/>
          <a:p>
            <a:pPr algn="l">
              <a:spcAft>
                <a:spcPts val="600"/>
              </a:spcAft>
            </a:pPr>
            <a:r>
              <a:rPr lang="en-US" sz="1400" b="1" dirty="0">
                <a:solidFill>
                  <a:schemeClr val="bg2">
                    <a:lumMod val="10000"/>
                  </a:schemeClr>
                </a:solidFill>
                <a:latin typeface="Calibri" panose="020F0502020204030204" pitchFamily="34" charset="0"/>
                <a:cs typeface="Calibri" panose="020F0502020204030204" pitchFamily="34" charset="0"/>
              </a:rPr>
              <a:t>Relative numbers</a:t>
            </a:r>
          </a:p>
        </p:txBody>
      </p:sp>
      <p:sp>
        <p:nvSpPr>
          <p:cNvPr id="73" name="TextBox 72">
            <a:extLst>
              <a:ext uri="{FF2B5EF4-FFF2-40B4-BE49-F238E27FC236}">
                <a16:creationId xmlns:a16="http://schemas.microsoft.com/office/drawing/2014/main" id="{80758D37-7FC8-4972-9488-716B1A8B3CCC}"/>
              </a:ext>
            </a:extLst>
          </p:cNvPr>
          <p:cNvSpPr txBox="1"/>
          <p:nvPr/>
        </p:nvSpPr>
        <p:spPr>
          <a:xfrm>
            <a:off x="3911640" y="3010551"/>
            <a:ext cx="1362104" cy="215444"/>
          </a:xfrm>
          <a:prstGeom prst="rect">
            <a:avLst/>
          </a:prstGeom>
        </p:spPr>
        <p:txBody>
          <a:bodyPr wrap="none" lIns="0" tIns="0" rIns="0" bIns="0" rtlCol="0">
            <a:spAutoFit/>
          </a:bodyPr>
          <a:lstStyle/>
          <a:p>
            <a:pPr algn="l">
              <a:spcAft>
                <a:spcPts val="600"/>
              </a:spcAft>
            </a:pPr>
            <a:r>
              <a:rPr lang="en-US" sz="1400" b="1" dirty="0">
                <a:solidFill>
                  <a:schemeClr val="bg2">
                    <a:lumMod val="10000"/>
                  </a:schemeClr>
                </a:solidFill>
                <a:latin typeface="Calibri" panose="020F0502020204030204" pitchFamily="34" charset="0"/>
                <a:cs typeface="Calibri" panose="020F0502020204030204" pitchFamily="34" charset="0"/>
              </a:rPr>
              <a:t>Absolute numbers</a:t>
            </a:r>
          </a:p>
        </p:txBody>
      </p:sp>
      <p:sp>
        <p:nvSpPr>
          <p:cNvPr id="74" name="TextBox 73">
            <a:extLst>
              <a:ext uri="{FF2B5EF4-FFF2-40B4-BE49-F238E27FC236}">
                <a16:creationId xmlns:a16="http://schemas.microsoft.com/office/drawing/2014/main" id="{0FD3D6FC-0208-8530-5608-77DAFAF0F0A7}"/>
              </a:ext>
            </a:extLst>
          </p:cNvPr>
          <p:cNvSpPr txBox="1"/>
          <p:nvPr/>
        </p:nvSpPr>
        <p:spPr>
          <a:xfrm>
            <a:off x="3914435" y="6167017"/>
            <a:ext cx="1819409" cy="215444"/>
          </a:xfrm>
          <a:prstGeom prst="rect">
            <a:avLst/>
          </a:prstGeom>
        </p:spPr>
        <p:txBody>
          <a:bodyPr wrap="none" lIns="0" tIns="0" rIns="0" bIns="0" rtlCol="0">
            <a:spAutoFit/>
          </a:bodyPr>
          <a:lstStyle/>
          <a:p>
            <a:pPr algn="l">
              <a:spcAft>
                <a:spcPts val="600"/>
              </a:spcAft>
            </a:pPr>
            <a:r>
              <a:rPr lang="en-US" sz="1400" b="1" dirty="0">
                <a:solidFill>
                  <a:schemeClr val="bg2">
                    <a:lumMod val="10000"/>
                  </a:schemeClr>
                </a:solidFill>
                <a:latin typeface="Calibri" panose="020F0502020204030204" pitchFamily="34" charset="0"/>
                <a:cs typeface="Calibri" panose="020F0502020204030204" pitchFamily="34" charset="0"/>
              </a:rPr>
              <a:t>Based on Business Goals</a:t>
            </a:r>
          </a:p>
        </p:txBody>
      </p:sp>
      <p:sp>
        <p:nvSpPr>
          <p:cNvPr id="75" name="TextBox 74">
            <a:extLst>
              <a:ext uri="{FF2B5EF4-FFF2-40B4-BE49-F238E27FC236}">
                <a16:creationId xmlns:a16="http://schemas.microsoft.com/office/drawing/2014/main" id="{EB0CA946-373A-54C7-E100-799FB9C952AF}"/>
              </a:ext>
            </a:extLst>
          </p:cNvPr>
          <p:cNvSpPr txBox="1"/>
          <p:nvPr/>
        </p:nvSpPr>
        <p:spPr>
          <a:xfrm>
            <a:off x="3911640" y="4395223"/>
            <a:ext cx="759823" cy="430887"/>
          </a:xfrm>
          <a:prstGeom prst="rect">
            <a:avLst/>
          </a:prstGeom>
        </p:spPr>
        <p:txBody>
          <a:bodyPr wrap="none" lIns="0" tIns="0" rIns="0" bIns="0" rtlCol="0">
            <a:spAutoFit/>
          </a:bodyPr>
          <a:lstStyle/>
          <a:p>
            <a:pPr algn="l">
              <a:spcAft>
                <a:spcPts val="600"/>
              </a:spcAft>
            </a:pPr>
            <a:r>
              <a:rPr lang="en-US" sz="1400" b="1" dirty="0">
                <a:solidFill>
                  <a:schemeClr val="bg2">
                    <a:lumMod val="10000"/>
                  </a:schemeClr>
                </a:solidFill>
                <a:latin typeface="Calibri" panose="020F0502020204030204" pitchFamily="34" charset="0"/>
                <a:cs typeface="Calibri" panose="020F0502020204030204" pitchFamily="34" charset="0"/>
              </a:rPr>
              <a:t>Proven </a:t>
            </a:r>
            <a:br>
              <a:rPr lang="en-US" sz="1400" b="1" dirty="0">
                <a:solidFill>
                  <a:schemeClr val="bg2">
                    <a:lumMod val="10000"/>
                  </a:schemeClr>
                </a:solidFill>
                <a:latin typeface="Calibri" panose="020F0502020204030204" pitchFamily="34" charset="0"/>
                <a:cs typeface="Calibri" panose="020F0502020204030204" pitchFamily="34" charset="0"/>
              </a:rPr>
            </a:br>
            <a:r>
              <a:rPr lang="en-US" sz="1400" b="1" dirty="0">
                <a:solidFill>
                  <a:schemeClr val="bg2">
                    <a:lumMod val="10000"/>
                  </a:schemeClr>
                </a:solidFill>
                <a:latin typeface="Calibri" panose="020F0502020204030204" pitchFamily="34" charset="0"/>
                <a:cs typeface="Calibri" panose="020F0502020204030204" pitchFamily="34" charset="0"/>
              </a:rPr>
              <a:t>guidelines</a:t>
            </a:r>
          </a:p>
        </p:txBody>
      </p:sp>
      <p:sp>
        <p:nvSpPr>
          <p:cNvPr id="8" name="TextBox 7">
            <a:extLst>
              <a:ext uri="{FF2B5EF4-FFF2-40B4-BE49-F238E27FC236}">
                <a16:creationId xmlns:a16="http://schemas.microsoft.com/office/drawing/2014/main" id="{7827AA62-1C65-EFB4-B351-E0CB4DF88846}"/>
              </a:ext>
            </a:extLst>
          </p:cNvPr>
          <p:cNvSpPr txBox="1"/>
          <p:nvPr/>
        </p:nvSpPr>
        <p:spPr>
          <a:xfrm>
            <a:off x="1358202" y="2863674"/>
            <a:ext cx="240515" cy="215444"/>
          </a:xfrm>
          <a:prstGeom prst="rect">
            <a:avLst/>
          </a:prstGeom>
        </p:spPr>
        <p:txBody>
          <a:bodyPr wrap="none" lIns="0" tIns="0" rIns="0" bIns="0" rtlCol="0">
            <a:spAutoFit/>
          </a:bodyPr>
          <a:lstStyle>
            <a:defPPr>
              <a:defRPr lang="en-US"/>
            </a:defPPr>
            <a:lvl1pPr>
              <a:spcAft>
                <a:spcPts val="600"/>
              </a:spcAft>
              <a:defRPr sz="1200" b="1">
                <a:solidFill>
                  <a:schemeClr val="bg2">
                    <a:lumMod val="10000"/>
                  </a:schemeClr>
                </a:solidFill>
                <a:latin typeface="Calibri" panose="020F0502020204030204" pitchFamily="34" charset="0"/>
                <a:cs typeface="Calibri" panose="020F0502020204030204" pitchFamily="34" charset="0"/>
              </a:defRPr>
            </a:lvl1pPr>
          </a:lstStyle>
          <a:p>
            <a:r>
              <a:rPr lang="en-US" sz="1400" dirty="0"/>
              <a:t>Yes</a:t>
            </a:r>
          </a:p>
        </p:txBody>
      </p:sp>
      <p:cxnSp>
        <p:nvCxnSpPr>
          <p:cNvPr id="36" name="Straight Arrow Connector 35">
            <a:extLst>
              <a:ext uri="{FF2B5EF4-FFF2-40B4-BE49-F238E27FC236}">
                <a16:creationId xmlns:a16="http://schemas.microsoft.com/office/drawing/2014/main" id="{909C345A-EFC8-1DB4-4B74-42FEA948D353}"/>
              </a:ext>
            </a:extLst>
          </p:cNvPr>
          <p:cNvCxnSpPr>
            <a:cxnSpLocks/>
            <a:stCxn id="14" idx="2"/>
            <a:endCxn id="50" idx="0"/>
          </p:cNvCxnSpPr>
          <p:nvPr/>
        </p:nvCxnSpPr>
        <p:spPr bwMode="gray">
          <a:xfrm>
            <a:off x="9445715" y="3145955"/>
            <a:ext cx="11589" cy="2232627"/>
          </a:xfrm>
          <a:prstGeom prst="straightConnector1">
            <a:avLst/>
          </a:prstGeom>
          <a:ln w="50800">
            <a:solidFill>
              <a:schemeClr val="tx1"/>
            </a:solidFill>
            <a:prstDash val="sysDot"/>
            <a:miter lim="800000"/>
            <a:headEnd type="none"/>
            <a:tailEnd type="none" w="lg" len="lg"/>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A136203D-E4A7-53F9-0306-7AFDC90B61F6}"/>
              </a:ext>
            </a:extLst>
          </p:cNvPr>
          <p:cNvSpPr txBox="1"/>
          <p:nvPr/>
        </p:nvSpPr>
        <p:spPr>
          <a:xfrm>
            <a:off x="2317498" y="2110151"/>
            <a:ext cx="214802" cy="215444"/>
          </a:xfrm>
          <a:prstGeom prst="rect">
            <a:avLst/>
          </a:prstGeom>
        </p:spPr>
        <p:txBody>
          <a:bodyPr wrap="none" lIns="0" tIns="0" rIns="0" bIns="0" rtlCol="0">
            <a:spAutoFit/>
          </a:bodyPr>
          <a:lstStyle>
            <a:defPPr>
              <a:defRPr lang="en-US"/>
            </a:defPPr>
            <a:lvl1pPr>
              <a:spcAft>
                <a:spcPts val="600"/>
              </a:spcAft>
              <a:defRPr sz="1200" b="1">
                <a:solidFill>
                  <a:schemeClr val="bg2">
                    <a:lumMod val="10000"/>
                  </a:schemeClr>
                </a:solidFill>
                <a:latin typeface="Calibri" panose="020F0502020204030204" pitchFamily="34" charset="0"/>
                <a:cs typeface="Calibri" panose="020F0502020204030204" pitchFamily="34" charset="0"/>
              </a:defRPr>
            </a:lvl1pPr>
          </a:lstStyle>
          <a:p>
            <a:r>
              <a:rPr lang="en-US" sz="1400" dirty="0"/>
              <a:t>No</a:t>
            </a:r>
          </a:p>
        </p:txBody>
      </p:sp>
      <p:sp>
        <p:nvSpPr>
          <p:cNvPr id="42" name="Diamond 41">
            <a:extLst>
              <a:ext uri="{FF2B5EF4-FFF2-40B4-BE49-F238E27FC236}">
                <a16:creationId xmlns:a16="http://schemas.microsoft.com/office/drawing/2014/main" id="{1E65888A-6EB8-A09F-74F9-29FE09959C44}"/>
              </a:ext>
            </a:extLst>
          </p:cNvPr>
          <p:cNvSpPr/>
          <p:nvPr/>
        </p:nvSpPr>
        <p:spPr>
          <a:xfrm>
            <a:off x="1166555" y="5211462"/>
            <a:ext cx="2194560" cy="1067304"/>
          </a:xfrm>
          <a:prstGeom prst="diamond">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400" b="1" dirty="0">
                <a:solidFill>
                  <a:schemeClr val="bg1"/>
                </a:solidFill>
              </a:rPr>
              <a:t>Any Complaints?</a:t>
            </a:r>
          </a:p>
        </p:txBody>
      </p:sp>
      <p:cxnSp>
        <p:nvCxnSpPr>
          <p:cNvPr id="46" name="Straight Arrow Connector 8">
            <a:extLst>
              <a:ext uri="{FF2B5EF4-FFF2-40B4-BE49-F238E27FC236}">
                <a16:creationId xmlns:a16="http://schemas.microsoft.com/office/drawing/2014/main" id="{5AB1F3B7-533F-9724-F9F0-EDA699898F63}"/>
              </a:ext>
            </a:extLst>
          </p:cNvPr>
          <p:cNvCxnSpPr>
            <a:cxnSpLocks/>
            <a:stCxn id="42" idx="3"/>
            <a:endCxn id="6" idx="1"/>
          </p:cNvCxnSpPr>
          <p:nvPr/>
        </p:nvCxnSpPr>
        <p:spPr bwMode="gray">
          <a:xfrm flipV="1">
            <a:off x="3361115" y="5744342"/>
            <a:ext cx="554861" cy="772"/>
          </a:xfrm>
          <a:prstGeom prst="bentConnector3">
            <a:avLst>
              <a:gd name="adj1" fmla="val 50000"/>
            </a:avLst>
          </a:prstGeom>
          <a:ln w="25400">
            <a:solidFill>
              <a:srgbClr val="00B050"/>
            </a:solidFill>
            <a:miter lim="800000"/>
            <a:headEnd type="diamond"/>
            <a:tailEnd type="triangle" w="lg" len="lg"/>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20CE285-4399-F32E-72D6-300427D0EAA8}"/>
              </a:ext>
            </a:extLst>
          </p:cNvPr>
          <p:cNvSpPr txBox="1"/>
          <p:nvPr/>
        </p:nvSpPr>
        <p:spPr>
          <a:xfrm>
            <a:off x="3572870" y="5546437"/>
            <a:ext cx="214802" cy="215444"/>
          </a:xfrm>
          <a:prstGeom prst="rect">
            <a:avLst/>
          </a:prstGeom>
        </p:spPr>
        <p:txBody>
          <a:bodyPr wrap="none" lIns="0" tIns="0" rIns="0" bIns="0" rtlCol="0">
            <a:spAutoFit/>
          </a:bodyPr>
          <a:lstStyle>
            <a:defPPr>
              <a:defRPr lang="en-US"/>
            </a:defPPr>
            <a:lvl1pPr>
              <a:spcAft>
                <a:spcPts val="600"/>
              </a:spcAft>
              <a:defRPr sz="1200" b="1">
                <a:solidFill>
                  <a:schemeClr val="bg2">
                    <a:lumMod val="10000"/>
                  </a:schemeClr>
                </a:solidFill>
                <a:latin typeface="Calibri" panose="020F0502020204030204" pitchFamily="34" charset="0"/>
                <a:cs typeface="Calibri" panose="020F0502020204030204" pitchFamily="34" charset="0"/>
              </a:defRPr>
            </a:lvl1pPr>
          </a:lstStyle>
          <a:p>
            <a:r>
              <a:rPr lang="en-US" sz="1400" dirty="0"/>
              <a:t>No</a:t>
            </a:r>
          </a:p>
        </p:txBody>
      </p:sp>
      <p:cxnSp>
        <p:nvCxnSpPr>
          <p:cNvPr id="62" name="Straight Arrow Connector 61">
            <a:extLst>
              <a:ext uri="{FF2B5EF4-FFF2-40B4-BE49-F238E27FC236}">
                <a16:creationId xmlns:a16="http://schemas.microsoft.com/office/drawing/2014/main" id="{8BE6AD8D-B07E-9430-088D-2E1F79B02A72}"/>
              </a:ext>
            </a:extLst>
          </p:cNvPr>
          <p:cNvCxnSpPr>
            <a:cxnSpLocks/>
            <a:stCxn id="42" idx="0"/>
            <a:endCxn id="4" idx="3"/>
          </p:cNvCxnSpPr>
          <p:nvPr/>
        </p:nvCxnSpPr>
        <p:spPr bwMode="gray">
          <a:xfrm flipH="1" flipV="1">
            <a:off x="2247941" y="2310692"/>
            <a:ext cx="15894" cy="2900770"/>
          </a:xfrm>
          <a:prstGeom prst="straightConnector1">
            <a:avLst/>
          </a:prstGeom>
          <a:ln w="25400">
            <a:solidFill>
              <a:srgbClr val="FF0000"/>
            </a:solidFill>
            <a:miter lim="800000"/>
            <a:headEnd type="diamond"/>
            <a:tailEnd type="triangle" w="lg" len="lg"/>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9EA5E8D3-41BE-8066-82D9-75EDE2576DC4}"/>
              </a:ext>
            </a:extLst>
          </p:cNvPr>
          <p:cNvSpPr txBox="1"/>
          <p:nvPr/>
        </p:nvSpPr>
        <p:spPr>
          <a:xfrm>
            <a:off x="2291785" y="5034412"/>
            <a:ext cx="240515" cy="215444"/>
          </a:xfrm>
          <a:prstGeom prst="rect">
            <a:avLst/>
          </a:prstGeom>
        </p:spPr>
        <p:txBody>
          <a:bodyPr wrap="none" lIns="0" tIns="0" rIns="0" bIns="0" rtlCol="0">
            <a:spAutoFit/>
          </a:bodyPr>
          <a:lstStyle>
            <a:defPPr>
              <a:defRPr lang="en-US"/>
            </a:defPPr>
            <a:lvl1pPr>
              <a:spcAft>
                <a:spcPts val="600"/>
              </a:spcAft>
              <a:defRPr sz="1200" b="1">
                <a:solidFill>
                  <a:schemeClr val="bg2">
                    <a:lumMod val="10000"/>
                  </a:schemeClr>
                </a:solidFill>
                <a:latin typeface="Calibri" panose="020F0502020204030204" pitchFamily="34" charset="0"/>
                <a:cs typeface="Calibri" panose="020F0502020204030204" pitchFamily="34" charset="0"/>
              </a:defRPr>
            </a:lvl1pPr>
          </a:lstStyle>
          <a:p>
            <a:r>
              <a:rPr lang="en-US" sz="1400" dirty="0"/>
              <a:t>Yes</a:t>
            </a:r>
          </a:p>
        </p:txBody>
      </p:sp>
      <p:cxnSp>
        <p:nvCxnSpPr>
          <p:cNvPr id="38" name="Straight Arrow Connector 30">
            <a:extLst>
              <a:ext uri="{FF2B5EF4-FFF2-40B4-BE49-F238E27FC236}">
                <a16:creationId xmlns:a16="http://schemas.microsoft.com/office/drawing/2014/main" id="{4CC80D81-467E-00D2-C729-61DD80E027DC}"/>
              </a:ext>
            </a:extLst>
          </p:cNvPr>
          <p:cNvCxnSpPr>
            <a:cxnSpLocks/>
            <a:stCxn id="30" idx="2"/>
            <a:endCxn id="6" idx="0"/>
          </p:cNvCxnSpPr>
          <p:nvPr/>
        </p:nvCxnSpPr>
        <p:spPr bwMode="gray">
          <a:xfrm rot="16200000" flipH="1">
            <a:off x="4249567" y="4870440"/>
            <a:ext cx="1011950" cy="4334"/>
          </a:xfrm>
          <a:prstGeom prst="bentConnector3">
            <a:avLst>
              <a:gd name="adj1" fmla="val 50000"/>
            </a:avLst>
          </a:prstGeom>
          <a:ln w="25400">
            <a:solidFill>
              <a:schemeClr val="tx1"/>
            </a:solidFill>
            <a:miter lim="800000"/>
            <a:headEnd type="diamond"/>
            <a:tailEnd type="triangle" w="lg" len="lg"/>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906F589B-DDC0-AFAB-68D5-9DA03A8525DB}"/>
              </a:ext>
            </a:extLst>
          </p:cNvPr>
          <p:cNvSpPr txBox="1"/>
          <p:nvPr/>
        </p:nvSpPr>
        <p:spPr>
          <a:xfrm>
            <a:off x="9572073" y="3195217"/>
            <a:ext cx="1899046" cy="507831"/>
          </a:xfrm>
          <a:prstGeom prst="rect">
            <a:avLst/>
          </a:prstGeom>
        </p:spPr>
        <p:txBody>
          <a:bodyPr wrap="none" lIns="0" tIns="0" rIns="0" bIns="0" rtlCol="0">
            <a:spAutoFit/>
          </a:bodyPr>
          <a:lstStyle/>
          <a:p>
            <a:pPr algn="l">
              <a:spcAft>
                <a:spcPts val="600"/>
              </a:spcAft>
            </a:pPr>
            <a:r>
              <a:rPr lang="en-US" sz="1400" b="1" dirty="0">
                <a:solidFill>
                  <a:schemeClr val="bg2">
                    <a:lumMod val="10000"/>
                  </a:schemeClr>
                </a:solidFill>
                <a:latin typeface="Calibri" panose="020F0502020204030204" pitchFamily="34" charset="0"/>
                <a:cs typeface="Calibri" panose="020F0502020204030204" pitchFamily="34" charset="0"/>
              </a:rPr>
              <a:t>Infra Senior Management</a:t>
            </a:r>
          </a:p>
          <a:p>
            <a:pPr algn="l">
              <a:spcAft>
                <a:spcPts val="600"/>
              </a:spcAft>
            </a:pPr>
            <a:r>
              <a:rPr lang="en-US" sz="1400" b="1" dirty="0">
                <a:solidFill>
                  <a:schemeClr val="bg2">
                    <a:lumMod val="10000"/>
                  </a:schemeClr>
                </a:solidFill>
                <a:latin typeface="Calibri" panose="020F0502020204030204" pitchFamily="34" charset="0"/>
                <a:cs typeface="Calibri" panose="020F0502020204030204" pitchFamily="34" charset="0"/>
              </a:rPr>
              <a:t>Application Teams</a:t>
            </a:r>
          </a:p>
        </p:txBody>
      </p:sp>
      <p:sp>
        <p:nvSpPr>
          <p:cNvPr id="44" name="Rectangle 43">
            <a:extLst>
              <a:ext uri="{FF2B5EF4-FFF2-40B4-BE49-F238E27FC236}">
                <a16:creationId xmlns:a16="http://schemas.microsoft.com/office/drawing/2014/main" id="{EF81ABAF-CF86-7579-3505-9F4FC61D2EB6}"/>
              </a:ext>
            </a:extLst>
          </p:cNvPr>
          <p:cNvSpPr/>
          <p:nvPr/>
        </p:nvSpPr>
        <p:spPr>
          <a:xfrm>
            <a:off x="10803055" y="5378582"/>
            <a:ext cx="1310526" cy="7315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400" b="1" dirty="0">
                <a:solidFill>
                  <a:schemeClr val="bg1"/>
                </a:solidFill>
              </a:rPr>
              <a:t>Measure Improvement</a:t>
            </a:r>
          </a:p>
        </p:txBody>
      </p:sp>
      <p:cxnSp>
        <p:nvCxnSpPr>
          <p:cNvPr id="48" name="Straight Arrow Connector 47">
            <a:extLst>
              <a:ext uri="{FF2B5EF4-FFF2-40B4-BE49-F238E27FC236}">
                <a16:creationId xmlns:a16="http://schemas.microsoft.com/office/drawing/2014/main" id="{0A150AAA-B937-FB38-4FF1-D19CDC0310D8}"/>
              </a:ext>
            </a:extLst>
          </p:cNvPr>
          <p:cNvCxnSpPr>
            <a:cxnSpLocks/>
            <a:stCxn id="50" idx="3"/>
          </p:cNvCxnSpPr>
          <p:nvPr/>
        </p:nvCxnSpPr>
        <p:spPr bwMode="gray">
          <a:xfrm flipV="1">
            <a:off x="10299036" y="5736470"/>
            <a:ext cx="504019" cy="7872"/>
          </a:xfrm>
          <a:prstGeom prst="straightConnector1">
            <a:avLst/>
          </a:prstGeom>
          <a:ln w="25400">
            <a:solidFill>
              <a:schemeClr val="tx1"/>
            </a:solidFill>
            <a:miter lim="800000"/>
            <a:headEnd type="diamond"/>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44">
            <a:extLst>
              <a:ext uri="{FF2B5EF4-FFF2-40B4-BE49-F238E27FC236}">
                <a16:creationId xmlns:a16="http://schemas.microsoft.com/office/drawing/2014/main" id="{0FBBB71E-FA2A-E1F7-D472-021C1B4AB9D8}"/>
              </a:ext>
            </a:extLst>
          </p:cNvPr>
          <p:cNvCxnSpPr>
            <a:cxnSpLocks/>
            <a:stCxn id="44" idx="2"/>
            <a:endCxn id="42" idx="2"/>
          </p:cNvCxnSpPr>
          <p:nvPr/>
        </p:nvCxnSpPr>
        <p:spPr bwMode="gray">
          <a:xfrm rot="5400000">
            <a:off x="6776745" y="1597193"/>
            <a:ext cx="168664" cy="9194483"/>
          </a:xfrm>
          <a:prstGeom prst="bentConnector3">
            <a:avLst>
              <a:gd name="adj1" fmla="val 235536"/>
            </a:avLst>
          </a:prstGeom>
          <a:ln w="25400">
            <a:solidFill>
              <a:schemeClr val="tx1"/>
            </a:solidFill>
            <a:prstDash val="sysDot"/>
            <a:miter lim="800000"/>
            <a:headEnd type="diamond"/>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2631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599C82-9014-30FE-D534-33B818CA16F0}"/>
              </a:ext>
            </a:extLst>
          </p:cNvPr>
          <p:cNvSpPr>
            <a:spLocks noGrp="1"/>
          </p:cNvSpPr>
          <p:nvPr>
            <p:ph type="title"/>
          </p:nvPr>
        </p:nvSpPr>
        <p:spPr/>
        <p:txBody>
          <a:bodyPr/>
          <a:lstStyle/>
          <a:p>
            <a:r>
              <a:rPr lang="en-US" dirty="0"/>
              <a:t>Proactive Operations</a:t>
            </a:r>
          </a:p>
        </p:txBody>
      </p:sp>
      <p:sp>
        <p:nvSpPr>
          <p:cNvPr id="6" name="Subtitle 5">
            <a:extLst>
              <a:ext uri="{FF2B5EF4-FFF2-40B4-BE49-F238E27FC236}">
                <a16:creationId xmlns:a16="http://schemas.microsoft.com/office/drawing/2014/main" id="{8722D6D5-3E1F-9231-F758-71E0DDA9CD85}"/>
              </a:ext>
            </a:extLst>
          </p:cNvPr>
          <p:cNvSpPr>
            <a:spLocks noGrp="1"/>
          </p:cNvSpPr>
          <p:nvPr>
            <p:ph type="subTitle" idx="10"/>
          </p:nvPr>
        </p:nvSpPr>
        <p:spPr/>
        <p:txBody>
          <a:bodyPr/>
          <a:lstStyle/>
          <a:p>
            <a:r>
              <a:rPr lang="en-US" dirty="0"/>
              <a:t>Daily Check</a:t>
            </a:r>
          </a:p>
        </p:txBody>
      </p:sp>
    </p:spTree>
    <p:extLst>
      <p:ext uri="{BB962C8B-B14F-4D97-AF65-F5344CB8AC3E}">
        <p14:creationId xmlns:p14="http://schemas.microsoft.com/office/powerpoint/2010/main" val="1384185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32FB-AE34-6456-7E2B-992881E145F5}"/>
              </a:ext>
            </a:extLst>
          </p:cNvPr>
          <p:cNvSpPr>
            <a:spLocks noGrp="1"/>
          </p:cNvSpPr>
          <p:nvPr>
            <p:ph type="title"/>
          </p:nvPr>
        </p:nvSpPr>
        <p:spPr/>
        <p:txBody>
          <a:bodyPr/>
          <a:lstStyle/>
          <a:p>
            <a:r>
              <a:rPr lang="en-US" dirty="0"/>
              <a:t>Reactive &amp; Proactive</a:t>
            </a:r>
          </a:p>
        </p:txBody>
      </p:sp>
      <p:sp>
        <p:nvSpPr>
          <p:cNvPr id="3" name="Subtitle 2">
            <a:extLst>
              <a:ext uri="{FF2B5EF4-FFF2-40B4-BE49-F238E27FC236}">
                <a16:creationId xmlns:a16="http://schemas.microsoft.com/office/drawing/2014/main" id="{AEE56929-F3A9-5DD7-2F4A-2075622096F9}"/>
              </a:ext>
            </a:extLst>
          </p:cNvPr>
          <p:cNvSpPr>
            <a:spLocks noGrp="1"/>
          </p:cNvSpPr>
          <p:nvPr>
            <p:ph type="subTitle" idx="10"/>
          </p:nvPr>
        </p:nvSpPr>
        <p:spPr/>
        <p:txBody>
          <a:bodyPr/>
          <a:lstStyle/>
          <a:p>
            <a:r>
              <a:rPr lang="en-US" dirty="0"/>
              <a:t>Both are needed as issues can slip through the check</a:t>
            </a:r>
          </a:p>
        </p:txBody>
      </p:sp>
      <p:graphicFrame>
        <p:nvGraphicFramePr>
          <p:cNvPr id="15" name="Table 14">
            <a:extLst>
              <a:ext uri="{FF2B5EF4-FFF2-40B4-BE49-F238E27FC236}">
                <a16:creationId xmlns:a16="http://schemas.microsoft.com/office/drawing/2014/main" id="{59688489-2E93-D9DC-636D-27AEA0FCA143}"/>
              </a:ext>
            </a:extLst>
          </p:cNvPr>
          <p:cNvGraphicFramePr>
            <a:graphicFrameLocks noGrp="1"/>
          </p:cNvGraphicFramePr>
          <p:nvPr>
            <p:extLst>
              <p:ext uri="{D42A27DB-BD31-4B8C-83A1-F6EECF244321}">
                <p14:modId xmlns:p14="http://schemas.microsoft.com/office/powerpoint/2010/main" val="1826599817"/>
              </p:ext>
            </p:extLst>
          </p:nvPr>
        </p:nvGraphicFramePr>
        <p:xfrm>
          <a:off x="593021" y="1293256"/>
          <a:ext cx="9291876" cy="4807433"/>
        </p:xfrm>
        <a:graphic>
          <a:graphicData uri="http://schemas.openxmlformats.org/drawingml/2006/table">
            <a:tbl>
              <a:tblPr firstRow="1" bandRow="1">
                <a:tableStyleId>{5C22544A-7EE6-4342-B048-85BDC9FD1C3A}</a:tableStyleId>
              </a:tblPr>
              <a:tblGrid>
                <a:gridCol w="1167866">
                  <a:extLst>
                    <a:ext uri="{9D8B030D-6E8A-4147-A177-3AD203B41FA5}">
                      <a16:colId xmlns:a16="http://schemas.microsoft.com/office/drawing/2014/main" val="865837869"/>
                    </a:ext>
                  </a:extLst>
                </a:gridCol>
                <a:gridCol w="4062005">
                  <a:extLst>
                    <a:ext uri="{9D8B030D-6E8A-4147-A177-3AD203B41FA5}">
                      <a16:colId xmlns:a16="http://schemas.microsoft.com/office/drawing/2014/main" val="3375853122"/>
                    </a:ext>
                  </a:extLst>
                </a:gridCol>
                <a:gridCol w="4062005">
                  <a:extLst>
                    <a:ext uri="{9D8B030D-6E8A-4147-A177-3AD203B41FA5}">
                      <a16:colId xmlns:a16="http://schemas.microsoft.com/office/drawing/2014/main" val="3866087283"/>
                    </a:ext>
                  </a:extLst>
                </a:gridCol>
              </a:tblGrid>
              <a:tr h="374365">
                <a:tc>
                  <a:txBody>
                    <a:bodyPr/>
                    <a:lstStyle/>
                    <a:p>
                      <a:pPr marL="0" marR="0" algn="ctr">
                        <a:lnSpc>
                          <a:spcPct val="107000"/>
                        </a:lnSpc>
                        <a:spcBef>
                          <a:spcPts val="300"/>
                        </a:spcBef>
                        <a:spcAft>
                          <a:spcPts val="300"/>
                        </a:spcAft>
                      </a:pPr>
                      <a:r>
                        <a:rPr lang="en-US" sz="1400">
                          <a:effectLst/>
                        </a:rPr>
                        <a:t> </a:t>
                      </a:r>
                      <a:endParaRPr lang="en-US" sz="1400" b="1">
                        <a:effectLst/>
                        <a:latin typeface="Calibri" panose="020F0502020204030204" pitchFamily="34" charset="0"/>
                        <a:ea typeface="DengXian" panose="02010600030101010101" pitchFamily="2" charset="-122"/>
                        <a:cs typeface="Arial" panose="020B0604020202020204" pitchFamily="34" charset="0"/>
                      </a:endParaRPr>
                    </a:p>
                  </a:txBody>
                  <a:tcPr/>
                </a:tc>
                <a:tc>
                  <a:txBody>
                    <a:bodyPr/>
                    <a:lstStyle/>
                    <a:p>
                      <a:pPr marL="0" marR="0" algn="ctr">
                        <a:lnSpc>
                          <a:spcPct val="107000"/>
                        </a:lnSpc>
                        <a:spcBef>
                          <a:spcPts val="300"/>
                        </a:spcBef>
                        <a:spcAft>
                          <a:spcPts val="300"/>
                        </a:spcAft>
                      </a:pPr>
                      <a:r>
                        <a:rPr lang="en-US" sz="1400" dirty="0">
                          <a:effectLst/>
                        </a:rPr>
                        <a:t>Alert</a:t>
                      </a:r>
                      <a:endParaRPr lang="en-US" sz="1400" b="1" dirty="0">
                        <a:effectLst/>
                        <a:latin typeface="Calibri" panose="020F0502020204030204" pitchFamily="34" charset="0"/>
                        <a:ea typeface="DengXian" panose="02010600030101010101" pitchFamily="2" charset="-122"/>
                        <a:cs typeface="Arial" panose="020B0604020202020204" pitchFamily="34" charset="0"/>
                      </a:endParaRPr>
                    </a:p>
                  </a:txBody>
                  <a:tcPr/>
                </a:tc>
                <a:tc>
                  <a:txBody>
                    <a:bodyPr/>
                    <a:lstStyle/>
                    <a:p>
                      <a:pPr marL="0" marR="0" algn="ctr">
                        <a:lnSpc>
                          <a:spcPct val="107000"/>
                        </a:lnSpc>
                        <a:spcBef>
                          <a:spcPts val="300"/>
                        </a:spcBef>
                        <a:spcAft>
                          <a:spcPts val="300"/>
                        </a:spcAft>
                      </a:pPr>
                      <a:r>
                        <a:rPr lang="en-US" sz="1400" dirty="0">
                          <a:effectLst/>
                        </a:rPr>
                        <a:t>Insight</a:t>
                      </a:r>
                      <a:endParaRPr lang="en-US" sz="1400" b="1" dirty="0">
                        <a:effectLst/>
                        <a:latin typeface="Calibri" panose="020F0502020204030204" pitchFamily="34" charset="0"/>
                        <a:ea typeface="DengXian" panose="02010600030101010101" pitchFamily="2" charset="-122"/>
                        <a:cs typeface="Arial" panose="020B0604020202020204" pitchFamily="34" charset="0"/>
                      </a:endParaRPr>
                    </a:p>
                  </a:txBody>
                  <a:tcPr/>
                </a:tc>
                <a:extLst>
                  <a:ext uri="{0D108BD9-81ED-4DB2-BD59-A6C34878D82A}">
                    <a16:rowId xmlns:a16="http://schemas.microsoft.com/office/drawing/2014/main" val="1639754576"/>
                  </a:ext>
                </a:extLst>
              </a:tr>
              <a:tr h="374365">
                <a:tc>
                  <a:txBody>
                    <a:bodyPr/>
                    <a:lstStyle/>
                    <a:p>
                      <a:pPr marL="0" marR="0">
                        <a:lnSpc>
                          <a:spcPct val="107000"/>
                        </a:lnSpc>
                        <a:spcBef>
                          <a:spcPts val="300"/>
                        </a:spcBef>
                        <a:spcAft>
                          <a:spcPts val="300"/>
                        </a:spcAft>
                      </a:pPr>
                      <a:r>
                        <a:rPr lang="en-US" sz="1400" b="1" dirty="0">
                          <a:solidFill>
                            <a:schemeClr val="tx2"/>
                          </a:solidFill>
                          <a:effectLst/>
                        </a:rPr>
                        <a:t>Goal</a:t>
                      </a:r>
                      <a:endParaRPr lang="en-US" sz="1400" b="1" dirty="0">
                        <a:solidFill>
                          <a:schemeClr val="tx2"/>
                        </a:solidFill>
                        <a:effectLst/>
                        <a:latin typeface="Calibri" panose="020F0502020204030204" pitchFamily="34" charset="0"/>
                        <a:ea typeface="DengXian" panose="02010600030101010101" pitchFamily="2" charset="-122"/>
                        <a:cs typeface="Arial" panose="020B0604020202020204" pitchFamily="34" charset="0"/>
                      </a:endParaRPr>
                    </a:p>
                  </a:txBody>
                  <a:tcPr/>
                </a:tc>
                <a:tc>
                  <a:txBody>
                    <a:bodyPr/>
                    <a:lstStyle/>
                    <a:p>
                      <a:pPr marL="0" marR="0">
                        <a:lnSpc>
                          <a:spcPct val="107000"/>
                        </a:lnSpc>
                        <a:spcBef>
                          <a:spcPts val="300"/>
                        </a:spcBef>
                        <a:spcAft>
                          <a:spcPts val="300"/>
                        </a:spcAft>
                      </a:pPr>
                      <a:r>
                        <a:rPr lang="en-US" sz="1400" dirty="0">
                          <a:solidFill>
                            <a:schemeClr val="tx2"/>
                          </a:solidFill>
                          <a:effectLst/>
                        </a:rPr>
                        <a:t>To fix</a:t>
                      </a:r>
                      <a:endParaRPr lang="en-US" sz="1400" dirty="0">
                        <a:solidFill>
                          <a:schemeClr val="tx2"/>
                        </a:solidFill>
                        <a:effectLst/>
                        <a:latin typeface="Calibri" panose="020F0502020204030204" pitchFamily="34" charset="0"/>
                        <a:ea typeface="DengXian" panose="02010600030101010101" pitchFamily="2" charset="-122"/>
                        <a:cs typeface="Arial" panose="020B0604020202020204" pitchFamily="34" charset="0"/>
                      </a:endParaRPr>
                    </a:p>
                  </a:txBody>
                  <a:tcPr/>
                </a:tc>
                <a:tc>
                  <a:txBody>
                    <a:bodyPr/>
                    <a:lstStyle/>
                    <a:p>
                      <a:pPr marL="0" marR="0">
                        <a:lnSpc>
                          <a:spcPct val="107000"/>
                        </a:lnSpc>
                        <a:spcBef>
                          <a:spcPts val="300"/>
                        </a:spcBef>
                        <a:spcAft>
                          <a:spcPts val="300"/>
                        </a:spcAft>
                      </a:pPr>
                      <a:r>
                        <a:rPr lang="en-US" sz="1400" dirty="0">
                          <a:solidFill>
                            <a:schemeClr val="tx2"/>
                          </a:solidFill>
                          <a:effectLst/>
                        </a:rPr>
                        <a:t>To prevent</a:t>
                      </a:r>
                      <a:endParaRPr lang="en-US" sz="1400" dirty="0">
                        <a:solidFill>
                          <a:schemeClr val="tx2"/>
                        </a:solidFill>
                        <a:effectLst/>
                        <a:latin typeface="Calibri" panose="020F0502020204030204" pitchFamily="34" charset="0"/>
                        <a:ea typeface="DengXian" panose="02010600030101010101" pitchFamily="2" charset="-122"/>
                        <a:cs typeface="Arial" panose="020B0604020202020204" pitchFamily="34" charset="0"/>
                      </a:endParaRPr>
                    </a:p>
                  </a:txBody>
                  <a:tcPr/>
                </a:tc>
                <a:extLst>
                  <a:ext uri="{0D108BD9-81ED-4DB2-BD59-A6C34878D82A}">
                    <a16:rowId xmlns:a16="http://schemas.microsoft.com/office/drawing/2014/main" val="3677588232"/>
                  </a:ext>
                </a:extLst>
              </a:tr>
              <a:tr h="546249">
                <a:tc>
                  <a:txBody>
                    <a:bodyPr/>
                    <a:lstStyle/>
                    <a:p>
                      <a:pPr marL="0" marR="0">
                        <a:lnSpc>
                          <a:spcPct val="107000"/>
                        </a:lnSpc>
                        <a:spcBef>
                          <a:spcPts val="300"/>
                        </a:spcBef>
                        <a:spcAft>
                          <a:spcPts val="300"/>
                        </a:spcAft>
                      </a:pPr>
                      <a:r>
                        <a:rPr lang="en-US" sz="1400" b="1">
                          <a:solidFill>
                            <a:schemeClr val="tx2"/>
                          </a:solidFill>
                          <a:effectLst/>
                        </a:rPr>
                        <a:t>What it is</a:t>
                      </a:r>
                      <a:endParaRPr lang="en-US" sz="1400" b="1">
                        <a:solidFill>
                          <a:schemeClr val="tx2"/>
                        </a:solidFill>
                        <a:effectLst/>
                        <a:latin typeface="Calibri" panose="020F0502020204030204" pitchFamily="34" charset="0"/>
                        <a:ea typeface="DengXian" panose="02010600030101010101" pitchFamily="2" charset="-122"/>
                        <a:cs typeface="Arial" panose="020B0604020202020204" pitchFamily="34" charset="0"/>
                      </a:endParaRPr>
                    </a:p>
                  </a:txBody>
                  <a:tcPr/>
                </a:tc>
                <a:tc>
                  <a:txBody>
                    <a:bodyPr/>
                    <a:lstStyle/>
                    <a:p>
                      <a:pPr marL="0" marR="0" algn="l" defTabSz="914400" rtl="0" eaLnBrk="1" latinLnBrk="0" hangingPunct="1">
                        <a:lnSpc>
                          <a:spcPct val="107000"/>
                        </a:lnSpc>
                        <a:spcBef>
                          <a:spcPts val="300"/>
                        </a:spcBef>
                        <a:spcAft>
                          <a:spcPts val="300"/>
                        </a:spcAft>
                      </a:pPr>
                      <a:r>
                        <a:rPr lang="en-US" sz="1400" kern="1200" dirty="0">
                          <a:solidFill>
                            <a:schemeClr val="tx2"/>
                          </a:solidFill>
                          <a:effectLst/>
                          <a:latin typeface="+mn-lt"/>
                          <a:ea typeface="+mn-ea"/>
                          <a:cs typeface="+mn-cs"/>
                        </a:rPr>
                        <a:t>A formal event with ticket recorded in the system. May have an incident</a:t>
                      </a:r>
                    </a:p>
                  </a:txBody>
                  <a:tcPr/>
                </a:tc>
                <a:tc>
                  <a:txBody>
                    <a:bodyPr/>
                    <a:lstStyle/>
                    <a:p>
                      <a:pPr marL="0" marR="0" algn="l" defTabSz="914400" rtl="0" eaLnBrk="1" latinLnBrk="0" hangingPunct="1">
                        <a:lnSpc>
                          <a:spcPct val="107000"/>
                        </a:lnSpc>
                        <a:spcBef>
                          <a:spcPts val="300"/>
                        </a:spcBef>
                        <a:spcAft>
                          <a:spcPts val="300"/>
                        </a:spcAft>
                      </a:pPr>
                      <a:r>
                        <a:rPr lang="en-US" sz="1400" kern="1200" dirty="0">
                          <a:solidFill>
                            <a:schemeClr val="tx2"/>
                          </a:solidFill>
                          <a:effectLst/>
                          <a:latin typeface="+mn-lt"/>
                          <a:ea typeface="+mn-ea"/>
                          <a:cs typeface="+mn-cs"/>
                        </a:rPr>
                        <a:t>Not a formal event. No incident.</a:t>
                      </a:r>
                    </a:p>
                  </a:txBody>
                  <a:tcPr/>
                </a:tc>
                <a:extLst>
                  <a:ext uri="{0D108BD9-81ED-4DB2-BD59-A6C34878D82A}">
                    <a16:rowId xmlns:a16="http://schemas.microsoft.com/office/drawing/2014/main" val="368293649"/>
                  </a:ext>
                </a:extLst>
              </a:tr>
              <a:tr h="374365">
                <a:tc>
                  <a:txBody>
                    <a:bodyPr/>
                    <a:lstStyle/>
                    <a:p>
                      <a:pPr marL="0" marR="0">
                        <a:lnSpc>
                          <a:spcPct val="107000"/>
                        </a:lnSpc>
                        <a:spcBef>
                          <a:spcPts val="300"/>
                        </a:spcBef>
                        <a:spcAft>
                          <a:spcPts val="300"/>
                        </a:spcAft>
                      </a:pPr>
                      <a:r>
                        <a:rPr lang="en-US" sz="1400" b="1">
                          <a:solidFill>
                            <a:schemeClr val="tx2"/>
                          </a:solidFill>
                          <a:effectLst/>
                        </a:rPr>
                        <a:t>Timeline</a:t>
                      </a:r>
                      <a:endParaRPr lang="en-US" sz="1400" b="1">
                        <a:solidFill>
                          <a:schemeClr val="tx2"/>
                        </a:solidFill>
                        <a:effectLst/>
                        <a:latin typeface="Calibri" panose="020F0502020204030204" pitchFamily="34" charset="0"/>
                        <a:ea typeface="DengXian" panose="02010600030101010101" pitchFamily="2" charset="-122"/>
                        <a:cs typeface="Arial" panose="020B0604020202020204" pitchFamily="34" charset="0"/>
                      </a:endParaRPr>
                    </a:p>
                  </a:txBody>
                  <a:tcPr/>
                </a:tc>
                <a:tc>
                  <a:txBody>
                    <a:bodyPr/>
                    <a:lstStyle/>
                    <a:p>
                      <a:pPr marL="0" marR="0">
                        <a:lnSpc>
                          <a:spcPct val="107000"/>
                        </a:lnSpc>
                        <a:spcBef>
                          <a:spcPts val="300"/>
                        </a:spcBef>
                        <a:spcAft>
                          <a:spcPts val="300"/>
                        </a:spcAft>
                      </a:pPr>
                      <a:r>
                        <a:rPr lang="en-US" sz="1400" dirty="0">
                          <a:solidFill>
                            <a:schemeClr val="tx2"/>
                          </a:solidFill>
                          <a:effectLst/>
                        </a:rPr>
                        <a:t>Hours (Today)</a:t>
                      </a:r>
                      <a:endParaRPr lang="en-US" sz="1400" dirty="0">
                        <a:solidFill>
                          <a:schemeClr val="tx2"/>
                        </a:solidFill>
                        <a:effectLst/>
                        <a:latin typeface="Calibri" panose="020F0502020204030204" pitchFamily="34" charset="0"/>
                        <a:ea typeface="DengXian" panose="02010600030101010101" pitchFamily="2" charset="-122"/>
                        <a:cs typeface="Arial" panose="020B0604020202020204" pitchFamily="34" charset="0"/>
                      </a:endParaRPr>
                    </a:p>
                  </a:txBody>
                  <a:tcPr/>
                </a:tc>
                <a:tc>
                  <a:txBody>
                    <a:bodyPr/>
                    <a:lstStyle/>
                    <a:p>
                      <a:pPr marL="0" marR="0">
                        <a:lnSpc>
                          <a:spcPct val="107000"/>
                        </a:lnSpc>
                        <a:spcBef>
                          <a:spcPts val="300"/>
                        </a:spcBef>
                        <a:spcAft>
                          <a:spcPts val="300"/>
                        </a:spcAft>
                      </a:pPr>
                      <a:r>
                        <a:rPr lang="en-US" sz="1400" dirty="0">
                          <a:solidFill>
                            <a:schemeClr val="tx2"/>
                          </a:solidFill>
                          <a:effectLst/>
                        </a:rPr>
                        <a:t>Tomorrow – Next Week</a:t>
                      </a:r>
                      <a:endParaRPr lang="en-US" sz="1400" dirty="0">
                        <a:solidFill>
                          <a:schemeClr val="tx2"/>
                        </a:solidFill>
                        <a:effectLst/>
                        <a:latin typeface="Calibri" panose="020F0502020204030204" pitchFamily="34" charset="0"/>
                        <a:ea typeface="DengXian" panose="02010600030101010101" pitchFamily="2" charset="-122"/>
                        <a:cs typeface="Arial" panose="020B0604020202020204" pitchFamily="34" charset="0"/>
                      </a:endParaRPr>
                    </a:p>
                  </a:txBody>
                  <a:tcPr/>
                </a:tc>
                <a:extLst>
                  <a:ext uri="{0D108BD9-81ED-4DB2-BD59-A6C34878D82A}">
                    <a16:rowId xmlns:a16="http://schemas.microsoft.com/office/drawing/2014/main" val="3112305491"/>
                  </a:ext>
                </a:extLst>
              </a:tr>
              <a:tr h="374365">
                <a:tc>
                  <a:txBody>
                    <a:bodyPr/>
                    <a:lstStyle/>
                    <a:p>
                      <a:pPr marL="0" marR="0">
                        <a:lnSpc>
                          <a:spcPct val="107000"/>
                        </a:lnSpc>
                        <a:spcBef>
                          <a:spcPts val="300"/>
                        </a:spcBef>
                        <a:spcAft>
                          <a:spcPts val="300"/>
                        </a:spcAft>
                      </a:pPr>
                      <a:r>
                        <a:rPr lang="en-US" sz="1400" b="1" dirty="0">
                          <a:solidFill>
                            <a:schemeClr val="tx2"/>
                          </a:solidFill>
                          <a:effectLst/>
                        </a:rPr>
                        <a:t>Coverage</a:t>
                      </a:r>
                      <a:endParaRPr lang="en-US" sz="1400" b="1" dirty="0">
                        <a:solidFill>
                          <a:schemeClr val="tx2"/>
                        </a:solidFill>
                        <a:effectLst/>
                        <a:latin typeface="Calibri" panose="020F0502020204030204" pitchFamily="34" charset="0"/>
                        <a:ea typeface="DengXian" panose="02010600030101010101" pitchFamily="2" charset="-122"/>
                        <a:cs typeface="Arial" panose="020B0604020202020204" pitchFamily="34" charset="0"/>
                      </a:endParaRPr>
                    </a:p>
                  </a:txBody>
                  <a:tcPr/>
                </a:tc>
                <a:tc>
                  <a:txBody>
                    <a:bodyPr/>
                    <a:lstStyle/>
                    <a:p>
                      <a:pPr marL="0" marR="0">
                        <a:lnSpc>
                          <a:spcPct val="107000"/>
                        </a:lnSpc>
                        <a:spcBef>
                          <a:spcPts val="300"/>
                        </a:spcBef>
                        <a:spcAft>
                          <a:spcPts val="300"/>
                        </a:spcAft>
                      </a:pPr>
                      <a:r>
                        <a:rPr lang="en-US" sz="1400" dirty="0">
                          <a:solidFill>
                            <a:schemeClr val="tx2"/>
                          </a:solidFill>
                          <a:effectLst/>
                        </a:rPr>
                        <a:t>Urgent matters. Hopefully not important</a:t>
                      </a:r>
                      <a:endParaRPr lang="en-US" sz="1400" dirty="0">
                        <a:solidFill>
                          <a:schemeClr val="tx2"/>
                        </a:solidFill>
                        <a:effectLst/>
                        <a:latin typeface="Calibri" panose="020F0502020204030204" pitchFamily="34" charset="0"/>
                        <a:ea typeface="DengXian" panose="02010600030101010101" pitchFamily="2" charset="-122"/>
                        <a:cs typeface="Arial" panose="020B0604020202020204" pitchFamily="34" charset="0"/>
                      </a:endParaRPr>
                    </a:p>
                  </a:txBody>
                  <a:tcPr/>
                </a:tc>
                <a:tc>
                  <a:txBody>
                    <a:bodyPr/>
                    <a:lstStyle/>
                    <a:p>
                      <a:pPr marL="0" marR="0">
                        <a:lnSpc>
                          <a:spcPct val="107000"/>
                        </a:lnSpc>
                        <a:spcBef>
                          <a:spcPts val="300"/>
                        </a:spcBef>
                        <a:spcAft>
                          <a:spcPts val="300"/>
                        </a:spcAft>
                      </a:pPr>
                      <a:r>
                        <a:rPr lang="en-US" sz="1400" dirty="0">
                          <a:solidFill>
                            <a:schemeClr val="tx2"/>
                          </a:solidFill>
                          <a:effectLst/>
                        </a:rPr>
                        <a:t>Important matters. Hopefully not urgent.</a:t>
                      </a:r>
                      <a:endParaRPr lang="en-US" sz="1400" dirty="0">
                        <a:solidFill>
                          <a:schemeClr val="tx2"/>
                        </a:solidFill>
                        <a:effectLst/>
                        <a:latin typeface="Calibri" panose="020F0502020204030204" pitchFamily="34" charset="0"/>
                        <a:ea typeface="DengXian" panose="02010600030101010101" pitchFamily="2" charset="-122"/>
                        <a:cs typeface="Arial" panose="020B0604020202020204" pitchFamily="34" charset="0"/>
                      </a:endParaRPr>
                    </a:p>
                  </a:txBody>
                  <a:tcPr/>
                </a:tc>
                <a:extLst>
                  <a:ext uri="{0D108BD9-81ED-4DB2-BD59-A6C34878D82A}">
                    <a16:rowId xmlns:a16="http://schemas.microsoft.com/office/drawing/2014/main" val="3303298930"/>
                  </a:ext>
                </a:extLst>
              </a:tr>
              <a:tr h="374365">
                <a:tc>
                  <a:txBody>
                    <a:bodyPr/>
                    <a:lstStyle/>
                    <a:p>
                      <a:pPr marL="0" marR="0">
                        <a:lnSpc>
                          <a:spcPct val="107000"/>
                        </a:lnSpc>
                        <a:spcBef>
                          <a:spcPts val="300"/>
                        </a:spcBef>
                        <a:spcAft>
                          <a:spcPts val="300"/>
                        </a:spcAft>
                      </a:pPr>
                      <a:r>
                        <a:rPr lang="en-US" sz="1400" b="1">
                          <a:solidFill>
                            <a:schemeClr val="tx2"/>
                          </a:solidFill>
                          <a:effectLst/>
                        </a:rPr>
                        <a:t>Nature</a:t>
                      </a:r>
                      <a:endParaRPr lang="en-US" sz="1400" b="1">
                        <a:solidFill>
                          <a:schemeClr val="tx2"/>
                        </a:solidFill>
                        <a:effectLst/>
                        <a:latin typeface="Calibri" panose="020F0502020204030204" pitchFamily="34" charset="0"/>
                        <a:ea typeface="DengXian" panose="02010600030101010101" pitchFamily="2" charset="-122"/>
                        <a:cs typeface="Arial" panose="020B0604020202020204" pitchFamily="34" charset="0"/>
                      </a:endParaRPr>
                    </a:p>
                  </a:txBody>
                  <a:tcPr/>
                </a:tc>
                <a:tc>
                  <a:txBody>
                    <a:bodyPr/>
                    <a:lstStyle/>
                    <a:p>
                      <a:pPr marL="0" marR="0">
                        <a:lnSpc>
                          <a:spcPct val="107000"/>
                        </a:lnSpc>
                        <a:spcBef>
                          <a:spcPts val="300"/>
                        </a:spcBef>
                        <a:spcAft>
                          <a:spcPts val="300"/>
                        </a:spcAft>
                      </a:pPr>
                      <a:r>
                        <a:rPr lang="en-US" sz="1400">
                          <a:solidFill>
                            <a:schemeClr val="tx2"/>
                          </a:solidFill>
                          <a:effectLst/>
                        </a:rPr>
                        <a:t>Reactive. System tells you</a:t>
                      </a:r>
                      <a:endParaRPr lang="en-US" sz="1400">
                        <a:solidFill>
                          <a:schemeClr val="tx2"/>
                        </a:solidFill>
                        <a:effectLst/>
                        <a:latin typeface="Calibri" panose="020F0502020204030204" pitchFamily="34" charset="0"/>
                        <a:ea typeface="DengXian" panose="02010600030101010101" pitchFamily="2" charset="-122"/>
                        <a:cs typeface="Arial" panose="020B0604020202020204" pitchFamily="34" charset="0"/>
                      </a:endParaRPr>
                    </a:p>
                  </a:txBody>
                  <a:tcPr/>
                </a:tc>
                <a:tc>
                  <a:txBody>
                    <a:bodyPr/>
                    <a:lstStyle/>
                    <a:p>
                      <a:pPr marL="0" marR="0">
                        <a:lnSpc>
                          <a:spcPct val="107000"/>
                        </a:lnSpc>
                        <a:spcBef>
                          <a:spcPts val="300"/>
                        </a:spcBef>
                        <a:spcAft>
                          <a:spcPts val="300"/>
                        </a:spcAft>
                      </a:pPr>
                      <a:r>
                        <a:rPr lang="en-US" sz="1400" dirty="0">
                          <a:solidFill>
                            <a:schemeClr val="tx2"/>
                          </a:solidFill>
                          <a:effectLst/>
                        </a:rPr>
                        <a:t>Proactive. Start of Day SOP and Health Check</a:t>
                      </a:r>
                      <a:endParaRPr lang="en-US" sz="1400" dirty="0">
                        <a:solidFill>
                          <a:schemeClr val="tx2"/>
                        </a:solidFill>
                        <a:effectLst/>
                        <a:latin typeface="Calibri" panose="020F0502020204030204" pitchFamily="34" charset="0"/>
                        <a:ea typeface="DengXian" panose="02010600030101010101" pitchFamily="2" charset="-122"/>
                        <a:cs typeface="Arial" panose="020B0604020202020204" pitchFamily="34" charset="0"/>
                      </a:endParaRPr>
                    </a:p>
                  </a:txBody>
                  <a:tcPr/>
                </a:tc>
                <a:extLst>
                  <a:ext uri="{0D108BD9-81ED-4DB2-BD59-A6C34878D82A}">
                    <a16:rowId xmlns:a16="http://schemas.microsoft.com/office/drawing/2014/main" val="3257223077"/>
                  </a:ext>
                </a:extLst>
              </a:tr>
              <a:tr h="548133">
                <a:tc>
                  <a:txBody>
                    <a:bodyPr/>
                    <a:lstStyle/>
                    <a:p>
                      <a:pPr marL="0" marR="0">
                        <a:lnSpc>
                          <a:spcPct val="107000"/>
                        </a:lnSpc>
                        <a:spcBef>
                          <a:spcPts val="300"/>
                        </a:spcBef>
                        <a:spcAft>
                          <a:spcPts val="300"/>
                        </a:spcAft>
                      </a:pPr>
                      <a:r>
                        <a:rPr lang="en-US" sz="1400" b="1" dirty="0">
                          <a:solidFill>
                            <a:schemeClr val="tx2"/>
                          </a:solidFill>
                          <a:effectLst/>
                        </a:rPr>
                        <a:t>Starting Point</a:t>
                      </a:r>
                      <a:endParaRPr lang="en-US" sz="1400" b="1" dirty="0">
                        <a:solidFill>
                          <a:schemeClr val="tx2"/>
                        </a:solidFill>
                        <a:effectLst/>
                        <a:latin typeface="Calibri" panose="020F0502020204030204" pitchFamily="34" charset="0"/>
                        <a:ea typeface="DengXian" panose="02010600030101010101" pitchFamily="2" charset="-122"/>
                        <a:cs typeface="Arial" panose="020B0604020202020204" pitchFamily="34" charset="0"/>
                      </a:endParaRPr>
                    </a:p>
                  </a:txBody>
                  <a:tcPr/>
                </a:tc>
                <a:tc>
                  <a:txBody>
                    <a:bodyPr/>
                    <a:lstStyle/>
                    <a:p>
                      <a:pPr marL="0" marR="0">
                        <a:lnSpc>
                          <a:spcPct val="107000"/>
                        </a:lnSpc>
                        <a:spcBef>
                          <a:spcPts val="300"/>
                        </a:spcBef>
                        <a:spcAft>
                          <a:spcPts val="300"/>
                        </a:spcAft>
                      </a:pPr>
                      <a:r>
                        <a:rPr lang="en-US" sz="1400" dirty="0">
                          <a:solidFill>
                            <a:schemeClr val="tx2"/>
                          </a:solidFill>
                          <a:effectLst/>
                        </a:rPr>
                        <a:t>A specific alert</a:t>
                      </a:r>
                      <a:endParaRPr lang="en-US" sz="1400" dirty="0">
                        <a:solidFill>
                          <a:schemeClr val="tx2"/>
                        </a:solidFill>
                        <a:effectLst/>
                        <a:latin typeface="Calibri" panose="020F0502020204030204" pitchFamily="34" charset="0"/>
                        <a:ea typeface="DengXian" panose="02010600030101010101" pitchFamily="2" charset="-122"/>
                        <a:cs typeface="Arial" panose="020B0604020202020204" pitchFamily="34" charset="0"/>
                      </a:endParaRPr>
                    </a:p>
                  </a:txBody>
                  <a:tcPr/>
                </a:tc>
                <a:tc>
                  <a:txBody>
                    <a:bodyPr/>
                    <a:lstStyle/>
                    <a:p>
                      <a:pPr marL="0" marR="0">
                        <a:lnSpc>
                          <a:spcPct val="107000"/>
                        </a:lnSpc>
                        <a:spcBef>
                          <a:spcPts val="300"/>
                        </a:spcBef>
                        <a:spcAft>
                          <a:spcPts val="300"/>
                        </a:spcAft>
                      </a:pPr>
                      <a:r>
                        <a:rPr lang="en-US" sz="1400" dirty="0">
                          <a:solidFill>
                            <a:schemeClr val="tx2"/>
                          </a:solidFill>
                          <a:effectLst/>
                        </a:rPr>
                        <a:t>The Big Picture of overall environment</a:t>
                      </a:r>
                      <a:endParaRPr lang="en-US" sz="1400" dirty="0">
                        <a:solidFill>
                          <a:schemeClr val="tx2"/>
                        </a:solidFill>
                        <a:effectLst/>
                        <a:latin typeface="Calibri" panose="020F0502020204030204" pitchFamily="34" charset="0"/>
                        <a:ea typeface="DengXian" panose="02010600030101010101" pitchFamily="2" charset="-122"/>
                        <a:cs typeface="Arial" panose="020B0604020202020204" pitchFamily="34" charset="0"/>
                      </a:endParaRPr>
                    </a:p>
                  </a:txBody>
                  <a:tcPr/>
                </a:tc>
                <a:extLst>
                  <a:ext uri="{0D108BD9-81ED-4DB2-BD59-A6C34878D82A}">
                    <a16:rowId xmlns:a16="http://schemas.microsoft.com/office/drawing/2014/main" val="2773859142"/>
                  </a:ext>
                </a:extLst>
              </a:tr>
              <a:tr h="374365">
                <a:tc>
                  <a:txBody>
                    <a:bodyPr/>
                    <a:lstStyle/>
                    <a:p>
                      <a:pPr marL="0" marR="0">
                        <a:lnSpc>
                          <a:spcPct val="107000"/>
                        </a:lnSpc>
                        <a:spcBef>
                          <a:spcPts val="300"/>
                        </a:spcBef>
                        <a:spcAft>
                          <a:spcPts val="300"/>
                        </a:spcAft>
                      </a:pPr>
                      <a:r>
                        <a:rPr lang="en-US" sz="1400" b="1" dirty="0">
                          <a:solidFill>
                            <a:schemeClr val="tx2"/>
                          </a:solidFill>
                          <a:effectLst/>
                        </a:rPr>
                        <a:t>Situation</a:t>
                      </a:r>
                      <a:endParaRPr lang="en-US" sz="1400" b="1" dirty="0">
                        <a:solidFill>
                          <a:schemeClr val="tx2"/>
                        </a:solidFill>
                        <a:effectLst/>
                        <a:latin typeface="Calibri" panose="020F0502020204030204" pitchFamily="34" charset="0"/>
                        <a:ea typeface="DengXian" panose="02010600030101010101" pitchFamily="2" charset="-122"/>
                        <a:cs typeface="Arial" panose="020B0604020202020204" pitchFamily="34" charset="0"/>
                      </a:endParaRPr>
                    </a:p>
                  </a:txBody>
                  <a:tcPr/>
                </a:tc>
                <a:tc>
                  <a:txBody>
                    <a:bodyPr/>
                    <a:lstStyle/>
                    <a:p>
                      <a:pPr marL="0" marR="0">
                        <a:lnSpc>
                          <a:spcPct val="107000"/>
                        </a:lnSpc>
                        <a:spcBef>
                          <a:spcPts val="300"/>
                        </a:spcBef>
                        <a:spcAft>
                          <a:spcPts val="300"/>
                        </a:spcAft>
                      </a:pPr>
                      <a:r>
                        <a:rPr lang="en-US" sz="1400">
                          <a:solidFill>
                            <a:schemeClr val="tx2"/>
                          </a:solidFill>
                          <a:effectLst/>
                        </a:rPr>
                        <a:t>Known problem</a:t>
                      </a:r>
                      <a:endParaRPr lang="en-US" sz="1400">
                        <a:solidFill>
                          <a:schemeClr val="tx2"/>
                        </a:solidFill>
                        <a:effectLst/>
                        <a:latin typeface="Calibri" panose="020F0502020204030204" pitchFamily="34" charset="0"/>
                        <a:ea typeface="DengXian" panose="02010600030101010101" pitchFamily="2" charset="-122"/>
                        <a:cs typeface="Arial" panose="020B0604020202020204" pitchFamily="34" charset="0"/>
                      </a:endParaRPr>
                    </a:p>
                  </a:txBody>
                  <a:tcPr/>
                </a:tc>
                <a:tc>
                  <a:txBody>
                    <a:bodyPr/>
                    <a:lstStyle/>
                    <a:p>
                      <a:pPr marL="0" marR="0">
                        <a:lnSpc>
                          <a:spcPct val="107000"/>
                        </a:lnSpc>
                        <a:spcBef>
                          <a:spcPts val="300"/>
                        </a:spcBef>
                        <a:spcAft>
                          <a:spcPts val="300"/>
                        </a:spcAft>
                      </a:pPr>
                      <a:r>
                        <a:rPr lang="en-US" sz="1400" dirty="0">
                          <a:solidFill>
                            <a:schemeClr val="tx2"/>
                          </a:solidFill>
                          <a:effectLst/>
                        </a:rPr>
                        <a:t>No known problem </a:t>
                      </a:r>
                      <a:endParaRPr lang="en-US" sz="1400" dirty="0">
                        <a:solidFill>
                          <a:schemeClr val="tx2"/>
                        </a:solidFill>
                        <a:effectLst/>
                        <a:latin typeface="Calibri" panose="020F0502020204030204" pitchFamily="34" charset="0"/>
                        <a:ea typeface="DengXian" panose="02010600030101010101" pitchFamily="2" charset="-122"/>
                        <a:cs typeface="Arial" panose="020B0604020202020204" pitchFamily="34" charset="0"/>
                      </a:endParaRPr>
                    </a:p>
                  </a:txBody>
                  <a:tcPr/>
                </a:tc>
                <a:extLst>
                  <a:ext uri="{0D108BD9-81ED-4DB2-BD59-A6C34878D82A}">
                    <a16:rowId xmlns:a16="http://schemas.microsoft.com/office/drawing/2014/main" val="145708056"/>
                  </a:ext>
                </a:extLst>
              </a:tr>
              <a:tr h="548133">
                <a:tc>
                  <a:txBody>
                    <a:bodyPr/>
                    <a:lstStyle/>
                    <a:p>
                      <a:pPr marL="0" marR="0">
                        <a:lnSpc>
                          <a:spcPct val="107000"/>
                        </a:lnSpc>
                        <a:spcBef>
                          <a:spcPts val="300"/>
                        </a:spcBef>
                        <a:spcAft>
                          <a:spcPts val="300"/>
                        </a:spcAft>
                      </a:pPr>
                      <a:r>
                        <a:rPr lang="en-US" sz="1400" b="1" dirty="0">
                          <a:solidFill>
                            <a:schemeClr val="tx2"/>
                          </a:solidFill>
                          <a:effectLst/>
                        </a:rPr>
                        <a:t>User Interface</a:t>
                      </a:r>
                      <a:endParaRPr lang="en-US" sz="1400" b="1" dirty="0">
                        <a:solidFill>
                          <a:schemeClr val="tx2"/>
                        </a:solidFill>
                        <a:effectLst/>
                        <a:latin typeface="Calibri" panose="020F0502020204030204" pitchFamily="34" charset="0"/>
                        <a:ea typeface="DengXian" panose="02010600030101010101" pitchFamily="2" charset="-122"/>
                        <a:cs typeface="Arial" panose="020B0604020202020204" pitchFamily="34" charset="0"/>
                      </a:endParaRPr>
                    </a:p>
                  </a:txBody>
                  <a:tcPr/>
                </a:tc>
                <a:tc>
                  <a:txBody>
                    <a:bodyPr/>
                    <a:lstStyle/>
                    <a:p>
                      <a:pPr marL="0" marR="0">
                        <a:lnSpc>
                          <a:spcPct val="107000"/>
                        </a:lnSpc>
                        <a:spcBef>
                          <a:spcPts val="300"/>
                        </a:spcBef>
                        <a:spcAft>
                          <a:spcPts val="300"/>
                        </a:spcAft>
                      </a:pPr>
                      <a:r>
                        <a:rPr lang="en-US" sz="1400" dirty="0">
                          <a:solidFill>
                            <a:schemeClr val="tx2"/>
                          </a:solidFill>
                          <a:effectLst/>
                        </a:rPr>
                        <a:t>Start with Email or notification on your mobile phone </a:t>
                      </a:r>
                      <a:endParaRPr lang="en-US" sz="1400" dirty="0">
                        <a:solidFill>
                          <a:schemeClr val="tx2"/>
                        </a:solidFill>
                        <a:effectLst/>
                        <a:latin typeface="Calibri" panose="020F0502020204030204" pitchFamily="34" charset="0"/>
                        <a:ea typeface="DengXian" panose="02010600030101010101" pitchFamily="2" charset="-122"/>
                        <a:cs typeface="Arial" panose="020B0604020202020204" pitchFamily="34" charset="0"/>
                      </a:endParaRPr>
                    </a:p>
                  </a:txBody>
                  <a:tcPr/>
                </a:tc>
                <a:tc>
                  <a:txBody>
                    <a:bodyPr/>
                    <a:lstStyle/>
                    <a:p>
                      <a:pPr marL="0" marR="0">
                        <a:lnSpc>
                          <a:spcPct val="107000"/>
                        </a:lnSpc>
                        <a:spcBef>
                          <a:spcPts val="300"/>
                        </a:spcBef>
                        <a:spcAft>
                          <a:spcPts val="300"/>
                        </a:spcAft>
                      </a:pPr>
                      <a:r>
                        <a:rPr lang="en-US" sz="1400" dirty="0">
                          <a:solidFill>
                            <a:schemeClr val="tx2"/>
                          </a:solidFill>
                          <a:effectLst/>
                        </a:rPr>
                        <a:t>Start with a big Dashboard on desktop/laptop</a:t>
                      </a:r>
                      <a:endParaRPr lang="en-US" sz="1400" dirty="0">
                        <a:solidFill>
                          <a:schemeClr val="tx2"/>
                        </a:solidFill>
                        <a:effectLst/>
                        <a:latin typeface="Calibri" panose="020F0502020204030204" pitchFamily="34" charset="0"/>
                        <a:ea typeface="DengXian" panose="02010600030101010101" pitchFamily="2" charset="-122"/>
                        <a:cs typeface="Arial" panose="020B0604020202020204" pitchFamily="34" charset="0"/>
                      </a:endParaRPr>
                    </a:p>
                  </a:txBody>
                  <a:tcPr/>
                </a:tc>
                <a:extLst>
                  <a:ext uri="{0D108BD9-81ED-4DB2-BD59-A6C34878D82A}">
                    <a16:rowId xmlns:a16="http://schemas.microsoft.com/office/drawing/2014/main" val="558183108"/>
                  </a:ext>
                </a:extLst>
              </a:tr>
              <a:tr h="372479">
                <a:tc>
                  <a:txBody>
                    <a:bodyPr/>
                    <a:lstStyle/>
                    <a:p>
                      <a:pPr marL="0" marR="0" algn="l" defTabSz="914400" rtl="0" eaLnBrk="1" latinLnBrk="0" hangingPunct="1">
                        <a:lnSpc>
                          <a:spcPct val="107000"/>
                        </a:lnSpc>
                        <a:spcBef>
                          <a:spcPts val="300"/>
                        </a:spcBef>
                        <a:spcAft>
                          <a:spcPts val="300"/>
                        </a:spcAft>
                      </a:pPr>
                      <a:r>
                        <a:rPr lang="en-US" sz="1400" b="1" kern="1200" dirty="0">
                          <a:solidFill>
                            <a:schemeClr val="tx2"/>
                          </a:solidFill>
                          <a:effectLst/>
                          <a:latin typeface="+mn-lt"/>
                          <a:ea typeface="+mn-ea"/>
                          <a:cs typeface="+mn-cs"/>
                        </a:rPr>
                        <a:t>Expertise</a:t>
                      </a:r>
                    </a:p>
                  </a:txBody>
                  <a:tcPr/>
                </a:tc>
                <a:tc>
                  <a:txBody>
                    <a:bodyPr/>
                    <a:lstStyle/>
                    <a:p>
                      <a:pPr marL="0" marR="0" algn="l" defTabSz="914400" rtl="0" eaLnBrk="1" latinLnBrk="0" hangingPunct="1">
                        <a:lnSpc>
                          <a:spcPct val="107000"/>
                        </a:lnSpc>
                        <a:spcBef>
                          <a:spcPts val="300"/>
                        </a:spcBef>
                        <a:spcAft>
                          <a:spcPts val="300"/>
                        </a:spcAft>
                      </a:pPr>
                      <a:r>
                        <a:rPr lang="en-US" sz="1400" kern="1200" dirty="0">
                          <a:solidFill>
                            <a:schemeClr val="tx2"/>
                          </a:solidFill>
                          <a:effectLst/>
                          <a:latin typeface="+mn-lt"/>
                          <a:ea typeface="+mn-ea"/>
                          <a:cs typeface="+mn-cs"/>
                        </a:rPr>
                        <a:t>Low. Follow steps</a:t>
                      </a:r>
                    </a:p>
                  </a:txBody>
                  <a:tcPr/>
                </a:tc>
                <a:tc>
                  <a:txBody>
                    <a:bodyPr/>
                    <a:lstStyle/>
                    <a:p>
                      <a:pPr marL="0" marR="0" algn="l" defTabSz="914400" rtl="0" eaLnBrk="1" latinLnBrk="0" hangingPunct="1">
                        <a:lnSpc>
                          <a:spcPct val="107000"/>
                        </a:lnSpc>
                        <a:spcBef>
                          <a:spcPts val="300"/>
                        </a:spcBef>
                        <a:spcAft>
                          <a:spcPts val="300"/>
                        </a:spcAft>
                      </a:pPr>
                      <a:r>
                        <a:rPr lang="en-US" sz="1400" kern="1200" dirty="0">
                          <a:solidFill>
                            <a:schemeClr val="tx2"/>
                          </a:solidFill>
                          <a:effectLst/>
                          <a:latin typeface="+mn-lt"/>
                          <a:ea typeface="+mn-ea"/>
                          <a:cs typeface="+mn-cs"/>
                        </a:rPr>
                        <a:t>High. No steps to follow</a:t>
                      </a:r>
                    </a:p>
                  </a:txBody>
                  <a:tcPr/>
                </a:tc>
                <a:extLst>
                  <a:ext uri="{0D108BD9-81ED-4DB2-BD59-A6C34878D82A}">
                    <a16:rowId xmlns:a16="http://schemas.microsoft.com/office/drawing/2014/main" val="3548653571"/>
                  </a:ext>
                </a:extLst>
              </a:tr>
              <a:tr h="546249">
                <a:tc>
                  <a:txBody>
                    <a:bodyPr/>
                    <a:lstStyle/>
                    <a:p>
                      <a:pPr marL="0" marR="0" algn="l" defTabSz="914400" rtl="0" eaLnBrk="1" latinLnBrk="0" hangingPunct="1">
                        <a:lnSpc>
                          <a:spcPct val="107000"/>
                        </a:lnSpc>
                        <a:spcBef>
                          <a:spcPts val="300"/>
                        </a:spcBef>
                        <a:spcAft>
                          <a:spcPts val="300"/>
                        </a:spcAft>
                      </a:pPr>
                      <a:r>
                        <a:rPr lang="en-US" sz="1400" b="1" kern="1200" dirty="0">
                          <a:solidFill>
                            <a:schemeClr val="tx2"/>
                          </a:solidFill>
                          <a:effectLst/>
                          <a:latin typeface="+mn-lt"/>
                          <a:ea typeface="+mn-ea"/>
                          <a:cs typeface="+mn-cs"/>
                        </a:rPr>
                        <a:t>Familiarity</a:t>
                      </a:r>
                    </a:p>
                  </a:txBody>
                  <a:tcPr/>
                </a:tc>
                <a:tc>
                  <a:txBody>
                    <a:bodyPr/>
                    <a:lstStyle/>
                    <a:p>
                      <a:pPr marL="0" marR="0" algn="l" defTabSz="914400" rtl="0" eaLnBrk="1" latinLnBrk="0" hangingPunct="1">
                        <a:lnSpc>
                          <a:spcPct val="107000"/>
                        </a:lnSpc>
                        <a:spcBef>
                          <a:spcPts val="300"/>
                        </a:spcBef>
                        <a:spcAft>
                          <a:spcPts val="300"/>
                        </a:spcAft>
                      </a:pPr>
                      <a:r>
                        <a:rPr lang="en-US" sz="1400" kern="1200" dirty="0">
                          <a:solidFill>
                            <a:schemeClr val="tx2"/>
                          </a:solidFill>
                          <a:effectLst/>
                          <a:latin typeface="+mn-lt"/>
                          <a:ea typeface="+mn-ea"/>
                          <a:cs typeface="+mn-cs"/>
                        </a:rPr>
                        <a:t>Does not need to know the environment and workload well</a:t>
                      </a:r>
                    </a:p>
                  </a:txBody>
                  <a:tcPr/>
                </a:tc>
                <a:tc>
                  <a:txBody>
                    <a:bodyPr/>
                    <a:lstStyle/>
                    <a:p>
                      <a:pPr marL="0" marR="0" algn="l" defTabSz="914400" rtl="0" eaLnBrk="1" latinLnBrk="0" hangingPunct="1">
                        <a:lnSpc>
                          <a:spcPct val="107000"/>
                        </a:lnSpc>
                        <a:spcBef>
                          <a:spcPts val="300"/>
                        </a:spcBef>
                        <a:spcAft>
                          <a:spcPts val="300"/>
                        </a:spcAft>
                      </a:pPr>
                      <a:r>
                        <a:rPr lang="en-US" sz="1400" kern="1200" dirty="0">
                          <a:solidFill>
                            <a:schemeClr val="tx2"/>
                          </a:solidFill>
                          <a:effectLst/>
                          <a:latin typeface="+mn-lt"/>
                          <a:ea typeface="+mn-ea"/>
                          <a:cs typeface="+mn-cs"/>
                        </a:rPr>
                        <a:t>Must know well.</a:t>
                      </a:r>
                    </a:p>
                  </a:txBody>
                  <a:tcPr/>
                </a:tc>
                <a:extLst>
                  <a:ext uri="{0D108BD9-81ED-4DB2-BD59-A6C34878D82A}">
                    <a16:rowId xmlns:a16="http://schemas.microsoft.com/office/drawing/2014/main" val="4012179337"/>
                  </a:ext>
                </a:extLst>
              </a:tr>
            </a:tbl>
          </a:graphicData>
        </a:graphic>
      </p:graphicFrame>
    </p:spTree>
    <p:extLst>
      <p:ext uri="{BB962C8B-B14F-4D97-AF65-F5344CB8AC3E}">
        <p14:creationId xmlns:p14="http://schemas.microsoft.com/office/powerpoint/2010/main" val="38747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7669E52-1395-29CF-A02F-1C2D7DBA040B}"/>
              </a:ext>
            </a:extLst>
          </p:cNvPr>
          <p:cNvSpPr>
            <a:spLocks noGrp="1"/>
          </p:cNvSpPr>
          <p:nvPr>
            <p:ph type="subTitle" idx="10"/>
          </p:nvPr>
        </p:nvSpPr>
        <p:spPr/>
        <p:txBody>
          <a:bodyPr/>
          <a:lstStyle/>
          <a:p>
            <a:r>
              <a:rPr lang="en-US" dirty="0"/>
              <a:t>Open 2 separate Windows</a:t>
            </a:r>
          </a:p>
        </p:txBody>
      </p:sp>
      <p:sp>
        <p:nvSpPr>
          <p:cNvPr id="3" name="Title 2">
            <a:extLst>
              <a:ext uri="{FF2B5EF4-FFF2-40B4-BE49-F238E27FC236}">
                <a16:creationId xmlns:a16="http://schemas.microsoft.com/office/drawing/2014/main" id="{880E7BB8-2652-E59D-D690-EAE64B067BF1}"/>
              </a:ext>
            </a:extLst>
          </p:cNvPr>
          <p:cNvSpPr>
            <a:spLocks noGrp="1"/>
          </p:cNvSpPr>
          <p:nvPr>
            <p:ph type="title"/>
          </p:nvPr>
        </p:nvSpPr>
        <p:spPr/>
        <p:txBody>
          <a:bodyPr/>
          <a:lstStyle/>
          <a:p>
            <a:r>
              <a:rPr lang="en-US" dirty="0"/>
              <a:t>Using Alerts and Insight together</a:t>
            </a:r>
          </a:p>
        </p:txBody>
      </p:sp>
      <p:pic>
        <p:nvPicPr>
          <p:cNvPr id="5" name="Picture 4">
            <a:extLst>
              <a:ext uri="{FF2B5EF4-FFF2-40B4-BE49-F238E27FC236}">
                <a16:creationId xmlns:a16="http://schemas.microsoft.com/office/drawing/2014/main" id="{26AD1C69-2AAC-4886-EC64-57E0910F62D7}"/>
              </a:ext>
            </a:extLst>
          </p:cNvPr>
          <p:cNvPicPr>
            <a:picLocks noChangeAspect="1"/>
          </p:cNvPicPr>
          <p:nvPr/>
        </p:nvPicPr>
        <p:blipFill>
          <a:blip r:embed="rId2"/>
          <a:stretch>
            <a:fillRect/>
          </a:stretch>
        </p:blipFill>
        <p:spPr>
          <a:xfrm>
            <a:off x="1989146" y="1240810"/>
            <a:ext cx="9057674" cy="5091764"/>
          </a:xfrm>
          <a:prstGeom prst="rect">
            <a:avLst/>
          </a:prstGeom>
        </p:spPr>
      </p:pic>
      <p:sp>
        <p:nvSpPr>
          <p:cNvPr id="6" name="TextBox 5">
            <a:extLst>
              <a:ext uri="{FF2B5EF4-FFF2-40B4-BE49-F238E27FC236}">
                <a16:creationId xmlns:a16="http://schemas.microsoft.com/office/drawing/2014/main" id="{5560AAEE-9CF7-341F-36E6-51FA6458503C}"/>
              </a:ext>
            </a:extLst>
          </p:cNvPr>
          <p:cNvSpPr txBox="1"/>
          <p:nvPr/>
        </p:nvSpPr>
        <p:spPr>
          <a:xfrm>
            <a:off x="9072798" y="6083050"/>
            <a:ext cx="2971075" cy="600164"/>
          </a:xfrm>
          <a:prstGeom prst="rect">
            <a:avLst/>
          </a:prstGeom>
          <a:gradFill>
            <a:gsLst>
              <a:gs pos="0">
                <a:srgbClr val="FFFF00">
                  <a:alpha val="50000"/>
                </a:srgbClr>
              </a:gs>
              <a:gs pos="100000">
                <a:schemeClr val="bg1">
                  <a:alpha val="50000"/>
                </a:schemeClr>
              </a:gs>
            </a:gsLst>
          </a:gradFill>
          <a:ln>
            <a:gradFill flip="none" rotWithShape="1">
              <a:gsLst>
                <a:gs pos="0">
                  <a:schemeClr val="accent1">
                    <a:lumMod val="95000"/>
                    <a:lumOff val="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tileRect/>
            </a:gradFill>
          </a:ln>
          <a:effectLst/>
        </p:spPr>
        <p:style>
          <a:lnRef idx="1">
            <a:schemeClr val="accent4"/>
          </a:lnRef>
          <a:fillRef idx="2">
            <a:schemeClr val="accent4"/>
          </a:fillRef>
          <a:effectRef idx="1">
            <a:schemeClr val="accent4"/>
          </a:effectRef>
          <a:fontRef idx="minor">
            <a:schemeClr val="dk1"/>
          </a:fontRef>
        </p:style>
        <p:txBody>
          <a:bodyPr wrap="square">
            <a:spAutoFit/>
          </a:bodyPr>
          <a:lstStyle>
            <a:defPPr>
              <a:defRPr lang="en-US"/>
            </a:defPPr>
            <a:lvl1pPr>
              <a:defRPr b="1">
                <a:solidFill>
                  <a:schemeClr val="bg2">
                    <a:lumMod val="10000"/>
                  </a:schemeClr>
                </a:solidFill>
                <a:latin typeface="Calibri" panose="020F0502020204030204" pitchFamily="34" charset="0"/>
                <a:cs typeface="Calibri" panose="020F0502020204030204" pitchFamily="34" charset="0"/>
              </a:defRPr>
            </a:lvl1pPr>
          </a:lstStyle>
          <a:p>
            <a:r>
              <a:rPr lang="en-US" sz="1100" dirty="0"/>
              <a:t>A great way to justify why your work requires a 50” 4K curved monitor to your management. </a:t>
            </a:r>
          </a:p>
          <a:p>
            <a:r>
              <a:rPr lang="en-US" sz="1100" dirty="0"/>
              <a:t>You’re welcome.</a:t>
            </a:r>
          </a:p>
        </p:txBody>
      </p:sp>
      <p:sp>
        <p:nvSpPr>
          <p:cNvPr id="7" name="TextBox 6">
            <a:extLst>
              <a:ext uri="{FF2B5EF4-FFF2-40B4-BE49-F238E27FC236}">
                <a16:creationId xmlns:a16="http://schemas.microsoft.com/office/drawing/2014/main" id="{AAC1D5A9-1C8E-7621-384F-1089B9410A99}"/>
              </a:ext>
            </a:extLst>
          </p:cNvPr>
          <p:cNvSpPr txBox="1"/>
          <p:nvPr/>
        </p:nvSpPr>
        <p:spPr>
          <a:xfrm>
            <a:off x="2859460" y="2837529"/>
            <a:ext cx="2971075" cy="1200329"/>
          </a:xfrm>
          <a:prstGeom prst="rect">
            <a:avLst/>
          </a:prstGeom>
          <a:gradFill>
            <a:gsLst>
              <a:gs pos="0">
                <a:srgbClr val="FFFF00">
                  <a:alpha val="80000"/>
                </a:srgbClr>
              </a:gs>
              <a:gs pos="100000">
                <a:schemeClr val="bg1">
                  <a:alpha val="90000"/>
                </a:schemeClr>
              </a:gs>
            </a:gsLst>
          </a:gradFill>
          <a:ln>
            <a:gradFill flip="none" rotWithShape="1">
              <a:gsLst>
                <a:gs pos="0">
                  <a:schemeClr val="accent1">
                    <a:lumMod val="95000"/>
                    <a:lumOff val="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tileRect/>
            </a:gradFill>
          </a:ln>
          <a:effectLst/>
        </p:spPr>
        <p:style>
          <a:lnRef idx="1">
            <a:schemeClr val="accent4"/>
          </a:lnRef>
          <a:fillRef idx="2">
            <a:schemeClr val="accent4"/>
          </a:fillRef>
          <a:effectRef idx="1">
            <a:schemeClr val="accent4"/>
          </a:effectRef>
          <a:fontRef idx="minor">
            <a:schemeClr val="dk1"/>
          </a:fontRef>
        </p:style>
        <p:txBody>
          <a:bodyPr wrap="square">
            <a:spAutoFit/>
          </a:bodyPr>
          <a:lstStyle>
            <a:defPPr>
              <a:defRPr lang="en-US"/>
            </a:defPPr>
            <a:lvl1pPr>
              <a:defRPr b="1">
                <a:solidFill>
                  <a:schemeClr val="bg2">
                    <a:lumMod val="10000"/>
                  </a:schemeClr>
                </a:solidFill>
                <a:latin typeface="Calibri" panose="020F0502020204030204" pitchFamily="34" charset="0"/>
                <a:cs typeface="Calibri" panose="020F0502020204030204" pitchFamily="34" charset="0"/>
              </a:defRPr>
            </a:lvl1pPr>
          </a:lstStyle>
          <a:p>
            <a:pPr algn="ctr"/>
            <a:r>
              <a:rPr lang="en-US" sz="2400" dirty="0"/>
              <a:t>Insights.</a:t>
            </a:r>
          </a:p>
          <a:p>
            <a:pPr algn="ctr"/>
            <a:r>
              <a:rPr lang="en-US" sz="1600" dirty="0"/>
              <a:t>UI is visual. Trend charts and Distribution charts showing overall picture</a:t>
            </a:r>
          </a:p>
        </p:txBody>
      </p:sp>
      <p:sp>
        <p:nvSpPr>
          <p:cNvPr id="8" name="TextBox 7">
            <a:extLst>
              <a:ext uri="{FF2B5EF4-FFF2-40B4-BE49-F238E27FC236}">
                <a16:creationId xmlns:a16="http://schemas.microsoft.com/office/drawing/2014/main" id="{71177E21-502B-2D3B-C545-C2152DACD9A2}"/>
              </a:ext>
            </a:extLst>
          </p:cNvPr>
          <p:cNvSpPr txBox="1"/>
          <p:nvPr/>
        </p:nvSpPr>
        <p:spPr>
          <a:xfrm>
            <a:off x="7297839" y="2837529"/>
            <a:ext cx="2971075" cy="1200329"/>
          </a:xfrm>
          <a:prstGeom prst="rect">
            <a:avLst/>
          </a:prstGeom>
          <a:gradFill>
            <a:gsLst>
              <a:gs pos="0">
                <a:srgbClr val="FFFF00">
                  <a:alpha val="80000"/>
                </a:srgbClr>
              </a:gs>
              <a:gs pos="100000">
                <a:schemeClr val="bg1">
                  <a:alpha val="90000"/>
                </a:schemeClr>
              </a:gs>
            </a:gsLst>
          </a:gradFill>
          <a:ln>
            <a:gradFill flip="none" rotWithShape="1">
              <a:gsLst>
                <a:gs pos="0">
                  <a:schemeClr val="accent1">
                    <a:lumMod val="95000"/>
                    <a:lumOff val="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tileRect/>
            </a:gradFill>
          </a:ln>
          <a:effectLst/>
        </p:spPr>
        <p:style>
          <a:lnRef idx="1">
            <a:schemeClr val="accent4"/>
          </a:lnRef>
          <a:fillRef idx="2">
            <a:schemeClr val="accent4"/>
          </a:fillRef>
          <a:effectRef idx="1">
            <a:schemeClr val="accent4"/>
          </a:effectRef>
          <a:fontRef idx="minor">
            <a:schemeClr val="dk1"/>
          </a:fontRef>
        </p:style>
        <p:txBody>
          <a:bodyPr wrap="square">
            <a:spAutoFit/>
          </a:bodyPr>
          <a:lstStyle>
            <a:defPPr>
              <a:defRPr lang="en-US"/>
            </a:defPPr>
            <a:lvl1pPr>
              <a:defRPr b="1">
                <a:solidFill>
                  <a:schemeClr val="bg2">
                    <a:lumMod val="10000"/>
                  </a:schemeClr>
                </a:solidFill>
                <a:latin typeface="Calibri" panose="020F0502020204030204" pitchFamily="34" charset="0"/>
                <a:cs typeface="Calibri" panose="020F0502020204030204" pitchFamily="34" charset="0"/>
              </a:defRPr>
            </a:lvl1pPr>
          </a:lstStyle>
          <a:p>
            <a:pPr algn="ctr"/>
            <a:r>
              <a:rPr lang="en-US" sz="2400" dirty="0"/>
              <a:t>Alerts</a:t>
            </a:r>
          </a:p>
          <a:p>
            <a:pPr algn="ctr"/>
            <a:r>
              <a:rPr lang="en-US" sz="1600" dirty="0"/>
              <a:t>UI is task-oriented. A list of alerts to act on. Start with the most prevalent or most critical</a:t>
            </a:r>
          </a:p>
        </p:txBody>
      </p:sp>
    </p:spTree>
    <p:extLst>
      <p:ext uri="{BB962C8B-B14F-4D97-AF65-F5344CB8AC3E}">
        <p14:creationId xmlns:p14="http://schemas.microsoft.com/office/powerpoint/2010/main" val="2005159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ADDB64D-5933-425C-14F1-C8DD1598758A}"/>
              </a:ext>
            </a:extLst>
          </p:cNvPr>
          <p:cNvSpPr>
            <a:spLocks noGrp="1"/>
          </p:cNvSpPr>
          <p:nvPr>
            <p:ph type="subTitle" idx="10"/>
          </p:nvPr>
        </p:nvSpPr>
        <p:spPr/>
        <p:txBody>
          <a:bodyPr/>
          <a:lstStyle/>
          <a:p>
            <a:r>
              <a:rPr lang="en-US" dirty="0"/>
              <a:t>How the Daily SOP Dashboard complement the Alerts home page</a:t>
            </a:r>
          </a:p>
        </p:txBody>
      </p:sp>
      <p:sp>
        <p:nvSpPr>
          <p:cNvPr id="3" name="Title 2">
            <a:extLst>
              <a:ext uri="{FF2B5EF4-FFF2-40B4-BE49-F238E27FC236}">
                <a16:creationId xmlns:a16="http://schemas.microsoft.com/office/drawing/2014/main" id="{01881FC7-8568-BDCA-E386-7986F83816FA}"/>
              </a:ext>
            </a:extLst>
          </p:cNvPr>
          <p:cNvSpPr>
            <a:spLocks noGrp="1"/>
          </p:cNvSpPr>
          <p:nvPr>
            <p:ph type="title"/>
          </p:nvPr>
        </p:nvSpPr>
        <p:spPr/>
        <p:txBody>
          <a:bodyPr/>
          <a:lstStyle/>
          <a:p>
            <a:r>
              <a:rPr lang="en-US" dirty="0"/>
              <a:t>Using Alerts and Insight together</a:t>
            </a:r>
          </a:p>
        </p:txBody>
      </p:sp>
      <p:pic>
        <p:nvPicPr>
          <p:cNvPr id="5" name="Picture 4">
            <a:extLst>
              <a:ext uri="{FF2B5EF4-FFF2-40B4-BE49-F238E27FC236}">
                <a16:creationId xmlns:a16="http://schemas.microsoft.com/office/drawing/2014/main" id="{D5BF0D3D-0549-A4A1-2F75-88A7C9D782E3}"/>
              </a:ext>
            </a:extLst>
          </p:cNvPr>
          <p:cNvPicPr>
            <a:picLocks noChangeAspect="1"/>
          </p:cNvPicPr>
          <p:nvPr/>
        </p:nvPicPr>
        <p:blipFill>
          <a:blip r:embed="rId3"/>
          <a:stretch>
            <a:fillRect/>
          </a:stretch>
        </p:blipFill>
        <p:spPr>
          <a:xfrm>
            <a:off x="593021" y="1424926"/>
            <a:ext cx="8751901" cy="2490182"/>
          </a:xfrm>
          <a:prstGeom prst="rect">
            <a:avLst/>
          </a:prstGeom>
        </p:spPr>
      </p:pic>
      <p:pic>
        <p:nvPicPr>
          <p:cNvPr id="7" name="Picture 6">
            <a:extLst>
              <a:ext uri="{FF2B5EF4-FFF2-40B4-BE49-F238E27FC236}">
                <a16:creationId xmlns:a16="http://schemas.microsoft.com/office/drawing/2014/main" id="{27A89476-FED8-6012-3D00-328956F33FF5}"/>
              </a:ext>
            </a:extLst>
          </p:cNvPr>
          <p:cNvPicPr>
            <a:picLocks noChangeAspect="1"/>
          </p:cNvPicPr>
          <p:nvPr/>
        </p:nvPicPr>
        <p:blipFill>
          <a:blip r:embed="rId4"/>
          <a:stretch>
            <a:fillRect/>
          </a:stretch>
        </p:blipFill>
        <p:spPr>
          <a:xfrm>
            <a:off x="6758749" y="4229289"/>
            <a:ext cx="3034535" cy="2238053"/>
          </a:xfrm>
          <a:prstGeom prst="rect">
            <a:avLst/>
          </a:prstGeom>
        </p:spPr>
      </p:pic>
      <p:sp>
        <p:nvSpPr>
          <p:cNvPr id="8" name="TextBox 7">
            <a:extLst>
              <a:ext uri="{FF2B5EF4-FFF2-40B4-BE49-F238E27FC236}">
                <a16:creationId xmlns:a16="http://schemas.microsoft.com/office/drawing/2014/main" id="{F66B01CD-B4EC-D73A-2363-90B49F2E1323}"/>
              </a:ext>
            </a:extLst>
          </p:cNvPr>
          <p:cNvSpPr txBox="1"/>
          <p:nvPr/>
        </p:nvSpPr>
        <p:spPr>
          <a:xfrm>
            <a:off x="8531092" y="2855157"/>
            <a:ext cx="2971075" cy="1477328"/>
          </a:xfrm>
          <a:prstGeom prst="rect">
            <a:avLst/>
          </a:prstGeom>
          <a:gradFill>
            <a:gsLst>
              <a:gs pos="0">
                <a:srgbClr val="FFFF00">
                  <a:alpha val="50000"/>
                </a:srgbClr>
              </a:gs>
              <a:gs pos="100000">
                <a:schemeClr val="bg1">
                  <a:alpha val="50000"/>
                </a:schemeClr>
              </a:gs>
            </a:gsLst>
          </a:gradFill>
          <a:ln>
            <a:gradFill flip="none" rotWithShape="1">
              <a:gsLst>
                <a:gs pos="0">
                  <a:schemeClr val="accent1">
                    <a:lumMod val="95000"/>
                    <a:lumOff val="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tileRect/>
            </a:gradFill>
          </a:ln>
          <a:effectLst/>
        </p:spPr>
        <p:style>
          <a:lnRef idx="1">
            <a:schemeClr val="accent4"/>
          </a:lnRef>
          <a:fillRef idx="2">
            <a:schemeClr val="accent4"/>
          </a:fillRef>
          <a:effectRef idx="1">
            <a:schemeClr val="accent4"/>
          </a:effectRef>
          <a:fontRef idx="minor">
            <a:schemeClr val="dk1"/>
          </a:fontRef>
        </p:style>
        <p:txBody>
          <a:bodyPr wrap="square">
            <a:spAutoFit/>
          </a:bodyPr>
          <a:lstStyle>
            <a:defPPr>
              <a:defRPr lang="en-US"/>
            </a:defPPr>
            <a:lvl1pPr>
              <a:defRPr b="1">
                <a:solidFill>
                  <a:schemeClr val="bg2">
                    <a:lumMod val="10000"/>
                  </a:schemeClr>
                </a:solidFill>
                <a:latin typeface="Calibri" panose="020F0502020204030204" pitchFamily="34" charset="0"/>
                <a:cs typeface="Calibri" panose="020F0502020204030204" pitchFamily="34" charset="0"/>
              </a:defRPr>
            </a:lvl1pPr>
          </a:lstStyle>
          <a:p>
            <a:r>
              <a:rPr lang="en-US" dirty="0"/>
              <a:t>Set the timeline to 12 or 24 hours, matching your daily cadence.</a:t>
            </a:r>
          </a:p>
          <a:p>
            <a:r>
              <a:rPr lang="en-US" dirty="0"/>
              <a:t>Do not filter to Active only</a:t>
            </a:r>
            <a:r>
              <a:rPr lang="en-US"/>
              <a:t>, so you can see </a:t>
            </a:r>
            <a:endParaRPr lang="en-US" dirty="0"/>
          </a:p>
        </p:txBody>
      </p:sp>
      <p:sp>
        <p:nvSpPr>
          <p:cNvPr id="9" name="TextBox 8">
            <a:extLst>
              <a:ext uri="{FF2B5EF4-FFF2-40B4-BE49-F238E27FC236}">
                <a16:creationId xmlns:a16="http://schemas.microsoft.com/office/drawing/2014/main" id="{3CC26E5E-76D1-2166-64B2-836755E1C842}"/>
              </a:ext>
            </a:extLst>
          </p:cNvPr>
          <p:cNvSpPr txBox="1"/>
          <p:nvPr/>
        </p:nvSpPr>
        <p:spPr>
          <a:xfrm>
            <a:off x="593021" y="4418011"/>
            <a:ext cx="4145495" cy="923330"/>
          </a:xfrm>
          <a:prstGeom prst="rect">
            <a:avLst/>
          </a:prstGeom>
          <a:gradFill>
            <a:gsLst>
              <a:gs pos="0">
                <a:srgbClr val="FFFF00">
                  <a:alpha val="50000"/>
                </a:srgbClr>
              </a:gs>
              <a:gs pos="100000">
                <a:schemeClr val="bg1">
                  <a:alpha val="50000"/>
                </a:schemeClr>
              </a:gs>
            </a:gsLst>
          </a:gradFill>
          <a:ln>
            <a:gradFill flip="none" rotWithShape="1">
              <a:gsLst>
                <a:gs pos="0">
                  <a:schemeClr val="accent1">
                    <a:lumMod val="95000"/>
                    <a:lumOff val="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tileRect/>
            </a:gradFill>
          </a:ln>
          <a:effectLst/>
        </p:spPr>
        <p:style>
          <a:lnRef idx="1">
            <a:schemeClr val="accent4"/>
          </a:lnRef>
          <a:fillRef idx="2">
            <a:schemeClr val="accent4"/>
          </a:fillRef>
          <a:effectRef idx="1">
            <a:schemeClr val="accent4"/>
          </a:effectRef>
          <a:fontRef idx="minor">
            <a:schemeClr val="dk1"/>
          </a:fontRef>
        </p:style>
        <p:txBody>
          <a:bodyPr wrap="square">
            <a:spAutoFit/>
          </a:bodyPr>
          <a:lstStyle>
            <a:defPPr>
              <a:defRPr lang="en-US"/>
            </a:defPPr>
            <a:lvl1pPr>
              <a:defRPr b="1">
                <a:solidFill>
                  <a:schemeClr val="bg2">
                    <a:lumMod val="10000"/>
                  </a:schemeClr>
                </a:solidFill>
                <a:latin typeface="Calibri" panose="020F0502020204030204" pitchFamily="34" charset="0"/>
                <a:cs typeface="Calibri" panose="020F0502020204030204" pitchFamily="34" charset="0"/>
              </a:defRPr>
            </a:lvl1pPr>
          </a:lstStyle>
          <a:p>
            <a:r>
              <a:rPr lang="en-US" dirty="0"/>
              <a:t>What problems are the most common? Fix them permanently so they no longer appear here</a:t>
            </a:r>
          </a:p>
        </p:txBody>
      </p:sp>
      <p:cxnSp>
        <p:nvCxnSpPr>
          <p:cNvPr id="11" name="Straight Arrow Connector 10">
            <a:extLst>
              <a:ext uri="{FF2B5EF4-FFF2-40B4-BE49-F238E27FC236}">
                <a16:creationId xmlns:a16="http://schemas.microsoft.com/office/drawing/2014/main" id="{155F4778-3E65-B634-AAFA-03F58BE2E701}"/>
              </a:ext>
            </a:extLst>
          </p:cNvPr>
          <p:cNvCxnSpPr/>
          <p:nvPr/>
        </p:nvCxnSpPr>
        <p:spPr bwMode="gray">
          <a:xfrm>
            <a:off x="7134780" y="2365959"/>
            <a:ext cx="1275240" cy="520757"/>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2" name="Straight Arrow Connector 11">
            <a:extLst>
              <a:ext uri="{FF2B5EF4-FFF2-40B4-BE49-F238E27FC236}">
                <a16:creationId xmlns:a16="http://schemas.microsoft.com/office/drawing/2014/main" id="{37CECB1B-0E71-8F27-FE1D-630066B70781}"/>
              </a:ext>
            </a:extLst>
          </p:cNvPr>
          <p:cNvCxnSpPr>
            <a:cxnSpLocks/>
          </p:cNvCxnSpPr>
          <p:nvPr/>
        </p:nvCxnSpPr>
        <p:spPr bwMode="gray">
          <a:xfrm flipH="1">
            <a:off x="1845202" y="2365959"/>
            <a:ext cx="541259" cy="1951813"/>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5" name="TextBox 14">
            <a:extLst>
              <a:ext uri="{FF2B5EF4-FFF2-40B4-BE49-F238E27FC236}">
                <a16:creationId xmlns:a16="http://schemas.microsoft.com/office/drawing/2014/main" id="{15E934E1-8B73-D3AB-1180-39F54427F276}"/>
              </a:ext>
            </a:extLst>
          </p:cNvPr>
          <p:cNvSpPr txBox="1"/>
          <p:nvPr/>
        </p:nvSpPr>
        <p:spPr>
          <a:xfrm>
            <a:off x="9368923" y="4821191"/>
            <a:ext cx="2447391" cy="923330"/>
          </a:xfrm>
          <a:prstGeom prst="rect">
            <a:avLst/>
          </a:prstGeom>
          <a:gradFill>
            <a:gsLst>
              <a:gs pos="0">
                <a:srgbClr val="FFFF00">
                  <a:alpha val="50000"/>
                </a:srgbClr>
              </a:gs>
              <a:gs pos="100000">
                <a:schemeClr val="bg1">
                  <a:alpha val="50000"/>
                </a:schemeClr>
              </a:gs>
            </a:gsLst>
          </a:gradFill>
          <a:ln>
            <a:gradFill flip="none" rotWithShape="1">
              <a:gsLst>
                <a:gs pos="0">
                  <a:schemeClr val="accent1">
                    <a:lumMod val="95000"/>
                    <a:lumOff val="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tileRect/>
            </a:gradFill>
          </a:ln>
          <a:effectLst/>
        </p:spPr>
        <p:style>
          <a:lnRef idx="1">
            <a:schemeClr val="accent4"/>
          </a:lnRef>
          <a:fillRef idx="2">
            <a:schemeClr val="accent4"/>
          </a:fillRef>
          <a:effectRef idx="1">
            <a:schemeClr val="accent4"/>
          </a:effectRef>
          <a:fontRef idx="minor">
            <a:schemeClr val="dk1"/>
          </a:fontRef>
        </p:style>
        <p:txBody>
          <a:bodyPr wrap="square">
            <a:spAutoFit/>
          </a:bodyPr>
          <a:lstStyle>
            <a:defPPr>
              <a:defRPr lang="en-US"/>
            </a:defPPr>
            <a:lvl1pPr>
              <a:defRPr b="1">
                <a:solidFill>
                  <a:schemeClr val="bg2">
                    <a:lumMod val="10000"/>
                  </a:schemeClr>
                </a:solidFill>
                <a:latin typeface="Calibri" panose="020F0502020204030204" pitchFamily="34" charset="0"/>
                <a:cs typeface="Calibri" panose="020F0502020204030204" pitchFamily="34" charset="0"/>
              </a:defRPr>
            </a:lvl1pPr>
          </a:lstStyle>
          <a:p>
            <a:r>
              <a:rPr lang="en-US" dirty="0"/>
              <a:t>By looking at the objects, any insights gained?</a:t>
            </a:r>
          </a:p>
        </p:txBody>
      </p:sp>
    </p:spTree>
    <p:extLst>
      <p:ext uri="{BB962C8B-B14F-4D97-AF65-F5344CB8AC3E}">
        <p14:creationId xmlns:p14="http://schemas.microsoft.com/office/powerpoint/2010/main" val="3968178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F295819-4E25-4EB9-9C9B-ED39715A4E83}"/>
              </a:ext>
            </a:extLst>
          </p:cNvPr>
          <p:cNvSpPr txBox="1">
            <a:spLocks/>
          </p:cNvSpPr>
          <p:nvPr/>
        </p:nvSpPr>
        <p:spPr>
          <a:xfrm>
            <a:off x="539838" y="330200"/>
            <a:ext cx="10969943" cy="8128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dirty="0"/>
          </a:p>
        </p:txBody>
      </p:sp>
      <p:grpSp>
        <p:nvGrpSpPr>
          <p:cNvPr id="14" name="Group 13">
            <a:extLst>
              <a:ext uri="{FF2B5EF4-FFF2-40B4-BE49-F238E27FC236}">
                <a16:creationId xmlns:a16="http://schemas.microsoft.com/office/drawing/2014/main" id="{B4833D3A-2942-4B4E-A402-C6F6F059438F}"/>
              </a:ext>
            </a:extLst>
          </p:cNvPr>
          <p:cNvGrpSpPr/>
          <p:nvPr/>
        </p:nvGrpSpPr>
        <p:grpSpPr>
          <a:xfrm>
            <a:off x="644227" y="2807796"/>
            <a:ext cx="6282757" cy="523982"/>
            <a:chOff x="451244" y="2128678"/>
            <a:chExt cx="6282757" cy="523982"/>
          </a:xfrm>
        </p:grpSpPr>
        <p:sp>
          <p:nvSpPr>
            <p:cNvPr id="5" name="Rectangle 4">
              <a:extLst>
                <a:ext uri="{FF2B5EF4-FFF2-40B4-BE49-F238E27FC236}">
                  <a16:creationId xmlns:a16="http://schemas.microsoft.com/office/drawing/2014/main" id="{B477DE35-A447-4E8E-B30D-C4EC149BC3C9}"/>
                </a:ext>
              </a:extLst>
            </p:cNvPr>
            <p:cNvSpPr/>
            <p:nvPr/>
          </p:nvSpPr>
          <p:spPr>
            <a:xfrm>
              <a:off x="4069426" y="2128678"/>
              <a:ext cx="2664575" cy="52398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en-US" sz="2000" dirty="0">
                  <a:solidFill>
                    <a:schemeClr val="tx2"/>
                  </a:solidFill>
                </a:rPr>
                <a:t>Commodity</a:t>
              </a:r>
            </a:p>
          </p:txBody>
        </p:sp>
        <p:sp>
          <p:nvSpPr>
            <p:cNvPr id="6" name="Rectangle 5">
              <a:extLst>
                <a:ext uri="{FF2B5EF4-FFF2-40B4-BE49-F238E27FC236}">
                  <a16:creationId xmlns:a16="http://schemas.microsoft.com/office/drawing/2014/main" id="{C71449F0-F502-4BD8-AA38-800B15A47C0D}"/>
                </a:ext>
              </a:extLst>
            </p:cNvPr>
            <p:cNvSpPr/>
            <p:nvPr/>
          </p:nvSpPr>
          <p:spPr>
            <a:xfrm>
              <a:off x="451244" y="2128678"/>
              <a:ext cx="2664575" cy="52398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en-US" sz="2000">
                  <a:solidFill>
                    <a:schemeClr val="tx2"/>
                  </a:solidFill>
                </a:rPr>
                <a:t>X86</a:t>
              </a:r>
              <a:endParaRPr lang="en-US" sz="2000" dirty="0">
                <a:solidFill>
                  <a:schemeClr val="tx2"/>
                </a:solidFill>
              </a:endParaRPr>
            </a:p>
          </p:txBody>
        </p:sp>
        <p:sp>
          <p:nvSpPr>
            <p:cNvPr id="11" name="Arrow: Right 10">
              <a:extLst>
                <a:ext uri="{FF2B5EF4-FFF2-40B4-BE49-F238E27FC236}">
                  <a16:creationId xmlns:a16="http://schemas.microsoft.com/office/drawing/2014/main" id="{E4166652-B228-4FC8-8E94-8DAEF42ACD1C}"/>
                </a:ext>
              </a:extLst>
            </p:cNvPr>
            <p:cNvSpPr/>
            <p:nvPr/>
          </p:nvSpPr>
          <p:spPr>
            <a:xfrm>
              <a:off x="1404851" y="2247085"/>
              <a:ext cx="2537564" cy="287169"/>
            </a:xfrm>
            <a:prstGeom prst="right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2"/>
                </a:solidFill>
              </a:endParaRPr>
            </a:p>
          </p:txBody>
        </p:sp>
      </p:grpSp>
      <p:grpSp>
        <p:nvGrpSpPr>
          <p:cNvPr id="16" name="Group 15">
            <a:extLst>
              <a:ext uri="{FF2B5EF4-FFF2-40B4-BE49-F238E27FC236}">
                <a16:creationId xmlns:a16="http://schemas.microsoft.com/office/drawing/2014/main" id="{1DDCABFE-5D1C-4BE4-B193-3B73AAACFDA0}"/>
              </a:ext>
            </a:extLst>
          </p:cNvPr>
          <p:cNvGrpSpPr/>
          <p:nvPr/>
        </p:nvGrpSpPr>
        <p:grpSpPr>
          <a:xfrm>
            <a:off x="633489" y="4597429"/>
            <a:ext cx="6293495" cy="523982"/>
            <a:chOff x="440506" y="3918311"/>
            <a:chExt cx="6293495" cy="523982"/>
          </a:xfrm>
        </p:grpSpPr>
        <p:sp>
          <p:nvSpPr>
            <p:cNvPr id="7" name="Rectangle 6">
              <a:extLst>
                <a:ext uri="{FF2B5EF4-FFF2-40B4-BE49-F238E27FC236}">
                  <a16:creationId xmlns:a16="http://schemas.microsoft.com/office/drawing/2014/main" id="{AF214CF5-780C-4083-A4A3-27C1229355E9}"/>
                </a:ext>
              </a:extLst>
            </p:cNvPr>
            <p:cNvSpPr/>
            <p:nvPr/>
          </p:nvSpPr>
          <p:spPr>
            <a:xfrm>
              <a:off x="4069426" y="3918311"/>
              <a:ext cx="2664575" cy="52398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en-US" sz="2000" dirty="0">
                  <a:solidFill>
                    <a:schemeClr val="tx2"/>
                  </a:solidFill>
                </a:rPr>
                <a:t>Consumer</a:t>
              </a:r>
            </a:p>
          </p:txBody>
        </p:sp>
        <p:sp>
          <p:nvSpPr>
            <p:cNvPr id="8" name="Rectangle 7">
              <a:extLst>
                <a:ext uri="{FF2B5EF4-FFF2-40B4-BE49-F238E27FC236}">
                  <a16:creationId xmlns:a16="http://schemas.microsoft.com/office/drawing/2014/main" id="{E9D2164D-2B73-4DD5-93F4-660BB91FCE11}"/>
                </a:ext>
              </a:extLst>
            </p:cNvPr>
            <p:cNvSpPr/>
            <p:nvPr/>
          </p:nvSpPr>
          <p:spPr>
            <a:xfrm>
              <a:off x="440506" y="3918311"/>
              <a:ext cx="2664575" cy="52398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en-US" sz="2000">
                  <a:solidFill>
                    <a:schemeClr val="tx2"/>
                  </a:solidFill>
                </a:rPr>
                <a:t>Cloud</a:t>
              </a:r>
              <a:endParaRPr lang="en-US" sz="2000" dirty="0">
                <a:solidFill>
                  <a:schemeClr val="tx2"/>
                </a:solidFill>
              </a:endParaRPr>
            </a:p>
          </p:txBody>
        </p:sp>
        <p:sp>
          <p:nvSpPr>
            <p:cNvPr id="12" name="Arrow: Right 11">
              <a:extLst>
                <a:ext uri="{FF2B5EF4-FFF2-40B4-BE49-F238E27FC236}">
                  <a16:creationId xmlns:a16="http://schemas.microsoft.com/office/drawing/2014/main" id="{D29F8D6C-160B-483A-8D8A-E99F72D1216C}"/>
                </a:ext>
              </a:extLst>
            </p:cNvPr>
            <p:cNvSpPr/>
            <p:nvPr/>
          </p:nvSpPr>
          <p:spPr>
            <a:xfrm>
              <a:off x="2784764" y="4036718"/>
              <a:ext cx="1157651" cy="287169"/>
            </a:xfrm>
            <a:prstGeom prst="right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2"/>
                </a:solidFill>
              </a:endParaRPr>
            </a:p>
          </p:txBody>
        </p:sp>
      </p:grpSp>
      <p:grpSp>
        <p:nvGrpSpPr>
          <p:cNvPr id="15" name="Group 14">
            <a:extLst>
              <a:ext uri="{FF2B5EF4-FFF2-40B4-BE49-F238E27FC236}">
                <a16:creationId xmlns:a16="http://schemas.microsoft.com/office/drawing/2014/main" id="{91188941-99B4-430A-AFD9-7B9A4CADF1E7}"/>
              </a:ext>
            </a:extLst>
          </p:cNvPr>
          <p:cNvGrpSpPr/>
          <p:nvPr/>
        </p:nvGrpSpPr>
        <p:grpSpPr>
          <a:xfrm>
            <a:off x="633489" y="3702612"/>
            <a:ext cx="6293495" cy="523982"/>
            <a:chOff x="440506" y="3064649"/>
            <a:chExt cx="6293495" cy="523982"/>
          </a:xfrm>
        </p:grpSpPr>
        <p:sp>
          <p:nvSpPr>
            <p:cNvPr id="9" name="Rectangle 8">
              <a:extLst>
                <a:ext uri="{FF2B5EF4-FFF2-40B4-BE49-F238E27FC236}">
                  <a16:creationId xmlns:a16="http://schemas.microsoft.com/office/drawing/2014/main" id="{36F9CCC4-1888-4543-A3C0-3BD27BEAA740}"/>
                </a:ext>
              </a:extLst>
            </p:cNvPr>
            <p:cNvSpPr/>
            <p:nvPr/>
          </p:nvSpPr>
          <p:spPr>
            <a:xfrm>
              <a:off x="4069426" y="3064649"/>
              <a:ext cx="2664575" cy="52398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en-US" sz="2000">
                  <a:solidFill>
                    <a:schemeClr val="tx2"/>
                  </a:solidFill>
                </a:rPr>
                <a:t>Services</a:t>
              </a:r>
              <a:endParaRPr lang="en-US" sz="2000" dirty="0">
                <a:solidFill>
                  <a:schemeClr val="tx2"/>
                </a:solidFill>
              </a:endParaRPr>
            </a:p>
          </p:txBody>
        </p:sp>
        <p:sp>
          <p:nvSpPr>
            <p:cNvPr id="10" name="Rectangle 9">
              <a:extLst>
                <a:ext uri="{FF2B5EF4-FFF2-40B4-BE49-F238E27FC236}">
                  <a16:creationId xmlns:a16="http://schemas.microsoft.com/office/drawing/2014/main" id="{624F5EEA-CAF5-4930-9BC7-5275AA226689}"/>
                </a:ext>
              </a:extLst>
            </p:cNvPr>
            <p:cNvSpPr/>
            <p:nvPr/>
          </p:nvSpPr>
          <p:spPr>
            <a:xfrm>
              <a:off x="440506" y="3064649"/>
              <a:ext cx="2664575" cy="52398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en-US" sz="2000" dirty="0">
                  <a:solidFill>
                    <a:schemeClr val="tx2"/>
                  </a:solidFill>
                </a:rPr>
                <a:t>System</a:t>
              </a:r>
            </a:p>
          </p:txBody>
        </p:sp>
        <p:sp>
          <p:nvSpPr>
            <p:cNvPr id="13" name="Arrow: Right 12">
              <a:extLst>
                <a:ext uri="{FF2B5EF4-FFF2-40B4-BE49-F238E27FC236}">
                  <a16:creationId xmlns:a16="http://schemas.microsoft.com/office/drawing/2014/main" id="{069E8949-DC04-4DC4-9755-F8684C8BA077}"/>
                </a:ext>
              </a:extLst>
            </p:cNvPr>
            <p:cNvSpPr/>
            <p:nvPr/>
          </p:nvSpPr>
          <p:spPr>
            <a:xfrm>
              <a:off x="2194560" y="3183056"/>
              <a:ext cx="1747855" cy="287169"/>
            </a:xfrm>
            <a:prstGeom prst="right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2"/>
                </a:solidFill>
              </a:endParaRPr>
            </a:p>
          </p:txBody>
        </p:sp>
      </p:grpSp>
      <p:sp>
        <p:nvSpPr>
          <p:cNvPr id="17" name="Rectangle 16">
            <a:extLst>
              <a:ext uri="{FF2B5EF4-FFF2-40B4-BE49-F238E27FC236}">
                <a16:creationId xmlns:a16="http://schemas.microsoft.com/office/drawing/2014/main" id="{238D6FBA-CC1D-4E27-A1E5-8492EE7D2C26}"/>
              </a:ext>
            </a:extLst>
          </p:cNvPr>
          <p:cNvSpPr/>
          <p:nvPr/>
        </p:nvSpPr>
        <p:spPr>
          <a:xfrm>
            <a:off x="720592" y="1676257"/>
            <a:ext cx="4923213" cy="523982"/>
          </a:xfrm>
          <a:prstGeom prst="rect">
            <a:avLst/>
          </a:prstGeom>
          <a:gradFill>
            <a:gsLst>
              <a:gs pos="0">
                <a:schemeClr val="accent1">
                  <a:lumMod val="5000"/>
                  <a:lumOff val="95000"/>
                </a:schemeClr>
              </a:gs>
              <a:gs pos="89000">
                <a:schemeClr val="bg1">
                  <a:lumMod val="95000"/>
                </a:schemeClr>
              </a:gs>
              <a:gs pos="100000">
                <a:srgbClr val="FF0000"/>
              </a:gs>
            </a:gsLst>
            <a:lin ang="5400000" scaled="1"/>
          </a:gradFill>
          <a:ln>
            <a:noFill/>
          </a:ln>
        </p:spPr>
        <p:style>
          <a:lnRef idx="0">
            <a:scrgbClr r="0" g="0" b="0"/>
          </a:lnRef>
          <a:fillRef idx="0">
            <a:scrgbClr r="0" g="0" b="0"/>
          </a:fillRef>
          <a:effectRef idx="0">
            <a:scrgbClr r="0" g="0" b="0"/>
          </a:effectRef>
          <a:fontRef idx="minor">
            <a:schemeClr val="accent1"/>
          </a:fontRef>
        </p:style>
        <p:txBody>
          <a:bodyPr rtlCol="0" anchor="ctr"/>
          <a:lstStyle/>
          <a:p>
            <a:pPr algn="ctr"/>
            <a:r>
              <a:rPr lang="en-US" b="1" dirty="0">
                <a:solidFill>
                  <a:schemeClr val="tx2"/>
                </a:solidFill>
              </a:rPr>
              <a:t>Impact on your work</a:t>
            </a:r>
          </a:p>
        </p:txBody>
      </p:sp>
      <p:sp>
        <p:nvSpPr>
          <p:cNvPr id="18" name="Rectangle 17">
            <a:extLst>
              <a:ext uri="{FF2B5EF4-FFF2-40B4-BE49-F238E27FC236}">
                <a16:creationId xmlns:a16="http://schemas.microsoft.com/office/drawing/2014/main" id="{313D706C-A791-45A0-81DA-F0BEFED6FBCA}"/>
              </a:ext>
            </a:extLst>
          </p:cNvPr>
          <p:cNvSpPr/>
          <p:nvPr/>
        </p:nvSpPr>
        <p:spPr>
          <a:xfrm>
            <a:off x="6508251" y="1676257"/>
            <a:ext cx="4923213" cy="523982"/>
          </a:xfrm>
          <a:prstGeom prst="rect">
            <a:avLst/>
          </a:prstGeom>
          <a:gradFill>
            <a:gsLst>
              <a:gs pos="0">
                <a:schemeClr val="accent1">
                  <a:lumMod val="5000"/>
                  <a:lumOff val="95000"/>
                </a:schemeClr>
              </a:gs>
              <a:gs pos="89000">
                <a:schemeClr val="bg1">
                  <a:lumMod val="95000"/>
                </a:schemeClr>
              </a:gs>
              <a:gs pos="100000">
                <a:srgbClr val="FF0000"/>
              </a:gs>
            </a:gsLst>
            <a:lin ang="5400000" scaled="1"/>
          </a:gradFill>
          <a:ln>
            <a:noFill/>
          </a:ln>
        </p:spPr>
        <p:style>
          <a:lnRef idx="0">
            <a:scrgbClr r="0" g="0" b="0"/>
          </a:lnRef>
          <a:fillRef idx="0">
            <a:scrgbClr r="0" g="0" b="0"/>
          </a:fillRef>
          <a:effectRef idx="0">
            <a:scrgbClr r="0" g="0" b="0"/>
          </a:effectRef>
          <a:fontRef idx="minor">
            <a:schemeClr val="accent1"/>
          </a:fontRef>
        </p:style>
        <p:txBody>
          <a:bodyPr rtlCol="0" anchor="ctr"/>
          <a:lstStyle/>
          <a:p>
            <a:pPr algn="ctr"/>
            <a:r>
              <a:rPr lang="en-US" b="1">
                <a:solidFill>
                  <a:schemeClr val="tx2"/>
                </a:solidFill>
              </a:rPr>
              <a:t>Impact on you</a:t>
            </a:r>
            <a:endParaRPr lang="en-US" b="1" dirty="0">
              <a:solidFill>
                <a:schemeClr val="tx2"/>
              </a:solidFill>
            </a:endParaRPr>
          </a:p>
        </p:txBody>
      </p:sp>
      <p:graphicFrame>
        <p:nvGraphicFramePr>
          <p:cNvPr id="19" name="Content Placeholder 4">
            <a:extLst>
              <a:ext uri="{FF2B5EF4-FFF2-40B4-BE49-F238E27FC236}">
                <a16:creationId xmlns:a16="http://schemas.microsoft.com/office/drawing/2014/main" id="{C6944043-5BE7-42B9-9E79-68954FFB2328}"/>
              </a:ext>
            </a:extLst>
          </p:cNvPr>
          <p:cNvGraphicFramePr>
            <a:graphicFrameLocks/>
          </p:cNvGraphicFramePr>
          <p:nvPr/>
        </p:nvGraphicFramePr>
        <p:xfrm>
          <a:off x="4987649" y="2830911"/>
          <a:ext cx="5842715" cy="31534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1" name="Straight Connector 20">
            <a:extLst>
              <a:ext uri="{FF2B5EF4-FFF2-40B4-BE49-F238E27FC236}">
                <a16:creationId xmlns:a16="http://schemas.microsoft.com/office/drawing/2014/main" id="{843AFF7B-EB95-4022-B058-D82DCD14B72F}"/>
              </a:ext>
            </a:extLst>
          </p:cNvPr>
          <p:cNvCxnSpPr/>
          <p:nvPr/>
        </p:nvCxnSpPr>
        <p:spPr>
          <a:xfrm>
            <a:off x="6083409" y="1254642"/>
            <a:ext cx="0" cy="5092995"/>
          </a:xfrm>
          <a:prstGeom prst="line">
            <a:avLst/>
          </a:prstGeom>
          <a:ln w="1905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5279E9BA-E775-4539-AFD6-2E2E8DE454B1}"/>
              </a:ext>
            </a:extLst>
          </p:cNvPr>
          <p:cNvGrpSpPr/>
          <p:nvPr/>
        </p:nvGrpSpPr>
        <p:grpSpPr>
          <a:xfrm>
            <a:off x="637027" y="5483480"/>
            <a:ext cx="6293495" cy="523982"/>
            <a:chOff x="440506" y="3918311"/>
            <a:chExt cx="6293495" cy="523982"/>
          </a:xfrm>
        </p:grpSpPr>
        <p:sp>
          <p:nvSpPr>
            <p:cNvPr id="23" name="Rectangle 22">
              <a:extLst>
                <a:ext uri="{FF2B5EF4-FFF2-40B4-BE49-F238E27FC236}">
                  <a16:creationId xmlns:a16="http://schemas.microsoft.com/office/drawing/2014/main" id="{4B21DEFD-CDA4-406C-8C7F-AF008B01F2B3}"/>
                </a:ext>
              </a:extLst>
            </p:cNvPr>
            <p:cNvSpPr/>
            <p:nvPr/>
          </p:nvSpPr>
          <p:spPr>
            <a:xfrm>
              <a:off x="4069426" y="3918311"/>
              <a:ext cx="2664575" cy="52398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en-US" sz="2000">
                  <a:solidFill>
                    <a:schemeClr val="tx2"/>
                  </a:solidFill>
                </a:rPr>
                <a:t>Standardized</a:t>
              </a:r>
              <a:endParaRPr lang="en-US" sz="2000" dirty="0">
                <a:solidFill>
                  <a:schemeClr val="tx2"/>
                </a:solidFill>
              </a:endParaRPr>
            </a:p>
          </p:txBody>
        </p:sp>
        <p:sp>
          <p:nvSpPr>
            <p:cNvPr id="24" name="Rectangle 23">
              <a:extLst>
                <a:ext uri="{FF2B5EF4-FFF2-40B4-BE49-F238E27FC236}">
                  <a16:creationId xmlns:a16="http://schemas.microsoft.com/office/drawing/2014/main" id="{3B36B7C4-2C8E-4E94-B5B9-6B9A6ECDB3D2}"/>
                </a:ext>
              </a:extLst>
            </p:cNvPr>
            <p:cNvSpPr/>
            <p:nvPr/>
          </p:nvSpPr>
          <p:spPr>
            <a:xfrm>
              <a:off x="440506" y="3918311"/>
              <a:ext cx="2664575" cy="52398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en-US" sz="2000">
                  <a:solidFill>
                    <a:schemeClr val="tx2"/>
                  </a:solidFill>
                </a:rPr>
                <a:t>Bespoke</a:t>
              </a:r>
              <a:endParaRPr lang="en-US" sz="2000" dirty="0">
                <a:solidFill>
                  <a:schemeClr val="tx2"/>
                </a:solidFill>
              </a:endParaRPr>
            </a:p>
          </p:txBody>
        </p:sp>
        <p:sp>
          <p:nvSpPr>
            <p:cNvPr id="25" name="Arrow: Right 24">
              <a:extLst>
                <a:ext uri="{FF2B5EF4-FFF2-40B4-BE49-F238E27FC236}">
                  <a16:creationId xmlns:a16="http://schemas.microsoft.com/office/drawing/2014/main" id="{6726FEED-47E8-402B-9178-E4AFF59FC931}"/>
                </a:ext>
              </a:extLst>
            </p:cNvPr>
            <p:cNvSpPr/>
            <p:nvPr/>
          </p:nvSpPr>
          <p:spPr>
            <a:xfrm>
              <a:off x="3379541" y="4036718"/>
              <a:ext cx="562874" cy="287169"/>
            </a:xfrm>
            <a:prstGeom prst="right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2"/>
                </a:solidFill>
              </a:endParaRPr>
            </a:p>
          </p:txBody>
        </p:sp>
      </p:grpSp>
      <p:sp>
        <p:nvSpPr>
          <p:cNvPr id="26" name="Arrow: Right 25">
            <a:extLst>
              <a:ext uri="{FF2B5EF4-FFF2-40B4-BE49-F238E27FC236}">
                <a16:creationId xmlns:a16="http://schemas.microsoft.com/office/drawing/2014/main" id="{5136F563-FF40-4B8A-BF95-A9AED800718A}"/>
              </a:ext>
            </a:extLst>
          </p:cNvPr>
          <p:cNvSpPr/>
          <p:nvPr/>
        </p:nvSpPr>
        <p:spPr>
          <a:xfrm rot="16200000">
            <a:off x="9473753" y="4394205"/>
            <a:ext cx="2652567" cy="527713"/>
          </a:xfrm>
          <a:prstGeom prst="rightArrow">
            <a:avLst>
              <a:gd name="adj1" fmla="val 50000"/>
              <a:gd name="adj2" fmla="val 69863"/>
            </a:avLst>
          </a:prstGeom>
          <a:gradFill flip="none" rotWithShape="1">
            <a:gsLst>
              <a:gs pos="0">
                <a:srgbClr val="FF0000"/>
              </a:gs>
              <a:gs pos="68000">
                <a:srgbClr val="00B050"/>
              </a:gs>
            </a:gsLst>
            <a:lin ang="0" scaled="1"/>
            <a:tileRect/>
          </a:gra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0B99FBB8-608C-4021-BCED-73098DD9E731}"/>
              </a:ext>
            </a:extLst>
          </p:cNvPr>
          <p:cNvSpPr/>
          <p:nvPr/>
        </p:nvSpPr>
        <p:spPr>
          <a:xfrm>
            <a:off x="9600408" y="2628885"/>
            <a:ext cx="2307368" cy="73509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1600" b="1" dirty="0">
                <a:solidFill>
                  <a:schemeClr val="tx2"/>
                </a:solidFill>
              </a:rPr>
              <a:t>Relevance to Business</a:t>
            </a:r>
          </a:p>
        </p:txBody>
      </p:sp>
      <p:sp>
        <p:nvSpPr>
          <p:cNvPr id="2" name="Title 1">
            <a:extLst>
              <a:ext uri="{FF2B5EF4-FFF2-40B4-BE49-F238E27FC236}">
                <a16:creationId xmlns:a16="http://schemas.microsoft.com/office/drawing/2014/main" id="{BF5063DE-1A24-4754-A53E-B6273A4956CC}"/>
              </a:ext>
            </a:extLst>
          </p:cNvPr>
          <p:cNvSpPr>
            <a:spLocks noGrp="1"/>
          </p:cNvSpPr>
          <p:nvPr>
            <p:ph type="title"/>
          </p:nvPr>
        </p:nvSpPr>
        <p:spPr/>
        <p:txBody>
          <a:bodyPr/>
          <a:lstStyle/>
          <a:p>
            <a:r>
              <a:rPr lang="en-US" dirty="0"/>
              <a:t>The Rise and Fall of Infrastructure Architect</a:t>
            </a:r>
          </a:p>
        </p:txBody>
      </p:sp>
      <p:sp>
        <p:nvSpPr>
          <p:cNvPr id="3" name="Subtitle 2">
            <a:extLst>
              <a:ext uri="{FF2B5EF4-FFF2-40B4-BE49-F238E27FC236}">
                <a16:creationId xmlns:a16="http://schemas.microsoft.com/office/drawing/2014/main" id="{FD978F59-DF03-4545-B4C7-129B53365D9B}"/>
              </a:ext>
            </a:extLst>
          </p:cNvPr>
          <p:cNvSpPr>
            <a:spLocks noGrp="1"/>
          </p:cNvSpPr>
          <p:nvPr>
            <p:ph type="subTitle" idx="10"/>
          </p:nvPr>
        </p:nvSpPr>
        <p:spPr/>
        <p:txBody>
          <a:bodyPr/>
          <a:lstStyle/>
          <a:p>
            <a:r>
              <a:rPr lang="en-US" dirty="0"/>
              <a:t>First Thing First: </a:t>
            </a:r>
            <a:r>
              <a:rPr lang="en-US" dirty="0">
                <a:solidFill>
                  <a:schemeClr val="tx2"/>
                </a:solidFill>
              </a:rPr>
              <a:t>You</a:t>
            </a:r>
            <a:r>
              <a:rPr lang="en-US" dirty="0"/>
              <a:t>.</a:t>
            </a:r>
          </a:p>
        </p:txBody>
      </p:sp>
      <p:sp>
        <p:nvSpPr>
          <p:cNvPr id="28" name="Rectangle 27">
            <a:extLst>
              <a:ext uri="{FF2B5EF4-FFF2-40B4-BE49-F238E27FC236}">
                <a16:creationId xmlns:a16="http://schemas.microsoft.com/office/drawing/2014/main" id="{E99CF7E1-7729-4F26-934B-FE744A0E1A95}"/>
              </a:ext>
            </a:extLst>
          </p:cNvPr>
          <p:cNvSpPr/>
          <p:nvPr/>
        </p:nvSpPr>
        <p:spPr>
          <a:xfrm>
            <a:off x="1589" y="6103870"/>
            <a:ext cx="12188825" cy="419100"/>
          </a:xfrm>
          <a:prstGeom prst="rect">
            <a:avLst/>
          </a:prstGeom>
          <a:solidFill>
            <a:schemeClr val="tx2"/>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dirty="0">
                <a:solidFill>
                  <a:schemeClr val="bg1"/>
                </a:solidFill>
              </a:rPr>
              <a:t>Infra Architect needs to move up from “techie”. IaaS, not SDDC. DaaS, not EUC</a:t>
            </a:r>
          </a:p>
        </p:txBody>
      </p:sp>
    </p:spTree>
    <p:extLst>
      <p:ext uri="{BB962C8B-B14F-4D97-AF65-F5344CB8AC3E}">
        <p14:creationId xmlns:p14="http://schemas.microsoft.com/office/powerpoint/2010/main" val="140560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par>
                                <p:cTn id="14" presetID="22" presetClass="entr" presetSubtype="8"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par>
                                <p:cTn id="17" presetID="22" presetClass="entr" presetSubtype="8"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par>
                                <p:cTn id="25" presetID="22" presetClass="entr" presetSubtype="1"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up)">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additive="base">
                                        <p:cTn id="41" dur="500" fill="hold"/>
                                        <p:tgtEl>
                                          <p:spTgt spid="27"/>
                                        </p:tgtEl>
                                        <p:attrNameLst>
                                          <p:attrName>ppt_x</p:attrName>
                                        </p:attrNameLst>
                                      </p:cBhvr>
                                      <p:tavLst>
                                        <p:tav tm="0">
                                          <p:val>
                                            <p:strVal val="#ppt_x"/>
                                          </p:val>
                                        </p:tav>
                                        <p:tav tm="100000">
                                          <p:val>
                                            <p:strVal val="#ppt_x"/>
                                          </p:val>
                                        </p:tav>
                                      </p:tavLst>
                                    </p:anim>
                                    <p:anim calcmode="lin" valueType="num">
                                      <p:cBhvr additive="base">
                                        <p:cTn id="4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left)">
                                      <p:cBhvr>
                                        <p:cTn id="4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Graphic spid="19" grpId="0">
        <p:bldAsOne/>
      </p:bldGraphic>
      <p:bldP spid="26" grpId="0" animBg="1"/>
      <p:bldP spid="27" grpId="0"/>
      <p:bldP spid="2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7D7805-4DF2-75CC-FF18-2B3959342F2A}"/>
              </a:ext>
            </a:extLst>
          </p:cNvPr>
          <p:cNvPicPr>
            <a:picLocks noChangeAspect="1"/>
          </p:cNvPicPr>
          <p:nvPr/>
        </p:nvPicPr>
        <p:blipFill>
          <a:blip r:embed="rId3"/>
          <a:stretch>
            <a:fillRect/>
          </a:stretch>
        </p:blipFill>
        <p:spPr>
          <a:xfrm>
            <a:off x="48578" y="2193164"/>
            <a:ext cx="12192000" cy="3391016"/>
          </a:xfrm>
          <a:prstGeom prst="rect">
            <a:avLst/>
          </a:prstGeom>
        </p:spPr>
      </p:pic>
      <p:sp>
        <p:nvSpPr>
          <p:cNvPr id="3" name="Subtitle 2">
            <a:extLst>
              <a:ext uri="{FF2B5EF4-FFF2-40B4-BE49-F238E27FC236}">
                <a16:creationId xmlns:a16="http://schemas.microsoft.com/office/drawing/2014/main" id="{3F351485-9D64-007A-00C2-C218070237C5}"/>
              </a:ext>
            </a:extLst>
          </p:cNvPr>
          <p:cNvSpPr>
            <a:spLocks noGrp="1"/>
          </p:cNvSpPr>
          <p:nvPr>
            <p:ph type="subTitle" idx="10"/>
          </p:nvPr>
        </p:nvSpPr>
        <p:spPr/>
        <p:txBody>
          <a:bodyPr/>
          <a:lstStyle/>
          <a:p>
            <a:r>
              <a:rPr lang="en-US" dirty="0"/>
              <a:t>Use it to complement Alerts</a:t>
            </a:r>
          </a:p>
        </p:txBody>
      </p:sp>
      <p:sp>
        <p:nvSpPr>
          <p:cNvPr id="4" name="Title 3">
            <a:extLst>
              <a:ext uri="{FF2B5EF4-FFF2-40B4-BE49-F238E27FC236}">
                <a16:creationId xmlns:a16="http://schemas.microsoft.com/office/drawing/2014/main" id="{983AA0FE-0135-9992-D5B1-FB3B332D0408}"/>
              </a:ext>
            </a:extLst>
          </p:cNvPr>
          <p:cNvSpPr>
            <a:spLocks noGrp="1"/>
          </p:cNvSpPr>
          <p:nvPr>
            <p:ph type="title"/>
          </p:nvPr>
        </p:nvSpPr>
        <p:spPr/>
        <p:txBody>
          <a:bodyPr/>
          <a:lstStyle/>
          <a:p>
            <a:r>
              <a:rPr lang="en-US" dirty="0"/>
              <a:t>Daily Insights Dashboard: Part 1</a:t>
            </a:r>
          </a:p>
        </p:txBody>
      </p:sp>
      <p:cxnSp>
        <p:nvCxnSpPr>
          <p:cNvPr id="10" name="Straight Connector 9">
            <a:extLst>
              <a:ext uri="{FF2B5EF4-FFF2-40B4-BE49-F238E27FC236}">
                <a16:creationId xmlns:a16="http://schemas.microsoft.com/office/drawing/2014/main" id="{088DCB5B-B7E7-F08F-18C4-5740060C8C72}"/>
              </a:ext>
            </a:extLst>
          </p:cNvPr>
          <p:cNvCxnSpPr>
            <a:cxnSpLocks/>
          </p:cNvCxnSpPr>
          <p:nvPr/>
        </p:nvCxnSpPr>
        <p:spPr bwMode="gray">
          <a:xfrm>
            <a:off x="265206" y="2226193"/>
            <a:ext cx="11338560" cy="0"/>
          </a:xfrm>
          <a:prstGeom prst="line">
            <a:avLst/>
          </a:prstGeom>
          <a:ln w="15875">
            <a:solidFill>
              <a:srgbClr val="7030A0"/>
            </a:solidFill>
            <a:prstDash val="sysDot"/>
            <a:miter lim="800000"/>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4A0954A-46DB-3ECF-D13A-1C92AB9899A2}"/>
              </a:ext>
            </a:extLst>
          </p:cNvPr>
          <p:cNvCxnSpPr>
            <a:cxnSpLocks/>
          </p:cNvCxnSpPr>
          <p:nvPr/>
        </p:nvCxnSpPr>
        <p:spPr bwMode="gray">
          <a:xfrm>
            <a:off x="265206" y="3917245"/>
            <a:ext cx="11338560" cy="0"/>
          </a:xfrm>
          <a:prstGeom prst="line">
            <a:avLst/>
          </a:prstGeom>
          <a:ln w="15875">
            <a:solidFill>
              <a:srgbClr val="7030A0"/>
            </a:solidFill>
            <a:prstDash val="sysDot"/>
            <a:miter lim="800000"/>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9B7B35B-7A85-6C5E-1A07-B7DD3F320263}"/>
              </a:ext>
            </a:extLst>
          </p:cNvPr>
          <p:cNvCxnSpPr>
            <a:cxnSpLocks/>
          </p:cNvCxnSpPr>
          <p:nvPr/>
        </p:nvCxnSpPr>
        <p:spPr bwMode="gray">
          <a:xfrm>
            <a:off x="265206" y="5611115"/>
            <a:ext cx="11338560" cy="0"/>
          </a:xfrm>
          <a:prstGeom prst="line">
            <a:avLst/>
          </a:prstGeom>
          <a:ln w="15875">
            <a:solidFill>
              <a:srgbClr val="7030A0"/>
            </a:solidFill>
            <a:prstDash val="sysDot"/>
            <a:miter lim="800000"/>
            <a:tailEnd type="non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BEC7677-D897-F4B2-FA75-8CE11BBEE1CD}"/>
              </a:ext>
            </a:extLst>
          </p:cNvPr>
          <p:cNvSpPr txBox="1"/>
          <p:nvPr/>
        </p:nvSpPr>
        <p:spPr>
          <a:xfrm>
            <a:off x="90714" y="1755181"/>
            <a:ext cx="12101286" cy="646331"/>
          </a:xfrm>
          <a:prstGeom prst="rect">
            <a:avLst/>
          </a:prstGeom>
          <a:gradFill>
            <a:gsLst>
              <a:gs pos="0">
                <a:srgbClr val="FFFF00">
                  <a:alpha val="50000"/>
                </a:srgbClr>
              </a:gs>
              <a:gs pos="100000">
                <a:schemeClr val="bg1">
                  <a:alpha val="50000"/>
                </a:schemeClr>
              </a:gs>
            </a:gsLst>
          </a:gradFill>
          <a:ln>
            <a:gradFill flip="none" rotWithShape="1">
              <a:gsLst>
                <a:gs pos="0">
                  <a:schemeClr val="accent1">
                    <a:lumMod val="95000"/>
                    <a:lumOff val="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tileRect/>
            </a:gradFill>
          </a:ln>
          <a:effectLst/>
        </p:spPr>
        <p:style>
          <a:lnRef idx="1">
            <a:schemeClr val="accent4"/>
          </a:lnRef>
          <a:fillRef idx="2">
            <a:schemeClr val="accent4"/>
          </a:fillRef>
          <a:effectRef idx="1">
            <a:schemeClr val="accent4"/>
          </a:effectRef>
          <a:fontRef idx="minor">
            <a:schemeClr val="dk1"/>
          </a:fontRef>
        </p:style>
        <p:txBody>
          <a:bodyPr wrap="square">
            <a:spAutoFit/>
          </a:bodyPr>
          <a:lstStyle>
            <a:defPPr>
              <a:defRPr lang="en-US"/>
            </a:defPPr>
            <a:lvl1pPr>
              <a:defRPr b="1">
                <a:solidFill>
                  <a:schemeClr val="bg2">
                    <a:lumMod val="10000"/>
                  </a:schemeClr>
                </a:solidFill>
                <a:latin typeface="Calibri" panose="020F0502020204030204" pitchFamily="34" charset="0"/>
                <a:cs typeface="Calibri" panose="020F0502020204030204" pitchFamily="34" charset="0"/>
              </a:defRPr>
            </a:lvl1pPr>
          </a:lstStyle>
          <a:p>
            <a:pPr algn="ctr"/>
            <a:r>
              <a:rPr lang="en-US" dirty="0"/>
              <a:t>Is the trend unusual? Form an expectation of what’s normal for your environment  as it develops pattern. Compare it with what’s happening (e.g. DC upgrade, public holiday)</a:t>
            </a:r>
          </a:p>
        </p:txBody>
      </p:sp>
      <p:sp>
        <p:nvSpPr>
          <p:cNvPr id="15" name="TextBox 14">
            <a:extLst>
              <a:ext uri="{FF2B5EF4-FFF2-40B4-BE49-F238E27FC236}">
                <a16:creationId xmlns:a16="http://schemas.microsoft.com/office/drawing/2014/main" id="{E33013C2-217C-A7AC-64A6-8773D5133F1D}"/>
              </a:ext>
            </a:extLst>
          </p:cNvPr>
          <p:cNvSpPr txBox="1"/>
          <p:nvPr/>
        </p:nvSpPr>
        <p:spPr>
          <a:xfrm>
            <a:off x="1922712" y="5740676"/>
            <a:ext cx="9326880" cy="369332"/>
          </a:xfrm>
          <a:prstGeom prst="rect">
            <a:avLst/>
          </a:prstGeom>
          <a:gradFill>
            <a:gsLst>
              <a:gs pos="0">
                <a:srgbClr val="FFFF00">
                  <a:alpha val="50000"/>
                </a:srgbClr>
              </a:gs>
              <a:gs pos="100000">
                <a:schemeClr val="bg1">
                  <a:alpha val="50000"/>
                </a:schemeClr>
              </a:gs>
            </a:gsLst>
          </a:gradFill>
          <a:ln>
            <a:gradFill flip="none" rotWithShape="1">
              <a:gsLst>
                <a:gs pos="0">
                  <a:schemeClr val="accent1">
                    <a:lumMod val="95000"/>
                    <a:lumOff val="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tileRect/>
            </a:gradFill>
          </a:ln>
          <a:effectLst/>
        </p:spPr>
        <p:style>
          <a:lnRef idx="1">
            <a:schemeClr val="accent4"/>
          </a:lnRef>
          <a:fillRef idx="2">
            <a:schemeClr val="accent4"/>
          </a:fillRef>
          <a:effectRef idx="1">
            <a:schemeClr val="accent4"/>
          </a:effectRef>
          <a:fontRef idx="minor">
            <a:schemeClr val="dk1"/>
          </a:fontRef>
        </p:style>
        <p:txBody>
          <a:bodyPr wrap="square">
            <a:spAutoFit/>
          </a:bodyPr>
          <a:lstStyle>
            <a:defPPr>
              <a:defRPr lang="en-US"/>
            </a:defPPr>
            <a:lvl1pPr>
              <a:defRPr b="1">
                <a:solidFill>
                  <a:schemeClr val="bg2">
                    <a:lumMod val="10000"/>
                  </a:schemeClr>
                </a:solidFill>
                <a:latin typeface="Calibri" panose="020F0502020204030204" pitchFamily="34" charset="0"/>
                <a:cs typeface="Calibri" panose="020F0502020204030204" pitchFamily="34" charset="0"/>
              </a:defRPr>
            </a:lvl1pPr>
          </a:lstStyle>
          <a:p>
            <a:pPr algn="ctr"/>
            <a:r>
              <a:rPr lang="en-US" dirty="0"/>
              <a:t>What’s the overall IaaS performance among all the VMs? Is it a CPU, memory, disk problem?</a:t>
            </a:r>
          </a:p>
        </p:txBody>
      </p:sp>
    </p:spTree>
    <p:extLst>
      <p:ext uri="{BB962C8B-B14F-4D97-AF65-F5344CB8AC3E}">
        <p14:creationId xmlns:p14="http://schemas.microsoft.com/office/powerpoint/2010/main" val="3088879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3F1FBD-8539-8695-8256-1FC1F849B424}"/>
              </a:ext>
            </a:extLst>
          </p:cNvPr>
          <p:cNvPicPr>
            <a:picLocks noChangeAspect="1"/>
          </p:cNvPicPr>
          <p:nvPr/>
        </p:nvPicPr>
        <p:blipFill>
          <a:blip r:embed="rId2"/>
          <a:stretch>
            <a:fillRect/>
          </a:stretch>
        </p:blipFill>
        <p:spPr>
          <a:xfrm>
            <a:off x="-20208" y="2192311"/>
            <a:ext cx="12192000" cy="3023491"/>
          </a:xfrm>
          <a:prstGeom prst="rect">
            <a:avLst/>
          </a:prstGeom>
        </p:spPr>
      </p:pic>
      <p:sp>
        <p:nvSpPr>
          <p:cNvPr id="2" name="Subtitle 1">
            <a:extLst>
              <a:ext uri="{FF2B5EF4-FFF2-40B4-BE49-F238E27FC236}">
                <a16:creationId xmlns:a16="http://schemas.microsoft.com/office/drawing/2014/main" id="{9C1359BF-06E4-B0DE-618F-A297FA1FFB47}"/>
              </a:ext>
            </a:extLst>
          </p:cNvPr>
          <p:cNvSpPr>
            <a:spLocks noGrp="1"/>
          </p:cNvSpPr>
          <p:nvPr>
            <p:ph type="subTitle" idx="10"/>
          </p:nvPr>
        </p:nvSpPr>
        <p:spPr/>
        <p:txBody>
          <a:bodyPr/>
          <a:lstStyle/>
          <a:p>
            <a:r>
              <a:rPr lang="en-US" dirty="0"/>
              <a:t>Use in conjunction with alerts </a:t>
            </a:r>
          </a:p>
        </p:txBody>
      </p:sp>
      <p:sp>
        <p:nvSpPr>
          <p:cNvPr id="3" name="Title 2">
            <a:extLst>
              <a:ext uri="{FF2B5EF4-FFF2-40B4-BE49-F238E27FC236}">
                <a16:creationId xmlns:a16="http://schemas.microsoft.com/office/drawing/2014/main" id="{4BCCED7A-3DD0-8A8F-BDB0-BA3C35F3FF2D}"/>
              </a:ext>
            </a:extLst>
          </p:cNvPr>
          <p:cNvSpPr>
            <a:spLocks noGrp="1"/>
          </p:cNvSpPr>
          <p:nvPr>
            <p:ph type="title"/>
          </p:nvPr>
        </p:nvSpPr>
        <p:spPr/>
        <p:txBody>
          <a:bodyPr/>
          <a:lstStyle/>
          <a:p>
            <a:r>
              <a:rPr lang="en-US" dirty="0"/>
              <a:t>Daily Insights Dashboard: Part 2</a:t>
            </a:r>
          </a:p>
        </p:txBody>
      </p:sp>
      <p:sp>
        <p:nvSpPr>
          <p:cNvPr id="4" name="TextBox 3">
            <a:extLst>
              <a:ext uri="{FF2B5EF4-FFF2-40B4-BE49-F238E27FC236}">
                <a16:creationId xmlns:a16="http://schemas.microsoft.com/office/drawing/2014/main" id="{27D69E7C-81F4-9A6D-9AC2-372429482964}"/>
              </a:ext>
            </a:extLst>
          </p:cNvPr>
          <p:cNvSpPr txBox="1"/>
          <p:nvPr/>
        </p:nvSpPr>
        <p:spPr>
          <a:xfrm>
            <a:off x="1081315" y="1822979"/>
            <a:ext cx="10156038" cy="369332"/>
          </a:xfrm>
          <a:prstGeom prst="rect">
            <a:avLst/>
          </a:prstGeom>
          <a:gradFill>
            <a:gsLst>
              <a:gs pos="0">
                <a:srgbClr val="FFFF00">
                  <a:alpha val="50000"/>
                </a:srgbClr>
              </a:gs>
              <a:gs pos="100000">
                <a:schemeClr val="bg1">
                  <a:alpha val="50000"/>
                </a:schemeClr>
              </a:gs>
            </a:gsLst>
          </a:gradFill>
          <a:ln>
            <a:gradFill flip="none" rotWithShape="1">
              <a:gsLst>
                <a:gs pos="0">
                  <a:schemeClr val="accent1">
                    <a:lumMod val="95000"/>
                    <a:lumOff val="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tileRect/>
            </a:gradFill>
          </a:ln>
          <a:effectLst/>
        </p:spPr>
        <p:style>
          <a:lnRef idx="1">
            <a:schemeClr val="accent4"/>
          </a:lnRef>
          <a:fillRef idx="2">
            <a:schemeClr val="accent4"/>
          </a:fillRef>
          <a:effectRef idx="1">
            <a:schemeClr val="accent4"/>
          </a:effectRef>
          <a:fontRef idx="minor">
            <a:schemeClr val="dk1"/>
          </a:fontRef>
        </p:style>
        <p:txBody>
          <a:bodyPr wrap="square">
            <a:spAutoFit/>
          </a:bodyPr>
          <a:lstStyle>
            <a:defPPr>
              <a:defRPr lang="en-US"/>
            </a:defPPr>
            <a:lvl1pPr>
              <a:defRPr b="1">
                <a:solidFill>
                  <a:schemeClr val="bg2">
                    <a:lumMod val="10000"/>
                  </a:schemeClr>
                </a:solidFill>
                <a:latin typeface="Calibri" panose="020F0502020204030204" pitchFamily="34" charset="0"/>
                <a:cs typeface="Calibri" panose="020F0502020204030204" pitchFamily="34" charset="0"/>
              </a:defRPr>
            </a:lvl1pPr>
          </a:lstStyle>
          <a:p>
            <a:pPr algn="ctr"/>
            <a:r>
              <a:rPr lang="en-US" dirty="0"/>
              <a:t>Typical misconfiguration that cause performance problems. Ensure they are in-line with your expectation</a:t>
            </a:r>
          </a:p>
        </p:txBody>
      </p:sp>
      <p:sp>
        <p:nvSpPr>
          <p:cNvPr id="8" name="TextBox 7">
            <a:extLst>
              <a:ext uri="{FF2B5EF4-FFF2-40B4-BE49-F238E27FC236}">
                <a16:creationId xmlns:a16="http://schemas.microsoft.com/office/drawing/2014/main" id="{732A9FD7-5C1E-4C62-13B3-EDF3C193C8BA}"/>
              </a:ext>
            </a:extLst>
          </p:cNvPr>
          <p:cNvSpPr txBox="1"/>
          <p:nvPr/>
        </p:nvSpPr>
        <p:spPr>
          <a:xfrm>
            <a:off x="997773" y="5400468"/>
            <a:ext cx="10156038" cy="369332"/>
          </a:xfrm>
          <a:prstGeom prst="rect">
            <a:avLst/>
          </a:prstGeom>
          <a:gradFill>
            <a:gsLst>
              <a:gs pos="0">
                <a:srgbClr val="FFFF00">
                  <a:alpha val="50000"/>
                </a:srgbClr>
              </a:gs>
              <a:gs pos="100000">
                <a:schemeClr val="bg1">
                  <a:alpha val="50000"/>
                </a:schemeClr>
              </a:gs>
            </a:gsLst>
          </a:gradFill>
          <a:ln>
            <a:gradFill flip="none" rotWithShape="1">
              <a:gsLst>
                <a:gs pos="0">
                  <a:schemeClr val="accent1">
                    <a:lumMod val="95000"/>
                    <a:lumOff val="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tileRect/>
            </a:gradFill>
          </a:ln>
          <a:effectLst/>
        </p:spPr>
        <p:style>
          <a:lnRef idx="1">
            <a:schemeClr val="accent4"/>
          </a:lnRef>
          <a:fillRef idx="2">
            <a:schemeClr val="accent4"/>
          </a:fillRef>
          <a:effectRef idx="1">
            <a:schemeClr val="accent4"/>
          </a:effectRef>
          <a:fontRef idx="minor">
            <a:schemeClr val="dk1"/>
          </a:fontRef>
        </p:style>
        <p:txBody>
          <a:bodyPr wrap="square">
            <a:spAutoFit/>
          </a:bodyPr>
          <a:lstStyle>
            <a:defPPr>
              <a:defRPr lang="en-US"/>
            </a:defPPr>
            <a:lvl1pPr>
              <a:defRPr b="1">
                <a:solidFill>
                  <a:schemeClr val="bg2">
                    <a:lumMod val="10000"/>
                  </a:schemeClr>
                </a:solidFill>
                <a:latin typeface="Calibri" panose="020F0502020204030204" pitchFamily="34" charset="0"/>
                <a:cs typeface="Calibri" panose="020F0502020204030204" pitchFamily="34" charset="0"/>
              </a:defRPr>
            </a:lvl1pPr>
          </a:lstStyle>
          <a:p>
            <a:pPr algn="ctr"/>
            <a:r>
              <a:rPr lang="en-US" dirty="0"/>
              <a:t>Important changes on VMs. Ensure they match expectation of the day</a:t>
            </a:r>
          </a:p>
        </p:txBody>
      </p:sp>
    </p:spTree>
    <p:extLst>
      <p:ext uri="{BB962C8B-B14F-4D97-AF65-F5344CB8AC3E}">
        <p14:creationId xmlns:p14="http://schemas.microsoft.com/office/powerpoint/2010/main" val="3129814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4E37AB-EB60-67CA-E315-53EC19B81956}"/>
              </a:ext>
            </a:extLst>
          </p:cNvPr>
          <p:cNvPicPr>
            <a:picLocks noChangeAspect="1"/>
          </p:cNvPicPr>
          <p:nvPr/>
        </p:nvPicPr>
        <p:blipFill>
          <a:blip r:embed="rId2"/>
          <a:stretch>
            <a:fillRect/>
          </a:stretch>
        </p:blipFill>
        <p:spPr>
          <a:xfrm>
            <a:off x="46383" y="1806118"/>
            <a:ext cx="11946503" cy="3576243"/>
          </a:xfrm>
          <a:prstGeom prst="rect">
            <a:avLst/>
          </a:prstGeom>
        </p:spPr>
      </p:pic>
      <p:sp>
        <p:nvSpPr>
          <p:cNvPr id="3" name="Subtitle 2">
            <a:extLst>
              <a:ext uri="{FF2B5EF4-FFF2-40B4-BE49-F238E27FC236}">
                <a16:creationId xmlns:a16="http://schemas.microsoft.com/office/drawing/2014/main" id="{CC9735D8-0950-0225-6BB2-672280493AD6}"/>
              </a:ext>
            </a:extLst>
          </p:cNvPr>
          <p:cNvSpPr>
            <a:spLocks noGrp="1"/>
          </p:cNvSpPr>
          <p:nvPr>
            <p:ph type="subTitle" idx="10"/>
          </p:nvPr>
        </p:nvSpPr>
        <p:spPr/>
        <p:txBody>
          <a:bodyPr/>
          <a:lstStyle/>
          <a:p>
            <a:r>
              <a:rPr lang="en-US" dirty="0"/>
              <a:t>Beyond alerts, </a:t>
            </a:r>
            <a:r>
              <a:rPr lang="en-US"/>
              <a:t>what consumption </a:t>
            </a:r>
            <a:r>
              <a:rPr lang="en-US" dirty="0"/>
              <a:t>and contention issues are potential alerts?</a:t>
            </a:r>
          </a:p>
        </p:txBody>
      </p:sp>
      <p:sp>
        <p:nvSpPr>
          <p:cNvPr id="4" name="Title 3">
            <a:extLst>
              <a:ext uri="{FF2B5EF4-FFF2-40B4-BE49-F238E27FC236}">
                <a16:creationId xmlns:a16="http://schemas.microsoft.com/office/drawing/2014/main" id="{3BA9ACA3-FE5A-58DE-ECA4-848FE8756161}"/>
              </a:ext>
            </a:extLst>
          </p:cNvPr>
          <p:cNvSpPr>
            <a:spLocks noGrp="1"/>
          </p:cNvSpPr>
          <p:nvPr>
            <p:ph type="title"/>
          </p:nvPr>
        </p:nvSpPr>
        <p:spPr/>
        <p:txBody>
          <a:bodyPr/>
          <a:lstStyle/>
          <a:p>
            <a:r>
              <a:rPr lang="en-US" dirty="0"/>
              <a:t>Daily Insights Dashboard: Part 3</a:t>
            </a:r>
          </a:p>
        </p:txBody>
      </p:sp>
      <p:sp>
        <p:nvSpPr>
          <p:cNvPr id="15" name="TextBox 14">
            <a:extLst>
              <a:ext uri="{FF2B5EF4-FFF2-40B4-BE49-F238E27FC236}">
                <a16:creationId xmlns:a16="http://schemas.microsoft.com/office/drawing/2014/main" id="{424B9120-57AE-ECBA-6CF6-821A2881BFFE}"/>
              </a:ext>
            </a:extLst>
          </p:cNvPr>
          <p:cNvSpPr txBox="1"/>
          <p:nvPr/>
        </p:nvSpPr>
        <p:spPr>
          <a:xfrm>
            <a:off x="2549222" y="3059668"/>
            <a:ext cx="7017025" cy="369332"/>
          </a:xfrm>
          <a:prstGeom prst="rect">
            <a:avLst/>
          </a:prstGeom>
          <a:gradFill>
            <a:gsLst>
              <a:gs pos="0">
                <a:srgbClr val="FFFF00">
                  <a:alpha val="50000"/>
                </a:srgbClr>
              </a:gs>
              <a:gs pos="100000">
                <a:schemeClr val="bg1">
                  <a:alpha val="50000"/>
                </a:schemeClr>
              </a:gs>
            </a:gsLst>
          </a:gradFill>
          <a:ln>
            <a:gradFill flip="none" rotWithShape="1">
              <a:gsLst>
                <a:gs pos="0">
                  <a:schemeClr val="accent1">
                    <a:lumMod val="95000"/>
                    <a:lumOff val="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tileRect/>
            </a:gradFill>
          </a:ln>
          <a:effectLst/>
        </p:spPr>
        <p:style>
          <a:lnRef idx="1">
            <a:schemeClr val="accent4"/>
          </a:lnRef>
          <a:fillRef idx="2">
            <a:schemeClr val="accent4"/>
          </a:fillRef>
          <a:effectRef idx="1">
            <a:schemeClr val="accent4"/>
          </a:effectRef>
          <a:fontRef idx="minor">
            <a:schemeClr val="dk1"/>
          </a:fontRef>
        </p:style>
        <p:txBody>
          <a:bodyPr wrap="square">
            <a:spAutoFit/>
          </a:bodyPr>
          <a:lstStyle>
            <a:defPPr>
              <a:defRPr lang="en-US"/>
            </a:defPPr>
            <a:lvl1pPr>
              <a:defRPr b="1">
                <a:solidFill>
                  <a:schemeClr val="bg2">
                    <a:lumMod val="10000"/>
                  </a:schemeClr>
                </a:solidFill>
                <a:latin typeface="Calibri" panose="020F0502020204030204" pitchFamily="34" charset="0"/>
                <a:cs typeface="Calibri" panose="020F0502020204030204" pitchFamily="34" charset="0"/>
              </a:defRPr>
            </a:lvl1pPr>
          </a:lstStyle>
          <a:p>
            <a:pPr algn="ctr"/>
            <a:r>
              <a:rPr lang="en-US" dirty="0"/>
              <a:t>This is the overall utilization. It should be stable or cyclical overtime</a:t>
            </a:r>
          </a:p>
        </p:txBody>
      </p:sp>
      <p:sp>
        <p:nvSpPr>
          <p:cNvPr id="16" name="TextBox 15">
            <a:extLst>
              <a:ext uri="{FF2B5EF4-FFF2-40B4-BE49-F238E27FC236}">
                <a16:creationId xmlns:a16="http://schemas.microsoft.com/office/drawing/2014/main" id="{94C97AB4-0430-8C11-C642-3981CD37BBB8}"/>
              </a:ext>
            </a:extLst>
          </p:cNvPr>
          <p:cNvSpPr txBox="1"/>
          <p:nvPr/>
        </p:nvSpPr>
        <p:spPr>
          <a:xfrm>
            <a:off x="3178033" y="5382361"/>
            <a:ext cx="5508768" cy="369332"/>
          </a:xfrm>
          <a:prstGeom prst="rect">
            <a:avLst/>
          </a:prstGeom>
          <a:gradFill>
            <a:gsLst>
              <a:gs pos="0">
                <a:srgbClr val="FFFF00">
                  <a:alpha val="50000"/>
                </a:srgbClr>
              </a:gs>
              <a:gs pos="100000">
                <a:schemeClr val="bg1">
                  <a:alpha val="50000"/>
                </a:schemeClr>
              </a:gs>
            </a:gsLst>
          </a:gradFill>
          <a:ln>
            <a:gradFill flip="none" rotWithShape="1">
              <a:gsLst>
                <a:gs pos="0">
                  <a:schemeClr val="accent1">
                    <a:lumMod val="95000"/>
                    <a:lumOff val="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tileRect/>
            </a:gradFill>
          </a:ln>
          <a:effectLst/>
        </p:spPr>
        <p:style>
          <a:lnRef idx="1">
            <a:schemeClr val="accent4"/>
          </a:lnRef>
          <a:fillRef idx="2">
            <a:schemeClr val="accent4"/>
          </a:fillRef>
          <a:effectRef idx="1">
            <a:schemeClr val="accent4"/>
          </a:effectRef>
          <a:fontRef idx="minor">
            <a:schemeClr val="dk1"/>
          </a:fontRef>
        </p:style>
        <p:txBody>
          <a:bodyPr wrap="square">
            <a:spAutoFit/>
          </a:bodyPr>
          <a:lstStyle>
            <a:defPPr>
              <a:defRPr lang="en-US"/>
            </a:defPPr>
            <a:lvl1pPr>
              <a:defRPr b="1">
                <a:solidFill>
                  <a:schemeClr val="bg2">
                    <a:lumMod val="10000"/>
                  </a:schemeClr>
                </a:solidFill>
                <a:latin typeface="Calibri" panose="020F0502020204030204" pitchFamily="34" charset="0"/>
                <a:cs typeface="Calibri" panose="020F0502020204030204" pitchFamily="34" charset="0"/>
              </a:defRPr>
            </a:lvl1pPr>
          </a:lstStyle>
          <a:p>
            <a:pPr algn="ctr"/>
            <a:r>
              <a:rPr lang="en-US" dirty="0"/>
              <a:t>Basic counters. Should be stable or move as expected</a:t>
            </a:r>
          </a:p>
        </p:txBody>
      </p:sp>
      <p:sp>
        <p:nvSpPr>
          <p:cNvPr id="6" name="TextBox 5">
            <a:extLst>
              <a:ext uri="{FF2B5EF4-FFF2-40B4-BE49-F238E27FC236}">
                <a16:creationId xmlns:a16="http://schemas.microsoft.com/office/drawing/2014/main" id="{419811B4-3094-B36A-6084-9DA0364306FC}"/>
              </a:ext>
            </a:extLst>
          </p:cNvPr>
          <p:cNvSpPr txBox="1"/>
          <p:nvPr/>
        </p:nvSpPr>
        <p:spPr>
          <a:xfrm>
            <a:off x="2625752" y="1540295"/>
            <a:ext cx="6940495" cy="369332"/>
          </a:xfrm>
          <a:prstGeom prst="rect">
            <a:avLst/>
          </a:prstGeom>
          <a:gradFill>
            <a:gsLst>
              <a:gs pos="0">
                <a:srgbClr val="FFFF00">
                  <a:alpha val="50000"/>
                </a:srgbClr>
              </a:gs>
              <a:gs pos="100000">
                <a:schemeClr val="bg1">
                  <a:alpha val="50000"/>
                </a:schemeClr>
              </a:gs>
            </a:gsLst>
          </a:gradFill>
          <a:ln>
            <a:gradFill flip="none" rotWithShape="1">
              <a:gsLst>
                <a:gs pos="0">
                  <a:schemeClr val="accent1">
                    <a:lumMod val="95000"/>
                    <a:lumOff val="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tileRect/>
            </a:gradFill>
          </a:ln>
          <a:effectLst/>
        </p:spPr>
        <p:style>
          <a:lnRef idx="1">
            <a:schemeClr val="accent4"/>
          </a:lnRef>
          <a:fillRef idx="2">
            <a:schemeClr val="accent4"/>
          </a:fillRef>
          <a:effectRef idx="1">
            <a:schemeClr val="accent4"/>
          </a:effectRef>
          <a:fontRef idx="minor">
            <a:schemeClr val="dk1"/>
          </a:fontRef>
        </p:style>
        <p:txBody>
          <a:bodyPr wrap="square">
            <a:spAutoFit/>
          </a:bodyPr>
          <a:lstStyle>
            <a:defPPr>
              <a:defRPr lang="en-US"/>
            </a:defPPr>
            <a:lvl1pPr>
              <a:defRPr b="1">
                <a:solidFill>
                  <a:schemeClr val="bg2">
                    <a:lumMod val="10000"/>
                  </a:schemeClr>
                </a:solidFill>
                <a:latin typeface="Calibri" panose="020F0502020204030204" pitchFamily="34" charset="0"/>
                <a:cs typeface="Calibri" panose="020F0502020204030204" pitchFamily="34" charset="0"/>
              </a:defRPr>
            </a:lvl1pPr>
          </a:lstStyle>
          <a:p>
            <a:pPr algn="ctr"/>
            <a:r>
              <a:rPr lang="en-US" dirty="0"/>
              <a:t>This is the overall performance. It should be stable or cyclical overtime</a:t>
            </a:r>
          </a:p>
        </p:txBody>
      </p:sp>
    </p:spTree>
    <p:extLst>
      <p:ext uri="{BB962C8B-B14F-4D97-AF65-F5344CB8AC3E}">
        <p14:creationId xmlns:p14="http://schemas.microsoft.com/office/powerpoint/2010/main" val="3657282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DE086C0-FB8A-87F2-102E-46D7F095B8B4}"/>
              </a:ext>
            </a:extLst>
          </p:cNvPr>
          <p:cNvSpPr>
            <a:spLocks noGrp="1"/>
          </p:cNvSpPr>
          <p:nvPr>
            <p:ph type="subTitle" idx="10"/>
          </p:nvPr>
        </p:nvSpPr>
        <p:spPr/>
        <p:txBody>
          <a:bodyPr/>
          <a:lstStyle/>
          <a:p>
            <a:r>
              <a:rPr lang="en-US" dirty="0"/>
              <a:t>Is undesirable events rising? Are they matching your expectation?</a:t>
            </a:r>
          </a:p>
        </p:txBody>
      </p:sp>
      <p:sp>
        <p:nvSpPr>
          <p:cNvPr id="3" name="Title 2">
            <a:extLst>
              <a:ext uri="{FF2B5EF4-FFF2-40B4-BE49-F238E27FC236}">
                <a16:creationId xmlns:a16="http://schemas.microsoft.com/office/drawing/2014/main" id="{552EA276-E809-DC14-EC4B-C1948E2983C0}"/>
              </a:ext>
            </a:extLst>
          </p:cNvPr>
          <p:cNvSpPr>
            <a:spLocks noGrp="1"/>
          </p:cNvSpPr>
          <p:nvPr>
            <p:ph type="title"/>
          </p:nvPr>
        </p:nvSpPr>
        <p:spPr/>
        <p:txBody>
          <a:bodyPr/>
          <a:lstStyle/>
          <a:p>
            <a:r>
              <a:rPr lang="en-US" dirty="0"/>
              <a:t>Log Insight</a:t>
            </a:r>
          </a:p>
        </p:txBody>
      </p:sp>
      <p:graphicFrame>
        <p:nvGraphicFramePr>
          <p:cNvPr id="5" name="Table 3">
            <a:extLst>
              <a:ext uri="{FF2B5EF4-FFF2-40B4-BE49-F238E27FC236}">
                <a16:creationId xmlns:a16="http://schemas.microsoft.com/office/drawing/2014/main" id="{D597607D-6E26-78C6-2341-C716B6C39A12}"/>
              </a:ext>
            </a:extLst>
          </p:cNvPr>
          <p:cNvGraphicFramePr>
            <a:graphicFrameLocks noGrp="1"/>
          </p:cNvGraphicFramePr>
          <p:nvPr>
            <p:extLst>
              <p:ext uri="{D42A27DB-BD31-4B8C-83A1-F6EECF244321}">
                <p14:modId xmlns:p14="http://schemas.microsoft.com/office/powerpoint/2010/main" val="550864193"/>
              </p:ext>
            </p:extLst>
          </p:nvPr>
        </p:nvGraphicFramePr>
        <p:xfrm>
          <a:off x="666256" y="1521185"/>
          <a:ext cx="8183686" cy="5120640"/>
        </p:xfrm>
        <a:graphic>
          <a:graphicData uri="http://schemas.openxmlformats.org/drawingml/2006/table">
            <a:tbl>
              <a:tblPr firstRow="1" bandRow="1">
                <a:tableStyleId>{7E9639D4-E3E2-4D34-9284-5A2195B3D0D7}</a:tableStyleId>
              </a:tblPr>
              <a:tblGrid>
                <a:gridCol w="1342501">
                  <a:extLst>
                    <a:ext uri="{9D8B030D-6E8A-4147-A177-3AD203B41FA5}">
                      <a16:colId xmlns:a16="http://schemas.microsoft.com/office/drawing/2014/main" val="1615526396"/>
                    </a:ext>
                  </a:extLst>
                </a:gridCol>
                <a:gridCol w="1068783">
                  <a:extLst>
                    <a:ext uri="{9D8B030D-6E8A-4147-A177-3AD203B41FA5}">
                      <a16:colId xmlns:a16="http://schemas.microsoft.com/office/drawing/2014/main" val="3952093840"/>
                    </a:ext>
                  </a:extLst>
                </a:gridCol>
                <a:gridCol w="5772402">
                  <a:extLst>
                    <a:ext uri="{9D8B030D-6E8A-4147-A177-3AD203B41FA5}">
                      <a16:colId xmlns:a16="http://schemas.microsoft.com/office/drawing/2014/main" val="48831203"/>
                    </a:ext>
                  </a:extLst>
                </a:gridCol>
              </a:tblGrid>
              <a:tr h="140347">
                <a:tc>
                  <a:txBody>
                    <a:bodyPr/>
                    <a:lstStyle/>
                    <a:p>
                      <a:r>
                        <a:rPr lang="en-US" sz="1200" dirty="0">
                          <a:latin typeface="Calibri" panose="020F0502020204030204" pitchFamily="34" charset="0"/>
                          <a:cs typeface="Calibri" panose="020F0502020204030204" pitchFamily="34" charset="0"/>
                        </a:rPr>
                        <a:t>Area</a:t>
                      </a:r>
                    </a:p>
                  </a:txBody>
                  <a:tcPr/>
                </a:tc>
                <a:tc>
                  <a:txBody>
                    <a:bodyPr/>
                    <a:lstStyle/>
                    <a:p>
                      <a:r>
                        <a:rPr lang="en-US" sz="1200" dirty="0">
                          <a:latin typeface="Calibri" panose="020F0502020204030204" pitchFamily="34" charset="0"/>
                          <a:cs typeface="Calibri" panose="020F0502020204030204" pitchFamily="34" charset="0"/>
                        </a:rPr>
                        <a:t>Information</a:t>
                      </a:r>
                    </a:p>
                  </a:txBody>
                  <a:tcPr/>
                </a:tc>
                <a:tc>
                  <a:txBody>
                    <a:bodyPr/>
                    <a:lstStyle/>
                    <a:p>
                      <a:r>
                        <a:rPr lang="en-US" sz="1200" dirty="0">
                          <a:latin typeface="Calibri" panose="020F0502020204030204" pitchFamily="34" charset="0"/>
                          <a:cs typeface="Calibri" panose="020F0502020204030204" pitchFamily="34" charset="0"/>
                        </a:rPr>
                        <a:t>Description</a:t>
                      </a:r>
                    </a:p>
                  </a:txBody>
                  <a:tcPr/>
                </a:tc>
                <a:extLst>
                  <a:ext uri="{0D108BD9-81ED-4DB2-BD59-A6C34878D82A}">
                    <a16:rowId xmlns:a16="http://schemas.microsoft.com/office/drawing/2014/main" val="2655316689"/>
                  </a:ext>
                </a:extLst>
              </a:tr>
              <a:tr h="149960">
                <a:tc rowSpan="3">
                  <a:txBody>
                    <a:bodyPr/>
                    <a:lstStyle/>
                    <a:p>
                      <a:pPr>
                        <a:spcBef>
                          <a:spcPts val="600"/>
                        </a:spcBef>
                      </a:pPr>
                      <a:r>
                        <a:rPr lang="en-US" sz="1100" dirty="0">
                          <a:solidFill>
                            <a:schemeClr val="tx2"/>
                          </a:solidFill>
                          <a:latin typeface="Calibri" panose="020F0502020204030204" pitchFamily="34" charset="0"/>
                          <a:cs typeface="Calibri" panose="020F0502020204030204" pitchFamily="34" charset="0"/>
                        </a:rPr>
                        <a:t>Availability &amp; Performance &amp; Inventory &amp; Configuration</a:t>
                      </a:r>
                    </a:p>
                    <a:p>
                      <a:pPr>
                        <a:spcBef>
                          <a:spcPts val="600"/>
                        </a:spcBef>
                      </a:pPr>
                      <a:endParaRPr lang="en-US" sz="1100" dirty="0">
                        <a:solidFill>
                          <a:schemeClr val="tx2"/>
                        </a:solidFill>
                        <a:latin typeface="Calibri" panose="020F0502020204030204" pitchFamily="34" charset="0"/>
                        <a:cs typeface="Calibri" panose="020F0502020204030204" pitchFamily="34" charset="0"/>
                      </a:endParaRPr>
                    </a:p>
                  </a:txBody>
                  <a:tcPr/>
                </a:tc>
                <a:tc>
                  <a:txBody>
                    <a:bodyPr/>
                    <a:lstStyle/>
                    <a:p>
                      <a:pPr>
                        <a:spcBef>
                          <a:spcPts val="600"/>
                        </a:spcBef>
                      </a:pPr>
                      <a:r>
                        <a:rPr lang="en-US" sz="1100" dirty="0">
                          <a:solidFill>
                            <a:schemeClr val="tx2"/>
                          </a:solidFill>
                          <a:latin typeface="Calibri" panose="020F0502020204030204" pitchFamily="34" charset="0"/>
                          <a:cs typeface="Calibri" panose="020F0502020204030204" pitchFamily="34" charset="0"/>
                        </a:rPr>
                        <a:t>Total Events</a:t>
                      </a:r>
                    </a:p>
                  </a:txBody>
                  <a:tcPr/>
                </a:tc>
                <a:tc>
                  <a:txBody>
                    <a:bodyPr/>
                    <a:lstStyle/>
                    <a:p>
                      <a:pPr>
                        <a:spcBef>
                          <a:spcPts val="600"/>
                        </a:spcBef>
                      </a:pPr>
                      <a:r>
                        <a:rPr lang="en-US" sz="1100" dirty="0">
                          <a:solidFill>
                            <a:schemeClr val="tx2"/>
                          </a:solidFill>
                          <a:latin typeface="Calibri" panose="020F0502020204030204" pitchFamily="34" charset="0"/>
                          <a:cs typeface="Calibri" panose="020F0502020204030204" pitchFamily="34" charset="0"/>
                        </a:rPr>
                        <a:t>All (good and bad). Suitable for something that have expected ceiling or pattern, such as vSphere DRS, vCenter Tasks. If DRS becomes a lot more active, it could be bad for performance</a:t>
                      </a:r>
                    </a:p>
                  </a:txBody>
                  <a:tcPr/>
                </a:tc>
                <a:extLst>
                  <a:ext uri="{0D108BD9-81ED-4DB2-BD59-A6C34878D82A}">
                    <a16:rowId xmlns:a16="http://schemas.microsoft.com/office/drawing/2014/main" val="3816008608"/>
                  </a:ext>
                </a:extLst>
              </a:tr>
              <a:tr h="140347">
                <a:tc vMerge="1">
                  <a:txBody>
                    <a:bodyPr/>
                    <a:lstStyle/>
                    <a:p>
                      <a:endParaRPr lang="en-US"/>
                    </a:p>
                  </a:txBody>
                  <a:tcPr/>
                </a:tc>
                <a:tc>
                  <a:txBody>
                    <a:bodyPr/>
                    <a:lstStyle/>
                    <a:p>
                      <a:pPr>
                        <a:spcBef>
                          <a:spcPts val="600"/>
                        </a:spcBef>
                      </a:pPr>
                      <a:r>
                        <a:rPr lang="en-US" sz="1100" dirty="0">
                          <a:solidFill>
                            <a:schemeClr val="tx2"/>
                          </a:solidFill>
                          <a:latin typeface="Calibri" panose="020F0502020204030204" pitchFamily="34" charset="0"/>
                          <a:cs typeface="Calibri" panose="020F0502020204030204" pitchFamily="34" charset="0"/>
                        </a:rPr>
                        <a:t>Error Event</a:t>
                      </a:r>
                    </a:p>
                  </a:txBody>
                  <a:tcPr/>
                </a:tc>
                <a:tc>
                  <a:txBody>
                    <a:bodyPr/>
                    <a:lstStyle/>
                    <a:p>
                      <a:pPr>
                        <a:spcBef>
                          <a:spcPts val="600"/>
                        </a:spcBef>
                      </a:pPr>
                      <a:r>
                        <a:rPr lang="en-US" sz="1100" dirty="0">
                          <a:solidFill>
                            <a:schemeClr val="tx2"/>
                          </a:solidFill>
                          <a:latin typeface="Calibri" panose="020F0502020204030204" pitchFamily="34" charset="0"/>
                          <a:cs typeface="Calibri" panose="020F0502020204030204" pitchFamily="34" charset="0"/>
                        </a:rPr>
                        <a:t>If this is increasing more than the environment growth, over a period of time, something amiss. However, log entries tend to be dirty with fake error messages. The higher the proportion of fakes, the less useful the log becomes. If it’s too many, group so we can see if there is change among the group</a:t>
                      </a:r>
                    </a:p>
                    <a:p>
                      <a:pPr>
                        <a:spcBef>
                          <a:spcPts val="600"/>
                        </a:spcBef>
                      </a:pPr>
                      <a:r>
                        <a:rPr lang="en-US" sz="1100" dirty="0">
                          <a:solidFill>
                            <a:schemeClr val="tx2"/>
                          </a:solidFill>
                          <a:latin typeface="Calibri" panose="020F0502020204030204" pitchFamily="34" charset="0"/>
                          <a:cs typeface="Calibri" panose="020F0502020204030204" pitchFamily="34" charset="0"/>
                        </a:rPr>
                        <a:t>Examples: vCenter Tasks ended with error (note: need to clean up the query as some errors are not true error)</a:t>
                      </a:r>
                    </a:p>
                  </a:txBody>
                  <a:tcPr/>
                </a:tc>
                <a:extLst>
                  <a:ext uri="{0D108BD9-81ED-4DB2-BD59-A6C34878D82A}">
                    <a16:rowId xmlns:a16="http://schemas.microsoft.com/office/drawing/2014/main" val="2768471812"/>
                  </a:ext>
                </a:extLst>
              </a:tr>
              <a:tr h="140347">
                <a:tc vMerge="1">
                  <a:txBody>
                    <a:bodyPr/>
                    <a:lstStyle/>
                    <a:p>
                      <a:pPr>
                        <a:spcBef>
                          <a:spcPts val="600"/>
                        </a:spcBef>
                      </a:pPr>
                      <a:r>
                        <a:rPr lang="en-US" sz="1000" dirty="0">
                          <a:solidFill>
                            <a:schemeClr val="tx2"/>
                          </a:solidFill>
                        </a:rPr>
                        <a:t>Availability &amp; Performance</a:t>
                      </a:r>
                    </a:p>
                  </a:txBody>
                  <a:tcPr/>
                </a:tc>
                <a:tc>
                  <a:txBody>
                    <a:bodyPr/>
                    <a:lstStyle/>
                    <a:p>
                      <a:pPr>
                        <a:spcBef>
                          <a:spcPts val="600"/>
                        </a:spcBef>
                      </a:pPr>
                      <a:r>
                        <a:rPr lang="en-US" sz="1100" dirty="0">
                          <a:solidFill>
                            <a:schemeClr val="tx2"/>
                          </a:solidFill>
                          <a:latin typeface="Calibri" panose="020F0502020204030204" pitchFamily="34" charset="0"/>
                          <a:cs typeface="Calibri" panose="020F0502020204030204" pitchFamily="34" charset="0"/>
                        </a:rPr>
                        <a:t>Undesirable Event</a:t>
                      </a:r>
                    </a:p>
                  </a:txBody>
                  <a:tcPr/>
                </a:tc>
                <a:tc>
                  <a:txBody>
                    <a:bodyPr/>
                    <a:lstStyle/>
                    <a:p>
                      <a:pPr>
                        <a:spcBef>
                          <a:spcPts val="600"/>
                        </a:spcBef>
                      </a:pPr>
                      <a:r>
                        <a:rPr lang="en-US" sz="1100" dirty="0">
                          <a:solidFill>
                            <a:schemeClr val="tx2"/>
                          </a:solidFill>
                          <a:latin typeface="Calibri" panose="020F0502020204030204" pitchFamily="34" charset="0"/>
                          <a:cs typeface="Calibri" panose="020F0502020204030204" pitchFamily="34" charset="0"/>
                        </a:rPr>
                        <a:t>Not what you want, but they may not be errors as some changes are legitimate. </a:t>
                      </a:r>
                    </a:p>
                    <a:p>
                      <a:pPr>
                        <a:spcBef>
                          <a:spcPts val="600"/>
                        </a:spcBef>
                      </a:pPr>
                      <a:r>
                        <a:rPr lang="en-US" sz="1100" dirty="0">
                          <a:solidFill>
                            <a:schemeClr val="tx2"/>
                          </a:solidFill>
                          <a:latin typeface="Calibri" panose="020F0502020204030204" pitchFamily="34" charset="0"/>
                          <a:cs typeface="Calibri" panose="020F0502020204030204" pitchFamily="34" charset="0"/>
                        </a:rPr>
                        <a:t>Examples for Inventory: VM deletion, folder deletion</a:t>
                      </a:r>
                    </a:p>
                    <a:p>
                      <a:pPr marL="0" marR="0" lvl="0" indent="0" algn="l" defTabSz="914400" rtl="0" eaLnBrk="1" fontAlgn="auto" latinLnBrk="0" hangingPunct="1">
                        <a:lnSpc>
                          <a:spcPct val="100000"/>
                        </a:lnSpc>
                        <a:spcBef>
                          <a:spcPts val="600"/>
                        </a:spcBef>
                        <a:spcAft>
                          <a:spcPts val="0"/>
                        </a:spcAft>
                        <a:buClrTx/>
                        <a:buSzTx/>
                        <a:buFontTx/>
                        <a:buNone/>
                        <a:tabLst/>
                        <a:defRPr/>
                      </a:pPr>
                      <a:r>
                        <a:rPr lang="en-US" sz="1100" dirty="0">
                          <a:solidFill>
                            <a:schemeClr val="tx2"/>
                          </a:solidFill>
                          <a:latin typeface="Calibri" panose="020F0502020204030204" pitchFamily="34" charset="0"/>
                          <a:cs typeface="Calibri" panose="020F0502020204030204" pitchFamily="34" charset="0"/>
                        </a:rPr>
                        <a:t>Example for Configuration: snapshot during office hours, VM setting change (e.g. limit set), resource pool created</a:t>
                      </a:r>
                    </a:p>
                    <a:p>
                      <a:pPr>
                        <a:spcBef>
                          <a:spcPts val="600"/>
                        </a:spcBef>
                      </a:pPr>
                      <a:r>
                        <a:rPr lang="en-US" sz="1100" dirty="0">
                          <a:solidFill>
                            <a:schemeClr val="tx2"/>
                          </a:solidFill>
                          <a:latin typeface="Calibri" panose="020F0502020204030204" pitchFamily="34" charset="0"/>
                          <a:cs typeface="Calibri" panose="020F0502020204030204" pitchFamily="34" charset="0"/>
                        </a:rPr>
                        <a:t>Examples for Performance: vMotion bandwidth, vMotion stun time, vMotion downtime, VMkernel SCSI latency, Long VMFS reserve time</a:t>
                      </a:r>
                    </a:p>
                    <a:p>
                      <a:pPr>
                        <a:spcBef>
                          <a:spcPts val="600"/>
                        </a:spcBef>
                      </a:pPr>
                      <a:r>
                        <a:rPr lang="en-US" sz="1100" dirty="0">
                          <a:solidFill>
                            <a:schemeClr val="tx2"/>
                          </a:solidFill>
                          <a:latin typeface="Calibri" panose="020F0502020204030204" pitchFamily="34" charset="0"/>
                          <a:cs typeface="Calibri" panose="020F0502020204030204" pitchFamily="34" charset="0"/>
                        </a:rPr>
                        <a:t>Example for Availability: VM powered off, VM reset, Guest Shutdown, vSphere HA, ESXi states (maintenance mode)</a:t>
                      </a:r>
                    </a:p>
                    <a:p>
                      <a:pPr>
                        <a:spcBef>
                          <a:spcPts val="600"/>
                        </a:spcBef>
                      </a:pPr>
                      <a:r>
                        <a:rPr lang="en-US" sz="1100" dirty="0">
                          <a:solidFill>
                            <a:schemeClr val="tx2"/>
                          </a:solidFill>
                          <a:latin typeface="Calibri" panose="020F0502020204030204" pitchFamily="34" charset="0"/>
                          <a:cs typeface="Calibri" panose="020F0502020204030204" pitchFamily="34" charset="0"/>
                        </a:rPr>
                        <a:t>You need to compare actual with expectation. For example, if you delete 258 VM and logs say 261, something not right.</a:t>
                      </a:r>
                    </a:p>
                  </a:txBody>
                  <a:tcPr/>
                </a:tc>
                <a:extLst>
                  <a:ext uri="{0D108BD9-81ED-4DB2-BD59-A6C34878D82A}">
                    <a16:rowId xmlns:a16="http://schemas.microsoft.com/office/drawing/2014/main" val="2122428436"/>
                  </a:ext>
                </a:extLst>
              </a:tr>
              <a:tr h="140347">
                <a:tc>
                  <a:txBody>
                    <a:bodyPr/>
                    <a:lstStyle/>
                    <a:p>
                      <a:pPr>
                        <a:spcBef>
                          <a:spcPts val="600"/>
                        </a:spcBef>
                      </a:pPr>
                      <a:r>
                        <a:rPr lang="en-US" sz="1100" dirty="0">
                          <a:solidFill>
                            <a:schemeClr val="tx2"/>
                          </a:solidFill>
                          <a:latin typeface="Calibri" panose="020F0502020204030204" pitchFamily="34" charset="0"/>
                          <a:cs typeface="Calibri" panose="020F0502020204030204" pitchFamily="34" charset="0"/>
                        </a:rPr>
                        <a:t>Security</a:t>
                      </a:r>
                    </a:p>
                  </a:txBody>
                  <a:tcPr/>
                </a:tc>
                <a:tc>
                  <a:txBody>
                    <a:bodyPr/>
                    <a:lstStyle/>
                    <a:p>
                      <a:pPr>
                        <a:spcBef>
                          <a:spcPts val="600"/>
                        </a:spcBef>
                      </a:pPr>
                      <a:r>
                        <a:rPr lang="en-US" sz="1100" dirty="0">
                          <a:solidFill>
                            <a:schemeClr val="tx2"/>
                          </a:solidFill>
                          <a:latin typeface="Calibri" panose="020F0502020204030204" pitchFamily="34" charset="0"/>
                          <a:cs typeface="Calibri" panose="020F0502020204030204" pitchFamily="34" charset="0"/>
                        </a:rPr>
                        <a:t>Undesirable Event</a:t>
                      </a:r>
                    </a:p>
                  </a:txBody>
                  <a:tcPr/>
                </a:tc>
                <a:tc>
                  <a:txBody>
                    <a:bodyPr/>
                    <a:lstStyle/>
                    <a:p>
                      <a:pPr>
                        <a:spcBef>
                          <a:spcPts val="600"/>
                        </a:spcBef>
                      </a:pPr>
                      <a:r>
                        <a:rPr lang="en-US" sz="1100" dirty="0">
                          <a:solidFill>
                            <a:schemeClr val="tx2"/>
                          </a:solidFill>
                          <a:latin typeface="Calibri" panose="020F0502020204030204" pitchFamily="34" charset="0"/>
                          <a:cs typeface="Calibri" panose="020F0502020204030204" pitchFamily="34" charset="0"/>
                        </a:rPr>
                        <a:t>Examples: “Loosening” Firewall changes (e.g. disable, allow all IP), root login, administrator login, dangerous console commands such as deletion, promiscuous mode enabled, ports being opened, SSH enabled, DCUI enabled</a:t>
                      </a:r>
                    </a:p>
                  </a:txBody>
                  <a:tcPr/>
                </a:tc>
                <a:extLst>
                  <a:ext uri="{0D108BD9-81ED-4DB2-BD59-A6C34878D82A}">
                    <a16:rowId xmlns:a16="http://schemas.microsoft.com/office/drawing/2014/main" val="3388076277"/>
                  </a:ext>
                </a:extLst>
              </a:tr>
              <a:tr h="140347">
                <a:tc>
                  <a:txBody>
                    <a:bodyPr/>
                    <a:lstStyle/>
                    <a:p>
                      <a:pPr>
                        <a:spcBef>
                          <a:spcPts val="600"/>
                        </a:spcBef>
                      </a:pPr>
                      <a:r>
                        <a:rPr lang="en-US" sz="1100" dirty="0">
                          <a:solidFill>
                            <a:schemeClr val="tx2"/>
                          </a:solidFill>
                          <a:latin typeface="Calibri" panose="020F0502020204030204" pitchFamily="34" charset="0"/>
                          <a:cs typeface="Calibri" panose="020F0502020204030204" pitchFamily="34" charset="0"/>
                        </a:rPr>
                        <a:t>Audit</a:t>
                      </a:r>
                    </a:p>
                  </a:txBody>
                  <a:tcPr/>
                </a:tc>
                <a:tc>
                  <a:txBody>
                    <a:bodyPr/>
                    <a:lstStyle/>
                    <a:p>
                      <a:pPr>
                        <a:spcBef>
                          <a:spcPts val="600"/>
                        </a:spcBef>
                      </a:pPr>
                      <a:r>
                        <a:rPr lang="en-US" sz="1100" dirty="0">
                          <a:solidFill>
                            <a:schemeClr val="tx2"/>
                          </a:solidFill>
                          <a:latin typeface="Calibri" panose="020F0502020204030204" pitchFamily="34" charset="0"/>
                          <a:cs typeface="Calibri" panose="020F0502020204030204" pitchFamily="34" charset="0"/>
                        </a:rPr>
                        <a:t>Not Applicable</a:t>
                      </a:r>
                    </a:p>
                  </a:txBody>
                  <a:tcPr/>
                </a:tc>
                <a:tc>
                  <a:txBody>
                    <a:bodyPr/>
                    <a:lstStyle/>
                    <a:p>
                      <a:pPr>
                        <a:spcBef>
                          <a:spcPts val="600"/>
                        </a:spcBef>
                      </a:pPr>
                      <a:r>
                        <a:rPr lang="en-US" sz="1100" dirty="0">
                          <a:solidFill>
                            <a:schemeClr val="tx2"/>
                          </a:solidFill>
                          <a:latin typeface="Calibri" panose="020F0502020204030204" pitchFamily="34" charset="0"/>
                          <a:cs typeface="Calibri" panose="020F0502020204030204" pitchFamily="34" charset="0"/>
                        </a:rPr>
                        <a:t>Not for day to day. It’s for audit team.</a:t>
                      </a:r>
                    </a:p>
                    <a:p>
                      <a:pPr>
                        <a:spcBef>
                          <a:spcPts val="600"/>
                        </a:spcBef>
                      </a:pPr>
                      <a:r>
                        <a:rPr lang="en-US" sz="1100" dirty="0">
                          <a:solidFill>
                            <a:schemeClr val="tx2"/>
                          </a:solidFill>
                          <a:latin typeface="Calibri" panose="020F0502020204030204" pitchFamily="34" charset="0"/>
                          <a:cs typeface="Calibri" panose="020F0502020204030204" pitchFamily="34" charset="0"/>
                        </a:rPr>
                        <a:t>Who did what action to which object, and when</a:t>
                      </a:r>
                    </a:p>
                  </a:txBody>
                  <a:tcPr/>
                </a:tc>
                <a:extLst>
                  <a:ext uri="{0D108BD9-81ED-4DB2-BD59-A6C34878D82A}">
                    <a16:rowId xmlns:a16="http://schemas.microsoft.com/office/drawing/2014/main" val="3591173525"/>
                  </a:ext>
                </a:extLst>
              </a:tr>
            </a:tbl>
          </a:graphicData>
        </a:graphic>
      </p:graphicFrame>
      <p:sp>
        <p:nvSpPr>
          <p:cNvPr id="7" name="TextBox 6">
            <a:extLst>
              <a:ext uri="{FF2B5EF4-FFF2-40B4-BE49-F238E27FC236}">
                <a16:creationId xmlns:a16="http://schemas.microsoft.com/office/drawing/2014/main" id="{7FE65DF6-ACD1-E935-D244-CBD16B036AB7}"/>
              </a:ext>
            </a:extLst>
          </p:cNvPr>
          <p:cNvSpPr txBox="1"/>
          <p:nvPr/>
        </p:nvSpPr>
        <p:spPr>
          <a:xfrm>
            <a:off x="9188309" y="2832330"/>
            <a:ext cx="2885193" cy="203132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1400" dirty="0">
                <a:solidFill>
                  <a:schemeClr val="tx2"/>
                </a:solidFill>
                <a:latin typeface="Calibri" panose="020F0502020204030204" pitchFamily="34" charset="0"/>
                <a:cs typeface="Calibri" panose="020F0502020204030204" pitchFamily="34" charset="0"/>
              </a:rPr>
              <a:t>If you react, you lose. You need to anticipate. However, the longer the prediction, the higher the chance of wrong prediction. Hence aim for the next 10 hours, at the start of your day. Look at signs of storm brewing, such as undesirable events, increasing or strange utilization patterns, soft errors, etc.</a:t>
            </a:r>
          </a:p>
        </p:txBody>
      </p:sp>
    </p:spTree>
    <p:extLst>
      <p:ext uri="{BB962C8B-B14F-4D97-AF65-F5344CB8AC3E}">
        <p14:creationId xmlns:p14="http://schemas.microsoft.com/office/powerpoint/2010/main" val="3550211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8FE5EF-A059-58E8-6DC8-99D44C14658D}"/>
              </a:ext>
            </a:extLst>
          </p:cNvPr>
          <p:cNvSpPr/>
          <p:nvPr/>
        </p:nvSpPr>
        <p:spPr>
          <a:xfrm>
            <a:off x="117356" y="6438108"/>
            <a:ext cx="3926541" cy="2659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pic>
        <p:nvPicPr>
          <p:cNvPr id="28" name="Picture 27">
            <a:extLst>
              <a:ext uri="{FF2B5EF4-FFF2-40B4-BE49-F238E27FC236}">
                <a16:creationId xmlns:a16="http://schemas.microsoft.com/office/drawing/2014/main" id="{3D0B6A72-D298-39AD-DFD0-78BBA21F42F3}"/>
              </a:ext>
            </a:extLst>
          </p:cNvPr>
          <p:cNvPicPr>
            <a:picLocks noChangeAspect="1"/>
          </p:cNvPicPr>
          <p:nvPr/>
        </p:nvPicPr>
        <p:blipFill>
          <a:blip r:embed="rId3"/>
          <a:stretch>
            <a:fillRect/>
          </a:stretch>
        </p:blipFill>
        <p:spPr>
          <a:xfrm>
            <a:off x="3121520" y="1293814"/>
            <a:ext cx="8812875" cy="5178645"/>
          </a:xfrm>
          <a:prstGeom prst="rect">
            <a:avLst/>
          </a:prstGeom>
        </p:spPr>
      </p:pic>
      <p:sp>
        <p:nvSpPr>
          <p:cNvPr id="8" name="Subtitle 7">
            <a:extLst>
              <a:ext uri="{FF2B5EF4-FFF2-40B4-BE49-F238E27FC236}">
                <a16:creationId xmlns:a16="http://schemas.microsoft.com/office/drawing/2014/main" id="{EAAACCFD-87B0-1787-B7E8-79C511570C01}"/>
              </a:ext>
            </a:extLst>
          </p:cNvPr>
          <p:cNvSpPr>
            <a:spLocks noGrp="1"/>
          </p:cNvSpPr>
          <p:nvPr>
            <p:ph type="subTitle" idx="10"/>
          </p:nvPr>
        </p:nvSpPr>
        <p:spPr/>
        <p:txBody>
          <a:bodyPr/>
          <a:lstStyle/>
          <a:p>
            <a:r>
              <a:rPr lang="en-US" dirty="0"/>
              <a:t>To be checked 2x a day. Start of Day and End of Day.</a:t>
            </a:r>
          </a:p>
        </p:txBody>
      </p:sp>
      <p:sp>
        <p:nvSpPr>
          <p:cNvPr id="7" name="Title 6">
            <a:extLst>
              <a:ext uri="{FF2B5EF4-FFF2-40B4-BE49-F238E27FC236}">
                <a16:creationId xmlns:a16="http://schemas.microsoft.com/office/drawing/2014/main" id="{CF71B2EC-64EA-091D-7E5E-A0854BECA19F}"/>
              </a:ext>
            </a:extLst>
          </p:cNvPr>
          <p:cNvSpPr>
            <a:spLocks noGrp="1"/>
          </p:cNvSpPr>
          <p:nvPr>
            <p:ph type="title"/>
          </p:nvPr>
        </p:nvSpPr>
        <p:spPr/>
        <p:txBody>
          <a:bodyPr/>
          <a:lstStyle/>
          <a:p>
            <a:r>
              <a:rPr lang="en-US" dirty="0"/>
              <a:t>Day-to-day Operations</a:t>
            </a:r>
          </a:p>
        </p:txBody>
      </p:sp>
      <p:cxnSp>
        <p:nvCxnSpPr>
          <p:cNvPr id="10" name="Straight Connector 9">
            <a:extLst>
              <a:ext uri="{FF2B5EF4-FFF2-40B4-BE49-F238E27FC236}">
                <a16:creationId xmlns:a16="http://schemas.microsoft.com/office/drawing/2014/main" id="{98F20D72-84E7-4407-401A-B4E223D10310}"/>
              </a:ext>
            </a:extLst>
          </p:cNvPr>
          <p:cNvCxnSpPr>
            <a:cxnSpLocks/>
          </p:cNvCxnSpPr>
          <p:nvPr/>
        </p:nvCxnSpPr>
        <p:spPr bwMode="gray">
          <a:xfrm>
            <a:off x="337103" y="2213740"/>
            <a:ext cx="10952018" cy="0"/>
          </a:xfrm>
          <a:prstGeom prst="line">
            <a:avLst/>
          </a:prstGeom>
          <a:ln w="12700">
            <a:solidFill>
              <a:srgbClr val="FF0000"/>
            </a:solidFill>
            <a:prstDash val="sysDot"/>
            <a:miter lim="800000"/>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05332BF-6DE9-6317-EF7D-F77B81DB5992}"/>
              </a:ext>
            </a:extLst>
          </p:cNvPr>
          <p:cNvCxnSpPr>
            <a:cxnSpLocks/>
          </p:cNvCxnSpPr>
          <p:nvPr/>
        </p:nvCxnSpPr>
        <p:spPr bwMode="gray">
          <a:xfrm>
            <a:off x="337103" y="3056543"/>
            <a:ext cx="10952018" cy="0"/>
          </a:xfrm>
          <a:prstGeom prst="line">
            <a:avLst/>
          </a:prstGeom>
          <a:ln w="12700">
            <a:solidFill>
              <a:srgbClr val="FF0000"/>
            </a:solidFill>
            <a:prstDash val="sysDot"/>
            <a:miter lim="800000"/>
            <a:tailEnd type="non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0887AF8-9E8E-91E6-E628-0AF4AA56C3DB}"/>
              </a:ext>
            </a:extLst>
          </p:cNvPr>
          <p:cNvSpPr txBox="1"/>
          <p:nvPr/>
        </p:nvSpPr>
        <p:spPr>
          <a:xfrm>
            <a:off x="337103" y="1448386"/>
            <a:ext cx="2784417" cy="684803"/>
          </a:xfrm>
          <a:prstGeom prst="rect">
            <a:avLst/>
          </a:prstGeom>
        </p:spPr>
        <p:txBody>
          <a:bodyPr wrap="square" lIns="0" tIns="0" rIns="0" bIns="0" rtlCol="0">
            <a:spAutoFit/>
          </a:bodyPr>
          <a:lstStyle/>
          <a:p>
            <a:pPr algn="l">
              <a:spcAft>
                <a:spcPts val="300"/>
              </a:spcAft>
            </a:pPr>
            <a:r>
              <a:rPr lang="en-US" sz="1200" b="1" dirty="0">
                <a:solidFill>
                  <a:schemeClr val="tx2"/>
                </a:solidFill>
                <a:latin typeface="Calibri" panose="020F0502020204030204" pitchFamily="34" charset="0"/>
                <a:cs typeface="Calibri" panose="020F0502020204030204" pitchFamily="34" charset="0"/>
              </a:rPr>
              <a:t>Undesirable VMs events.</a:t>
            </a:r>
          </a:p>
          <a:p>
            <a:pPr algn="l">
              <a:spcAft>
                <a:spcPts val="300"/>
              </a:spcAft>
            </a:pPr>
            <a:r>
              <a:rPr lang="en-US" sz="1000" dirty="0">
                <a:solidFill>
                  <a:schemeClr val="tx2"/>
                </a:solidFill>
                <a:latin typeface="Calibri" panose="020F0502020204030204" pitchFamily="34" charset="0"/>
                <a:cs typeface="Calibri" panose="020F0502020204030204" pitchFamily="34" charset="0"/>
              </a:rPr>
              <a:t>Are they inline with your expectation? Right amount and right timing? Harmless events such as VM relocation, snapshot, powered on were filtered out</a:t>
            </a:r>
          </a:p>
        </p:txBody>
      </p:sp>
      <p:cxnSp>
        <p:nvCxnSpPr>
          <p:cNvPr id="17" name="Straight Connector 16">
            <a:extLst>
              <a:ext uri="{FF2B5EF4-FFF2-40B4-BE49-F238E27FC236}">
                <a16:creationId xmlns:a16="http://schemas.microsoft.com/office/drawing/2014/main" id="{D911905B-720F-68BE-E0F5-C62585869389}"/>
              </a:ext>
            </a:extLst>
          </p:cNvPr>
          <p:cNvCxnSpPr>
            <a:cxnSpLocks/>
          </p:cNvCxnSpPr>
          <p:nvPr/>
        </p:nvCxnSpPr>
        <p:spPr bwMode="gray">
          <a:xfrm>
            <a:off x="337103" y="3894070"/>
            <a:ext cx="10952018" cy="0"/>
          </a:xfrm>
          <a:prstGeom prst="line">
            <a:avLst/>
          </a:prstGeom>
          <a:ln w="12700">
            <a:solidFill>
              <a:srgbClr val="FF0000"/>
            </a:solidFill>
            <a:prstDash val="sysDot"/>
            <a:miter lim="800000"/>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1B7DCFF-15A9-6A34-ECC9-7E6AD9BDD38C}"/>
              </a:ext>
            </a:extLst>
          </p:cNvPr>
          <p:cNvCxnSpPr>
            <a:cxnSpLocks/>
          </p:cNvCxnSpPr>
          <p:nvPr/>
        </p:nvCxnSpPr>
        <p:spPr bwMode="gray">
          <a:xfrm>
            <a:off x="337103" y="4736872"/>
            <a:ext cx="10952018" cy="0"/>
          </a:xfrm>
          <a:prstGeom prst="line">
            <a:avLst/>
          </a:prstGeom>
          <a:ln w="12700">
            <a:solidFill>
              <a:srgbClr val="FF0000"/>
            </a:solidFill>
            <a:prstDash val="sysDot"/>
            <a:miter lim="800000"/>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CB1B1DB-FC51-23E2-D703-42AC716FB6A4}"/>
              </a:ext>
            </a:extLst>
          </p:cNvPr>
          <p:cNvCxnSpPr>
            <a:cxnSpLocks/>
          </p:cNvCxnSpPr>
          <p:nvPr/>
        </p:nvCxnSpPr>
        <p:spPr bwMode="gray">
          <a:xfrm>
            <a:off x="337103" y="5589409"/>
            <a:ext cx="10952018" cy="0"/>
          </a:xfrm>
          <a:prstGeom prst="line">
            <a:avLst/>
          </a:prstGeom>
          <a:ln w="12700">
            <a:solidFill>
              <a:srgbClr val="FF0000"/>
            </a:solidFill>
            <a:prstDash val="sysDot"/>
            <a:miter lim="800000"/>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CB168E3-0ACB-28B7-BC5B-DB8F0A687528}"/>
              </a:ext>
            </a:extLst>
          </p:cNvPr>
          <p:cNvCxnSpPr>
            <a:cxnSpLocks/>
          </p:cNvCxnSpPr>
          <p:nvPr/>
        </p:nvCxnSpPr>
        <p:spPr bwMode="gray">
          <a:xfrm>
            <a:off x="337103" y="6438108"/>
            <a:ext cx="10952018" cy="0"/>
          </a:xfrm>
          <a:prstGeom prst="line">
            <a:avLst/>
          </a:prstGeom>
          <a:ln w="12700">
            <a:solidFill>
              <a:srgbClr val="FF0000"/>
            </a:solidFill>
            <a:prstDash val="sysDot"/>
            <a:miter lim="800000"/>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6E5FAB0-790D-4DAF-E202-E00DD1F2DF9A}"/>
              </a:ext>
            </a:extLst>
          </p:cNvPr>
          <p:cNvCxnSpPr>
            <a:cxnSpLocks/>
          </p:cNvCxnSpPr>
          <p:nvPr/>
        </p:nvCxnSpPr>
        <p:spPr bwMode="gray">
          <a:xfrm>
            <a:off x="337103" y="1329362"/>
            <a:ext cx="10952018" cy="0"/>
          </a:xfrm>
          <a:prstGeom prst="line">
            <a:avLst/>
          </a:prstGeom>
          <a:ln w="12700">
            <a:solidFill>
              <a:srgbClr val="FF0000"/>
            </a:solidFill>
            <a:prstDash val="sysDot"/>
            <a:miter lim="800000"/>
            <a:tailEnd type="non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10B7292-32B4-3C0E-A370-788AB4421F9E}"/>
              </a:ext>
            </a:extLst>
          </p:cNvPr>
          <p:cNvSpPr txBox="1"/>
          <p:nvPr/>
        </p:nvSpPr>
        <p:spPr>
          <a:xfrm>
            <a:off x="337104" y="2332763"/>
            <a:ext cx="2689266" cy="684803"/>
          </a:xfrm>
          <a:prstGeom prst="rect">
            <a:avLst/>
          </a:prstGeom>
        </p:spPr>
        <p:txBody>
          <a:bodyPr wrap="square" lIns="0" tIns="0" rIns="0" bIns="0" rtlCol="0">
            <a:spAutoFit/>
          </a:bodyPr>
          <a:lstStyle/>
          <a:p>
            <a:pPr algn="l">
              <a:spcAft>
                <a:spcPts val="300"/>
              </a:spcAft>
            </a:pPr>
            <a:r>
              <a:rPr lang="en-US" sz="1200" b="1" dirty="0">
                <a:solidFill>
                  <a:schemeClr val="tx2"/>
                </a:solidFill>
                <a:latin typeface="Calibri" panose="020F0502020204030204" pitchFamily="34" charset="0"/>
                <a:cs typeface="Calibri" panose="020F0502020204030204" pitchFamily="34" charset="0"/>
              </a:rPr>
              <a:t>Undesirable VM changes &amp; Snapshot.</a:t>
            </a:r>
          </a:p>
          <a:p>
            <a:pPr algn="l">
              <a:spcAft>
                <a:spcPts val="300"/>
              </a:spcAft>
            </a:pPr>
            <a:r>
              <a:rPr lang="en-US" sz="1000" dirty="0">
                <a:solidFill>
                  <a:schemeClr val="tx2"/>
                </a:solidFill>
                <a:latin typeface="Calibri" panose="020F0502020204030204" pitchFamily="34" charset="0"/>
                <a:cs typeface="Calibri" panose="020F0502020204030204" pitchFamily="34" charset="0"/>
              </a:rPr>
              <a:t>Are they inline with your expectation? Harmless changes filtered out. Are changes and snapshot taken during office hours? </a:t>
            </a:r>
          </a:p>
        </p:txBody>
      </p:sp>
      <p:sp>
        <p:nvSpPr>
          <p:cNvPr id="23" name="TextBox 22">
            <a:extLst>
              <a:ext uri="{FF2B5EF4-FFF2-40B4-BE49-F238E27FC236}">
                <a16:creationId xmlns:a16="http://schemas.microsoft.com/office/drawing/2014/main" id="{8E2EDC63-3E1E-81EB-6DFA-485600EEC1EA}"/>
              </a:ext>
            </a:extLst>
          </p:cNvPr>
          <p:cNvSpPr txBox="1"/>
          <p:nvPr/>
        </p:nvSpPr>
        <p:spPr>
          <a:xfrm>
            <a:off x="337103" y="3131512"/>
            <a:ext cx="2784417" cy="530915"/>
          </a:xfrm>
          <a:prstGeom prst="rect">
            <a:avLst/>
          </a:prstGeom>
        </p:spPr>
        <p:txBody>
          <a:bodyPr wrap="square" lIns="0" tIns="0" rIns="0" bIns="0" rtlCol="0">
            <a:spAutoFit/>
          </a:bodyPr>
          <a:lstStyle/>
          <a:p>
            <a:pPr algn="l">
              <a:spcAft>
                <a:spcPts val="300"/>
              </a:spcAft>
            </a:pPr>
            <a:r>
              <a:rPr lang="en-US" sz="1200" b="1" dirty="0">
                <a:solidFill>
                  <a:schemeClr val="tx2"/>
                </a:solidFill>
                <a:latin typeface="Calibri" panose="020F0502020204030204" pitchFamily="34" charset="0"/>
                <a:cs typeface="Calibri" panose="020F0502020204030204" pitchFamily="34" charset="0"/>
              </a:rPr>
              <a:t>Issue</a:t>
            </a:r>
          </a:p>
          <a:p>
            <a:pPr algn="l">
              <a:spcAft>
                <a:spcPts val="300"/>
              </a:spcAft>
            </a:pPr>
            <a:r>
              <a:rPr lang="en-US" sz="1000" dirty="0">
                <a:solidFill>
                  <a:schemeClr val="tx2"/>
                </a:solidFill>
                <a:latin typeface="Calibri" panose="020F0502020204030204" pitchFamily="34" charset="0"/>
                <a:cs typeface="Calibri" panose="020F0502020204030204" pitchFamily="34" charset="0"/>
              </a:rPr>
              <a:t>vCenter Alarms, vCenter tasks that ended with error, and ESXi potential problems. </a:t>
            </a:r>
          </a:p>
        </p:txBody>
      </p:sp>
      <p:sp>
        <p:nvSpPr>
          <p:cNvPr id="24" name="TextBox 23">
            <a:extLst>
              <a:ext uri="{FF2B5EF4-FFF2-40B4-BE49-F238E27FC236}">
                <a16:creationId xmlns:a16="http://schemas.microsoft.com/office/drawing/2014/main" id="{DFAA174E-7C35-5C43-FB68-CEF5B628BF51}"/>
              </a:ext>
            </a:extLst>
          </p:cNvPr>
          <p:cNvSpPr txBox="1"/>
          <p:nvPr/>
        </p:nvSpPr>
        <p:spPr>
          <a:xfrm>
            <a:off x="337104" y="4015889"/>
            <a:ext cx="2730562" cy="530915"/>
          </a:xfrm>
          <a:prstGeom prst="rect">
            <a:avLst/>
          </a:prstGeom>
        </p:spPr>
        <p:txBody>
          <a:bodyPr wrap="square" lIns="0" tIns="0" rIns="0" bIns="0" rtlCol="0">
            <a:spAutoFit/>
          </a:bodyPr>
          <a:lstStyle/>
          <a:p>
            <a:pPr algn="l">
              <a:spcAft>
                <a:spcPts val="300"/>
              </a:spcAft>
            </a:pPr>
            <a:r>
              <a:rPr lang="en-US" sz="1200" b="1" dirty="0">
                <a:solidFill>
                  <a:schemeClr val="tx2"/>
                </a:solidFill>
                <a:latin typeface="Calibri" panose="020F0502020204030204" pitchFamily="34" charset="0"/>
                <a:cs typeface="Calibri" panose="020F0502020204030204" pitchFamily="34" charset="0"/>
              </a:rPr>
              <a:t>Security</a:t>
            </a:r>
          </a:p>
          <a:p>
            <a:pPr algn="l">
              <a:spcAft>
                <a:spcPts val="300"/>
              </a:spcAft>
            </a:pPr>
            <a:r>
              <a:rPr lang="en-US" sz="1000" dirty="0">
                <a:solidFill>
                  <a:schemeClr val="tx2"/>
                </a:solidFill>
                <a:latin typeface="Calibri" panose="020F0502020204030204" pitchFamily="34" charset="0"/>
                <a:cs typeface="Calibri" panose="020F0502020204030204" pitchFamily="34" charset="0"/>
              </a:rPr>
              <a:t>Any malicious changes? Anyone issuing shell commands at ESXi console? Login by root? </a:t>
            </a:r>
          </a:p>
        </p:txBody>
      </p:sp>
      <p:sp>
        <p:nvSpPr>
          <p:cNvPr id="25" name="TextBox 24">
            <a:extLst>
              <a:ext uri="{FF2B5EF4-FFF2-40B4-BE49-F238E27FC236}">
                <a16:creationId xmlns:a16="http://schemas.microsoft.com/office/drawing/2014/main" id="{69332C78-2E8D-FE0B-FF9D-65E7CA943778}"/>
              </a:ext>
            </a:extLst>
          </p:cNvPr>
          <p:cNvSpPr txBox="1"/>
          <p:nvPr/>
        </p:nvSpPr>
        <p:spPr>
          <a:xfrm>
            <a:off x="337103" y="4832748"/>
            <a:ext cx="2689267" cy="684803"/>
          </a:xfrm>
          <a:prstGeom prst="rect">
            <a:avLst/>
          </a:prstGeom>
        </p:spPr>
        <p:txBody>
          <a:bodyPr wrap="square" lIns="0" tIns="0" rIns="0" bIns="0" rtlCol="0">
            <a:spAutoFit/>
          </a:bodyPr>
          <a:lstStyle/>
          <a:p>
            <a:pPr algn="l">
              <a:spcAft>
                <a:spcPts val="300"/>
              </a:spcAft>
            </a:pPr>
            <a:r>
              <a:rPr lang="en-US" sz="1200" b="1" dirty="0">
                <a:solidFill>
                  <a:schemeClr val="tx2"/>
                </a:solidFill>
                <a:latin typeface="Calibri" panose="020F0502020204030204" pitchFamily="34" charset="0"/>
                <a:cs typeface="Calibri" panose="020F0502020204030204" pitchFamily="34" charset="0"/>
              </a:rPr>
              <a:t>vMotion</a:t>
            </a:r>
          </a:p>
          <a:p>
            <a:pPr algn="l">
              <a:spcAft>
                <a:spcPts val="300"/>
              </a:spcAft>
            </a:pPr>
            <a:r>
              <a:rPr lang="en-US" sz="1000" dirty="0">
                <a:solidFill>
                  <a:schemeClr val="tx2"/>
                </a:solidFill>
                <a:latin typeface="Calibri" panose="020F0502020204030204" pitchFamily="34" charset="0"/>
                <a:cs typeface="Calibri" panose="020F0502020204030204" pitchFamily="34" charset="0"/>
              </a:rPr>
              <a:t>Is the bandwidth lower than expected? Is the downtime longer than expected? Some clusters did a lot more vMotion than usual?</a:t>
            </a:r>
          </a:p>
        </p:txBody>
      </p:sp>
      <p:sp>
        <p:nvSpPr>
          <p:cNvPr id="26" name="TextBox 25">
            <a:extLst>
              <a:ext uri="{FF2B5EF4-FFF2-40B4-BE49-F238E27FC236}">
                <a16:creationId xmlns:a16="http://schemas.microsoft.com/office/drawing/2014/main" id="{49D1F74C-5BB7-B2F6-42C3-9A9DCD928F77}"/>
              </a:ext>
            </a:extLst>
          </p:cNvPr>
          <p:cNvSpPr txBox="1"/>
          <p:nvPr/>
        </p:nvSpPr>
        <p:spPr>
          <a:xfrm>
            <a:off x="337103" y="5717125"/>
            <a:ext cx="2689267" cy="684803"/>
          </a:xfrm>
          <a:prstGeom prst="rect">
            <a:avLst/>
          </a:prstGeom>
        </p:spPr>
        <p:txBody>
          <a:bodyPr wrap="square" lIns="0" tIns="0" rIns="0" bIns="0" rtlCol="0">
            <a:spAutoFit/>
          </a:bodyPr>
          <a:lstStyle/>
          <a:p>
            <a:pPr algn="l">
              <a:spcAft>
                <a:spcPts val="300"/>
              </a:spcAft>
            </a:pPr>
            <a:r>
              <a:rPr lang="en-US" sz="1200" b="1" dirty="0">
                <a:solidFill>
                  <a:schemeClr val="tx2"/>
                </a:solidFill>
                <a:latin typeface="Calibri" panose="020F0502020204030204" pitchFamily="34" charset="0"/>
                <a:cs typeface="Calibri" panose="020F0502020204030204" pitchFamily="34" charset="0"/>
              </a:rPr>
              <a:t>HA and DRS</a:t>
            </a:r>
          </a:p>
          <a:p>
            <a:pPr algn="l">
              <a:spcAft>
                <a:spcPts val="300"/>
              </a:spcAft>
            </a:pPr>
            <a:r>
              <a:rPr lang="en-US" sz="1000" dirty="0">
                <a:solidFill>
                  <a:schemeClr val="tx2"/>
                </a:solidFill>
                <a:latin typeface="Calibri" panose="020F0502020204030204" pitchFamily="34" charset="0"/>
                <a:cs typeface="Calibri" panose="020F0502020204030204" pitchFamily="34" charset="0"/>
              </a:rPr>
              <a:t>Any issue with HA and DRS? Is DRS a lot more active than expected? Which cluster is behaving abnormally when? </a:t>
            </a:r>
          </a:p>
        </p:txBody>
      </p:sp>
    </p:spTree>
    <p:extLst>
      <p:ext uri="{BB962C8B-B14F-4D97-AF65-F5344CB8AC3E}">
        <p14:creationId xmlns:p14="http://schemas.microsoft.com/office/powerpoint/2010/main" val="1963444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1BDA3DA-A6D3-3C8A-CEBE-39C0A64D0455}"/>
              </a:ext>
            </a:extLst>
          </p:cNvPr>
          <p:cNvSpPr>
            <a:spLocks noGrp="1"/>
          </p:cNvSpPr>
          <p:nvPr>
            <p:ph type="subTitle" idx="10"/>
          </p:nvPr>
        </p:nvSpPr>
        <p:spPr/>
        <p:txBody>
          <a:bodyPr/>
          <a:lstStyle/>
          <a:p>
            <a:r>
              <a:rPr lang="en-US" dirty="0"/>
              <a:t>How 12 alerts </a:t>
            </a:r>
            <a:r>
              <a:rPr lang="en-US" dirty="0">
                <a:sym typeface="Wingdings" panose="05000000000000000000" pitchFamily="2" charset="2"/>
              </a:rPr>
              <a:t>are reduced to 1</a:t>
            </a:r>
            <a:endParaRPr lang="en-US" dirty="0"/>
          </a:p>
        </p:txBody>
      </p:sp>
      <p:sp>
        <p:nvSpPr>
          <p:cNvPr id="3" name="Title 2">
            <a:extLst>
              <a:ext uri="{FF2B5EF4-FFF2-40B4-BE49-F238E27FC236}">
                <a16:creationId xmlns:a16="http://schemas.microsoft.com/office/drawing/2014/main" id="{7551EAAE-B21A-6026-8899-F1F3A2AC1277}"/>
              </a:ext>
            </a:extLst>
          </p:cNvPr>
          <p:cNvSpPr>
            <a:spLocks noGrp="1"/>
          </p:cNvSpPr>
          <p:nvPr>
            <p:ph type="title"/>
          </p:nvPr>
        </p:nvSpPr>
        <p:spPr/>
        <p:txBody>
          <a:bodyPr/>
          <a:lstStyle/>
          <a:p>
            <a:r>
              <a:rPr lang="en-US" dirty="0"/>
              <a:t>VM Alerts: CPU Performance</a:t>
            </a:r>
          </a:p>
        </p:txBody>
      </p:sp>
      <p:graphicFrame>
        <p:nvGraphicFramePr>
          <p:cNvPr id="4" name="Table 3">
            <a:extLst>
              <a:ext uri="{FF2B5EF4-FFF2-40B4-BE49-F238E27FC236}">
                <a16:creationId xmlns:a16="http://schemas.microsoft.com/office/drawing/2014/main" id="{5B4E0DDD-2B1B-DB28-A545-DEE7BC1074C0}"/>
              </a:ext>
            </a:extLst>
          </p:cNvPr>
          <p:cNvGraphicFramePr>
            <a:graphicFrameLocks noGrp="1"/>
          </p:cNvGraphicFramePr>
          <p:nvPr>
            <p:extLst>
              <p:ext uri="{D42A27DB-BD31-4B8C-83A1-F6EECF244321}">
                <p14:modId xmlns:p14="http://schemas.microsoft.com/office/powerpoint/2010/main" val="2255828729"/>
              </p:ext>
            </p:extLst>
          </p:nvPr>
        </p:nvGraphicFramePr>
        <p:xfrm>
          <a:off x="593020" y="1267038"/>
          <a:ext cx="11003871" cy="4835592"/>
        </p:xfrm>
        <a:graphic>
          <a:graphicData uri="http://schemas.openxmlformats.org/drawingml/2006/table">
            <a:tbl>
              <a:tblPr firstRow="1" bandRow="1">
                <a:tableStyleId>{5C22544A-7EE6-4342-B048-85BDC9FD1C3A}</a:tableStyleId>
              </a:tblPr>
              <a:tblGrid>
                <a:gridCol w="6341180">
                  <a:extLst>
                    <a:ext uri="{9D8B030D-6E8A-4147-A177-3AD203B41FA5}">
                      <a16:colId xmlns:a16="http://schemas.microsoft.com/office/drawing/2014/main" val="1379606815"/>
                    </a:ext>
                  </a:extLst>
                </a:gridCol>
                <a:gridCol w="4662691">
                  <a:extLst>
                    <a:ext uri="{9D8B030D-6E8A-4147-A177-3AD203B41FA5}">
                      <a16:colId xmlns:a16="http://schemas.microsoft.com/office/drawing/2014/main" val="1234197072"/>
                    </a:ext>
                  </a:extLst>
                </a:gridCol>
              </a:tblGrid>
              <a:tr h="3748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u="none" strike="noStrike" kern="1200" dirty="0">
                          <a:solidFill>
                            <a:schemeClr val="bg1"/>
                          </a:solidFill>
                          <a:effectLst/>
                          <a:latin typeface="Calibri" panose="020F0502020204030204" pitchFamily="34" charset="0"/>
                          <a:ea typeface="+mn-ea"/>
                          <a:cs typeface="Calibri" panose="020F0502020204030204" pitchFamily="34" charset="0"/>
                        </a:rPr>
                        <a:t>Alerts to deprecated (not disabled)</a:t>
                      </a:r>
                    </a:p>
                  </a:txBody>
                  <a:tcPr anchor="b"/>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400" dirty="0">
                          <a:solidFill>
                            <a:schemeClr val="bg1"/>
                          </a:solidFill>
                          <a:latin typeface="Calibri" panose="020F0502020204030204" pitchFamily="34" charset="0"/>
                          <a:cs typeface="Calibri" panose="020F0502020204030204" pitchFamily="34" charset="0"/>
                        </a:rPr>
                        <a:t>Reasons</a:t>
                      </a:r>
                    </a:p>
                  </a:txBody>
                  <a:tcPr anchor="ctr"/>
                </a:tc>
                <a:extLst>
                  <a:ext uri="{0D108BD9-81ED-4DB2-BD59-A6C34878D82A}">
                    <a16:rowId xmlns:a16="http://schemas.microsoft.com/office/drawing/2014/main" val="3128163007"/>
                  </a:ext>
                </a:extLst>
              </a:tr>
              <a:tr h="3373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dirty="0">
                          <a:solidFill>
                            <a:schemeClr val="tx2"/>
                          </a:solidFill>
                          <a:effectLst/>
                          <a:latin typeface="Calibri" panose="020F0502020204030204" pitchFamily="34" charset="0"/>
                          <a:ea typeface="+mn-ea"/>
                          <a:cs typeface="Calibri" panose="020F0502020204030204" pitchFamily="34" charset="0"/>
                        </a:rPr>
                        <a:t>VM is demanding more CPU than the configured limit</a:t>
                      </a:r>
                    </a:p>
                  </a:txBody>
                  <a:tcPr anchor="ctr"/>
                </a:tc>
                <a:tc rowSpan="4">
                  <a:txBody>
                    <a:bodyPr/>
                    <a:lstStyle/>
                    <a:p>
                      <a:pPr marL="0" marR="0" lvl="0" indent="0" algn="l" rtl="0" eaLnBrk="1" fontAlgn="auto" latinLnBrk="0" hangingPunct="1">
                        <a:lnSpc>
                          <a:spcPct val="100000"/>
                        </a:lnSpc>
                        <a:spcBef>
                          <a:spcPts val="600"/>
                        </a:spcBef>
                        <a:spcAft>
                          <a:spcPts val="0"/>
                        </a:spcAft>
                        <a:buClrTx/>
                        <a:buSzTx/>
                        <a:buFontTx/>
                        <a:buNone/>
                      </a:pPr>
                      <a:r>
                        <a:rPr lang="en-US" sz="1200" dirty="0">
                          <a:solidFill>
                            <a:schemeClr val="tx2"/>
                          </a:solidFill>
                          <a:latin typeface="Calibri"/>
                          <a:cs typeface="Calibri"/>
                        </a:rPr>
                        <a:t>This happens due to CPU limit or CPU overcommit situations. </a:t>
                      </a:r>
                    </a:p>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dirty="0">
                          <a:solidFill>
                            <a:schemeClr val="tx2"/>
                          </a:solidFill>
                          <a:latin typeface="Calibri"/>
                          <a:cs typeface="Calibri"/>
                        </a:rPr>
                        <a:t>Limit is a configuration item. There is no need to wait until you an alert is triggered. </a:t>
                      </a:r>
                      <a:r>
                        <a:rPr lang="en-US" sz="1200" b="0" i="0" u="none" strike="noStrike" noProof="0" dirty="0">
                          <a:solidFill>
                            <a:schemeClr val="tx2"/>
                          </a:solidFill>
                          <a:latin typeface="Calibri"/>
                          <a:cs typeface="Calibri"/>
                        </a:rPr>
                        <a:t>Configuration is best done via proactive SOP dashboard. So we should not have it as a condition in the alert as it changes recommendation. We assume there is no limit.</a:t>
                      </a:r>
                    </a:p>
                  </a:txBody>
                  <a:tcPr anchor="ctr"/>
                </a:tc>
                <a:extLst>
                  <a:ext uri="{0D108BD9-81ED-4DB2-BD59-A6C34878D82A}">
                    <a16:rowId xmlns:a16="http://schemas.microsoft.com/office/drawing/2014/main" val="1423855175"/>
                  </a:ext>
                </a:extLst>
              </a:tr>
              <a:tr h="3373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dirty="0">
                          <a:solidFill>
                            <a:schemeClr val="tx2"/>
                          </a:solidFill>
                          <a:effectLst/>
                          <a:latin typeface="Calibri" panose="020F0502020204030204" pitchFamily="34" charset="0"/>
                          <a:ea typeface="+mn-ea"/>
                          <a:cs typeface="Calibri" panose="020F0502020204030204" pitchFamily="34" charset="0"/>
                        </a:rPr>
                        <a:t>VM in a cluster is demanding more CPU than its entitlement</a:t>
                      </a:r>
                    </a:p>
                  </a:txBody>
                  <a:tcPr anchor="ctr"/>
                </a:tc>
                <a:tc vMerge="1">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lang="en-US" sz="800">
                        <a:solidFill>
                          <a:schemeClr val="tx2"/>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136031023"/>
                  </a:ext>
                </a:extLst>
              </a:tr>
              <a:tr h="3373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dirty="0">
                          <a:solidFill>
                            <a:schemeClr val="tx2"/>
                          </a:solidFill>
                          <a:effectLst/>
                          <a:latin typeface="Calibri" panose="020F0502020204030204" pitchFamily="34" charset="0"/>
                          <a:ea typeface="+mn-ea"/>
                          <a:cs typeface="Calibri" panose="020F0502020204030204" pitchFamily="34" charset="0"/>
                        </a:rPr>
                        <a:t>VM in a DRS cluster is demanding more CPU than its entitlement</a:t>
                      </a:r>
                    </a:p>
                  </a:txBody>
                  <a:tcPr anchor="ctr"/>
                </a:tc>
                <a:tc vMerge="1">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lang="en-US" sz="800">
                        <a:solidFill>
                          <a:schemeClr val="tx2"/>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47210926"/>
                  </a:ext>
                </a:extLst>
              </a:tr>
              <a:tr h="3373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dirty="0">
                          <a:solidFill>
                            <a:schemeClr val="tx2"/>
                          </a:solidFill>
                          <a:effectLst/>
                          <a:latin typeface="Calibri" panose="020F0502020204030204" pitchFamily="34" charset="0"/>
                          <a:ea typeface="+mn-ea"/>
                          <a:cs typeface="Calibri" panose="020F0502020204030204" pitchFamily="34" charset="0"/>
                        </a:rPr>
                        <a:t>VM is demanding more CPU than its entitlement</a:t>
                      </a:r>
                    </a:p>
                  </a:txBody>
                  <a:tcPr anchor="ctr"/>
                </a:tc>
                <a:tc vMerge="1">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lang="en-US" sz="800">
                        <a:solidFill>
                          <a:schemeClr val="tx2"/>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445518178"/>
                  </a:ext>
                </a:extLst>
              </a:tr>
              <a:tr h="337367">
                <a:tc>
                  <a:txBody>
                    <a:bodyPr/>
                    <a:lstStyle/>
                    <a:p>
                      <a:pPr algn="l" fontAlgn="b"/>
                      <a:r>
                        <a:rPr lang="en-US" sz="1200" u="none" strike="noStrike" dirty="0">
                          <a:solidFill>
                            <a:schemeClr val="tx2"/>
                          </a:solidFill>
                          <a:effectLst/>
                          <a:latin typeface="Calibri" panose="020F0502020204030204" pitchFamily="34" charset="0"/>
                          <a:cs typeface="Calibri" panose="020F0502020204030204" pitchFamily="34" charset="0"/>
                        </a:rPr>
                        <a:t>VM on a host with BIOS power management not set to OS controlled is facing CPU contention</a:t>
                      </a:r>
                      <a:endParaRPr lang="en-US" sz="1200" b="0" i="0" u="none" strike="noStrike" dirty="0">
                        <a:solidFill>
                          <a:schemeClr val="tx2"/>
                        </a:solidFill>
                        <a:effectLst/>
                        <a:latin typeface="Calibri" panose="020F0502020204030204" pitchFamily="34" charset="0"/>
                        <a:cs typeface="Calibri" panose="020F0502020204030204" pitchFamily="34" charset="0"/>
                      </a:endParaRPr>
                    </a:p>
                  </a:txBody>
                  <a:tcPr anchor="ctr"/>
                </a:tc>
                <a:tc rowSpan="4">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dirty="0">
                          <a:solidFill>
                            <a:schemeClr val="tx2"/>
                          </a:solidFill>
                          <a:latin typeface="Calibri" panose="020F0502020204030204" pitchFamily="34" charset="0"/>
                          <a:cs typeface="Calibri" panose="020F0502020204030204" pitchFamily="34" charset="0"/>
                        </a:rPr>
                        <a:t>BIOS power management is a setting. Configuration is best done via proactive SOP. Why wait until you get an alert then react? Dashboard also lets you need to see big picture and context, </a:t>
                      </a:r>
                      <a:r>
                        <a:rPr lang="en-US" sz="1200" dirty="0">
                          <a:solidFill>
                            <a:schemeClr val="tx2"/>
                          </a:solidFill>
                          <a:latin typeface="Calibri"/>
                          <a:cs typeface="Calibri"/>
                        </a:rPr>
                        <a:t>as some clusters may have different power management setting.</a:t>
                      </a:r>
                      <a:endParaRPr lang="en-US" sz="1200" dirty="0">
                        <a:solidFill>
                          <a:schemeClr val="tx2"/>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dirty="0">
                          <a:solidFill>
                            <a:schemeClr val="tx2"/>
                          </a:solidFill>
                          <a:latin typeface="Calibri" panose="020F0502020204030204" pitchFamily="34" charset="0"/>
                          <a:cs typeface="Calibri" panose="020F0502020204030204" pitchFamily="34" charset="0"/>
                        </a:rPr>
                        <a:t>We no longer check for CPU Latency metric as it’s too volatile. Affected by both </a:t>
                      </a:r>
                      <a:r>
                        <a:rPr lang="en-US" sz="1200" dirty="0" err="1">
                          <a:solidFill>
                            <a:schemeClr val="tx2"/>
                          </a:solidFill>
                          <a:latin typeface="Calibri" panose="020F0502020204030204" pitchFamily="34" charset="0"/>
                          <a:cs typeface="Calibri" panose="020F0502020204030204" pitchFamily="34" charset="0"/>
                        </a:rPr>
                        <a:t>HyperThreading</a:t>
                      </a:r>
                      <a:r>
                        <a:rPr lang="en-US" sz="1200" dirty="0">
                          <a:solidFill>
                            <a:schemeClr val="tx2"/>
                          </a:solidFill>
                          <a:latin typeface="Calibri" panose="020F0502020204030204" pitchFamily="34" charset="0"/>
                          <a:cs typeface="Calibri" panose="020F0502020204030204" pitchFamily="34" charset="0"/>
                        </a:rPr>
                        <a:t> and Power Management</a:t>
                      </a:r>
                    </a:p>
                  </a:txBody>
                  <a:tcPr anchor="ctr"/>
                </a:tc>
                <a:extLst>
                  <a:ext uri="{0D108BD9-81ED-4DB2-BD59-A6C34878D82A}">
                    <a16:rowId xmlns:a16="http://schemas.microsoft.com/office/drawing/2014/main" val="3553615415"/>
                  </a:ext>
                </a:extLst>
              </a:tr>
              <a:tr h="337367">
                <a:tc>
                  <a:txBody>
                    <a:bodyPr/>
                    <a:lstStyle/>
                    <a:p>
                      <a:pPr algn="l" fontAlgn="b"/>
                      <a:r>
                        <a:rPr lang="en-US" sz="1200" u="none" strike="noStrike" dirty="0">
                          <a:solidFill>
                            <a:schemeClr val="tx2"/>
                          </a:solidFill>
                          <a:effectLst/>
                          <a:latin typeface="Calibri" panose="020F0502020204030204" pitchFamily="34" charset="0"/>
                          <a:cs typeface="Calibri" panose="020F0502020204030204" pitchFamily="34" charset="0"/>
                        </a:rPr>
                        <a:t>VM on a host with BIOS power management not set to OS controlled is facing CPU contention</a:t>
                      </a:r>
                      <a:endParaRPr lang="en-US" sz="1200" b="0" i="0" u="none" strike="noStrike" dirty="0">
                        <a:solidFill>
                          <a:schemeClr val="tx2"/>
                        </a:solidFill>
                        <a:effectLst/>
                        <a:latin typeface="Calibri" panose="020F0502020204030204" pitchFamily="34" charset="0"/>
                        <a:cs typeface="Calibri" panose="020F0502020204030204" pitchFamily="34" charset="0"/>
                      </a:endParaRPr>
                    </a:p>
                  </a:txBody>
                  <a:tcPr anchor="ctr"/>
                </a:tc>
                <a:tc vMerge="1">
                  <a:txBody>
                    <a:bodyPr/>
                    <a:lstStyle/>
                    <a:p>
                      <a:endParaRPr lang="en-US" sz="900">
                        <a:solidFill>
                          <a:schemeClr val="tx2"/>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482386753"/>
                  </a:ext>
                </a:extLst>
              </a:tr>
              <a:tr h="337367">
                <a:tc>
                  <a:txBody>
                    <a:bodyPr/>
                    <a:lstStyle/>
                    <a:p>
                      <a:pPr algn="l" fontAlgn="b"/>
                      <a:r>
                        <a:rPr lang="en-US" sz="1200" u="none" strike="noStrike" dirty="0">
                          <a:solidFill>
                            <a:schemeClr val="tx2"/>
                          </a:solidFill>
                          <a:effectLst/>
                          <a:latin typeface="Calibri" panose="020F0502020204030204" pitchFamily="34" charset="0"/>
                          <a:cs typeface="Calibri" panose="020F0502020204030204" pitchFamily="34" charset="0"/>
                        </a:rPr>
                        <a:t>VM on a host with BIOS power management set to OS controlled is facing CPU contention</a:t>
                      </a:r>
                      <a:endParaRPr lang="en-US" sz="1200" b="0" i="0" u="none" strike="noStrike" dirty="0">
                        <a:solidFill>
                          <a:schemeClr val="tx2"/>
                        </a:solidFill>
                        <a:effectLst/>
                        <a:latin typeface="Calibri" panose="020F0502020204030204" pitchFamily="34" charset="0"/>
                        <a:cs typeface="Calibri" panose="020F0502020204030204" pitchFamily="34" charset="0"/>
                      </a:endParaRPr>
                    </a:p>
                  </a:txBody>
                  <a:tcPr anchor="ctr"/>
                </a:tc>
                <a:tc vMerge="1">
                  <a:txBody>
                    <a:bodyPr/>
                    <a:lstStyle/>
                    <a:p>
                      <a:endParaRPr lang="en-US" sz="900">
                        <a:solidFill>
                          <a:schemeClr val="tx2"/>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687395410"/>
                  </a:ext>
                </a:extLst>
              </a:tr>
              <a:tr h="543535">
                <a:tc>
                  <a:txBody>
                    <a:bodyPr/>
                    <a:lstStyle/>
                    <a:p>
                      <a:pPr algn="l" fontAlgn="b"/>
                      <a:r>
                        <a:rPr lang="en-US" sz="1200" u="none" strike="noStrike" dirty="0">
                          <a:solidFill>
                            <a:schemeClr val="tx2"/>
                          </a:solidFill>
                          <a:effectLst/>
                          <a:latin typeface="Calibri" panose="020F0502020204030204" pitchFamily="34" charset="0"/>
                          <a:cs typeface="Calibri" panose="020F0502020204030204" pitchFamily="34" charset="0"/>
                        </a:rPr>
                        <a:t>VM on a host with BIOS power management set to OS controlled is facing CPU contention</a:t>
                      </a:r>
                      <a:endParaRPr lang="en-US" sz="1200" b="0" i="0" u="none" strike="noStrike" dirty="0">
                        <a:solidFill>
                          <a:schemeClr val="tx2"/>
                        </a:solidFill>
                        <a:effectLst/>
                        <a:latin typeface="Calibri" panose="020F0502020204030204" pitchFamily="34" charset="0"/>
                        <a:cs typeface="Calibri" panose="020F0502020204030204" pitchFamily="34" charset="0"/>
                      </a:endParaRPr>
                    </a:p>
                  </a:txBody>
                  <a:tcPr anchor="ctr"/>
                </a:tc>
                <a:tc vMerge="1">
                  <a:txBody>
                    <a:bodyPr/>
                    <a:lstStyle/>
                    <a:p>
                      <a:endParaRPr lang="en-US" sz="900">
                        <a:solidFill>
                          <a:schemeClr val="tx2"/>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179728671"/>
                  </a:ext>
                </a:extLst>
              </a:tr>
              <a:tr h="337367">
                <a:tc>
                  <a:txBody>
                    <a:bodyPr/>
                    <a:lstStyle/>
                    <a:p>
                      <a:pPr algn="l" fontAlgn="b"/>
                      <a:r>
                        <a:rPr lang="en-US" sz="1200" u="none" strike="noStrike" dirty="0">
                          <a:solidFill>
                            <a:schemeClr val="tx2"/>
                          </a:solidFill>
                          <a:effectLst/>
                          <a:latin typeface="Calibri" panose="020F0502020204030204" pitchFamily="34" charset="0"/>
                          <a:cs typeface="Calibri" panose="020F0502020204030204" pitchFamily="34" charset="0"/>
                        </a:rPr>
                        <a:t>VM has CPU contention due to long wait for I/O events</a:t>
                      </a:r>
                      <a:endParaRPr lang="en-US" sz="1200" b="0" i="0" u="none" strike="noStrike" dirty="0">
                        <a:solidFill>
                          <a:schemeClr val="tx2"/>
                        </a:solidFill>
                        <a:effectLst/>
                        <a:latin typeface="Calibri" panose="020F0502020204030204" pitchFamily="34" charset="0"/>
                        <a:cs typeface="Calibri" panose="020F0502020204030204" pitchFamily="34" charset="0"/>
                      </a:endParaRPr>
                    </a:p>
                  </a:txBody>
                  <a:tcPr anchor="ctr"/>
                </a:tc>
                <a:tc rowSpan="4">
                  <a:txBody>
                    <a:bodyPr/>
                    <a:lstStyle/>
                    <a:p>
                      <a:pPr>
                        <a:spcBef>
                          <a:spcPts val="600"/>
                        </a:spcBef>
                      </a:pPr>
                      <a:r>
                        <a:rPr lang="en-US" sz="1200" dirty="0">
                          <a:solidFill>
                            <a:schemeClr val="tx2"/>
                          </a:solidFill>
                          <a:latin typeface="Calibri" panose="020F0502020204030204" pitchFamily="34" charset="0"/>
                          <a:cs typeface="Calibri" panose="020F0502020204030204" pitchFamily="34" charset="0"/>
                        </a:rPr>
                        <a:t>No need 4 separate alerts as the remediation action is the same for all of them. Also, the correlation for specific cause could be wrong.</a:t>
                      </a:r>
                    </a:p>
                    <a:p>
                      <a:pPr>
                        <a:spcBef>
                          <a:spcPts val="600"/>
                        </a:spcBef>
                      </a:pPr>
                      <a:r>
                        <a:rPr lang="en-US" sz="1200" dirty="0">
                          <a:solidFill>
                            <a:schemeClr val="tx2"/>
                          </a:solidFill>
                          <a:latin typeface="Calibri" panose="020F0502020204030204" pitchFamily="34" charset="0"/>
                          <a:cs typeface="Calibri" panose="020F0502020204030204" pitchFamily="34" charset="0"/>
                        </a:rPr>
                        <a:t>The I/O event is actually based on the CPU Other Wait counter. The metric value is small, so the actual impact is negligible. In vSphere 7U2, there is a bug that makes this number big. There is no solution yet from vSphere so this alert gets triggered for nothing.</a:t>
                      </a:r>
                    </a:p>
                  </a:txBody>
                  <a:tcPr anchor="ctr"/>
                </a:tc>
                <a:extLst>
                  <a:ext uri="{0D108BD9-81ED-4DB2-BD59-A6C34878D82A}">
                    <a16:rowId xmlns:a16="http://schemas.microsoft.com/office/drawing/2014/main" val="2417976691"/>
                  </a:ext>
                </a:extLst>
              </a:tr>
              <a:tr h="337367">
                <a:tc>
                  <a:txBody>
                    <a:bodyPr/>
                    <a:lstStyle/>
                    <a:p>
                      <a:pPr algn="l" fontAlgn="b"/>
                      <a:r>
                        <a:rPr lang="en-US" sz="1200" u="none" strike="noStrike" dirty="0">
                          <a:solidFill>
                            <a:schemeClr val="tx2"/>
                          </a:solidFill>
                          <a:effectLst/>
                          <a:latin typeface="Calibri" panose="020F0502020204030204" pitchFamily="34" charset="0"/>
                          <a:cs typeface="Calibri" panose="020F0502020204030204" pitchFamily="34" charset="0"/>
                        </a:rPr>
                        <a:t>VM has CPU contention due to memory page swapping in the host</a:t>
                      </a:r>
                      <a:endParaRPr lang="en-US" sz="1200" b="0" i="0" u="none" strike="noStrike" dirty="0">
                        <a:solidFill>
                          <a:schemeClr val="tx2"/>
                        </a:solidFill>
                        <a:effectLst/>
                        <a:latin typeface="Calibri" panose="020F0502020204030204" pitchFamily="34" charset="0"/>
                        <a:cs typeface="Calibri" panose="020F0502020204030204" pitchFamily="34" charset="0"/>
                      </a:endParaRPr>
                    </a:p>
                  </a:txBody>
                  <a:tcPr anchor="ctr"/>
                </a:tc>
                <a:tc vMerge="1">
                  <a:txBody>
                    <a:bodyPr/>
                    <a:lstStyle/>
                    <a:p>
                      <a:endParaRPr lang="en-US" sz="800">
                        <a:solidFill>
                          <a:schemeClr val="tx2"/>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720790169"/>
                  </a:ext>
                </a:extLst>
              </a:tr>
              <a:tr h="337367">
                <a:tc>
                  <a:txBody>
                    <a:bodyPr/>
                    <a:lstStyle/>
                    <a:p>
                      <a:pPr algn="l" fontAlgn="b"/>
                      <a:r>
                        <a:rPr lang="en-US" sz="1200" u="none" strike="noStrike" dirty="0">
                          <a:solidFill>
                            <a:schemeClr val="tx2"/>
                          </a:solidFill>
                          <a:effectLst/>
                          <a:latin typeface="Calibri" panose="020F0502020204030204" pitchFamily="34" charset="0"/>
                          <a:cs typeface="Calibri" panose="020F0502020204030204" pitchFamily="34" charset="0"/>
                        </a:rPr>
                        <a:t>VM has CPU contention due to multi-vCPU scheduling issues (co-stop) caused by snapshots</a:t>
                      </a:r>
                      <a:endParaRPr lang="en-US" sz="1200" b="0" i="0" u="none" strike="noStrike" dirty="0">
                        <a:solidFill>
                          <a:schemeClr val="tx2"/>
                        </a:solidFill>
                        <a:effectLst/>
                        <a:latin typeface="Calibri" panose="020F0502020204030204" pitchFamily="34" charset="0"/>
                        <a:cs typeface="Calibri" panose="020F0502020204030204" pitchFamily="34" charset="0"/>
                      </a:endParaRPr>
                    </a:p>
                  </a:txBody>
                  <a:tcPr anchor="ctr"/>
                </a:tc>
                <a:tc vMerge="1">
                  <a:txBody>
                    <a:bodyPr/>
                    <a:lstStyle/>
                    <a:p>
                      <a:endParaRPr lang="en-US" sz="800">
                        <a:solidFill>
                          <a:schemeClr val="tx2"/>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255940711"/>
                  </a:ext>
                </a:extLst>
              </a:tr>
              <a:tr h="543535">
                <a:tc>
                  <a:txBody>
                    <a:bodyPr/>
                    <a:lstStyle/>
                    <a:p>
                      <a:pPr algn="l" fontAlgn="b"/>
                      <a:r>
                        <a:rPr lang="en-US" sz="1200" u="none" strike="noStrike" dirty="0">
                          <a:solidFill>
                            <a:schemeClr val="tx2"/>
                          </a:solidFill>
                          <a:effectLst/>
                          <a:latin typeface="Calibri" panose="020F0502020204030204" pitchFamily="34" charset="0"/>
                          <a:cs typeface="Calibri" panose="020F0502020204030204" pitchFamily="34" charset="0"/>
                        </a:rPr>
                        <a:t>VM has CPU contention due to multi-vCPU scheduling issues (co-stop) caused by too many vCPUs</a:t>
                      </a:r>
                      <a:endParaRPr lang="en-US" sz="1200" b="0" i="0" u="none" strike="noStrike" dirty="0">
                        <a:solidFill>
                          <a:schemeClr val="tx2"/>
                        </a:solidFill>
                        <a:effectLst/>
                        <a:latin typeface="Calibri" panose="020F0502020204030204" pitchFamily="34" charset="0"/>
                        <a:cs typeface="Calibri" panose="020F0502020204030204" pitchFamily="34" charset="0"/>
                      </a:endParaRPr>
                    </a:p>
                  </a:txBody>
                  <a:tcPr anchor="ctr"/>
                </a:tc>
                <a:tc vMerge="1">
                  <a:txBody>
                    <a:bodyPr/>
                    <a:lstStyle/>
                    <a:p>
                      <a:endParaRPr lang="en-US" sz="800">
                        <a:solidFill>
                          <a:schemeClr val="tx2"/>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317215464"/>
                  </a:ext>
                </a:extLst>
              </a:tr>
            </a:tbl>
          </a:graphicData>
        </a:graphic>
      </p:graphicFrame>
    </p:spTree>
    <p:extLst>
      <p:ext uri="{BB962C8B-B14F-4D97-AF65-F5344CB8AC3E}">
        <p14:creationId xmlns:p14="http://schemas.microsoft.com/office/powerpoint/2010/main" val="1048303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04F0FE-4628-5347-03DC-444F1FF89419}"/>
              </a:ext>
            </a:extLst>
          </p:cNvPr>
          <p:cNvPicPr>
            <a:picLocks noChangeAspect="1"/>
          </p:cNvPicPr>
          <p:nvPr/>
        </p:nvPicPr>
        <p:blipFill>
          <a:blip r:embed="rId3"/>
          <a:stretch>
            <a:fillRect/>
          </a:stretch>
        </p:blipFill>
        <p:spPr>
          <a:xfrm>
            <a:off x="5862452" y="905680"/>
            <a:ext cx="6329548" cy="5952320"/>
          </a:xfrm>
          <a:prstGeom prst="rect">
            <a:avLst/>
          </a:prstGeom>
        </p:spPr>
      </p:pic>
      <p:sp>
        <p:nvSpPr>
          <p:cNvPr id="10" name="Subtitle 9">
            <a:extLst>
              <a:ext uri="{FF2B5EF4-FFF2-40B4-BE49-F238E27FC236}">
                <a16:creationId xmlns:a16="http://schemas.microsoft.com/office/drawing/2014/main" id="{482C43A9-0E2B-D1BA-75FB-AD838916D9C8}"/>
              </a:ext>
            </a:extLst>
          </p:cNvPr>
          <p:cNvSpPr>
            <a:spLocks noGrp="1"/>
          </p:cNvSpPr>
          <p:nvPr>
            <p:ph type="subTitle" idx="10"/>
          </p:nvPr>
        </p:nvSpPr>
        <p:spPr/>
        <p:txBody>
          <a:bodyPr/>
          <a:lstStyle/>
          <a:p>
            <a:r>
              <a:rPr lang="en-US"/>
              <a:t>Replaced the 12 alerts in previous slide</a:t>
            </a:r>
          </a:p>
        </p:txBody>
      </p:sp>
      <p:sp>
        <p:nvSpPr>
          <p:cNvPr id="9" name="Title 8">
            <a:extLst>
              <a:ext uri="{FF2B5EF4-FFF2-40B4-BE49-F238E27FC236}">
                <a16:creationId xmlns:a16="http://schemas.microsoft.com/office/drawing/2014/main" id="{3C87CEDC-4F03-1EF6-8A97-83082854E8A6}"/>
              </a:ext>
            </a:extLst>
          </p:cNvPr>
          <p:cNvSpPr>
            <a:spLocks noGrp="1"/>
          </p:cNvSpPr>
          <p:nvPr>
            <p:ph type="title"/>
          </p:nvPr>
        </p:nvSpPr>
        <p:spPr/>
        <p:txBody>
          <a:bodyPr/>
          <a:lstStyle/>
          <a:p>
            <a:r>
              <a:rPr lang="en-US"/>
              <a:t>New Alert: VM experiences CPU Contention</a:t>
            </a:r>
          </a:p>
        </p:txBody>
      </p:sp>
      <p:sp>
        <p:nvSpPr>
          <p:cNvPr id="8" name="Rectangle 7">
            <a:extLst>
              <a:ext uri="{FF2B5EF4-FFF2-40B4-BE49-F238E27FC236}">
                <a16:creationId xmlns:a16="http://schemas.microsoft.com/office/drawing/2014/main" id="{C4EDC477-4B4A-F55B-478A-BD1F82F87CD2}"/>
              </a:ext>
            </a:extLst>
          </p:cNvPr>
          <p:cNvSpPr/>
          <p:nvPr/>
        </p:nvSpPr>
        <p:spPr>
          <a:xfrm>
            <a:off x="5832571" y="3742660"/>
            <a:ext cx="3901238" cy="3030278"/>
          </a:xfrm>
          <a:custGeom>
            <a:avLst/>
            <a:gdLst>
              <a:gd name="connsiteX0" fmla="*/ 0 w 3901238"/>
              <a:gd name="connsiteY0" fmla="*/ 0 h 3030278"/>
              <a:gd name="connsiteX1" fmla="*/ 3901238 w 3901238"/>
              <a:gd name="connsiteY1" fmla="*/ 0 h 3030278"/>
              <a:gd name="connsiteX2" fmla="*/ 3901238 w 3901238"/>
              <a:gd name="connsiteY2" fmla="*/ 3030278 h 3030278"/>
              <a:gd name="connsiteX3" fmla="*/ 0 w 3901238"/>
              <a:gd name="connsiteY3" fmla="*/ 3030278 h 3030278"/>
              <a:gd name="connsiteX4" fmla="*/ 0 w 3901238"/>
              <a:gd name="connsiteY4" fmla="*/ 0 h 3030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1238" h="3030278" extrusionOk="0">
                <a:moveTo>
                  <a:pt x="0" y="0"/>
                </a:moveTo>
                <a:cubicBezTo>
                  <a:pt x="602282" y="118645"/>
                  <a:pt x="3029905" y="116012"/>
                  <a:pt x="3901238" y="0"/>
                </a:cubicBezTo>
                <a:cubicBezTo>
                  <a:pt x="3768356" y="529695"/>
                  <a:pt x="3986189" y="2402474"/>
                  <a:pt x="3901238" y="3030278"/>
                </a:cubicBezTo>
                <a:cubicBezTo>
                  <a:pt x="2911212" y="3164878"/>
                  <a:pt x="1069433" y="2873082"/>
                  <a:pt x="0" y="3030278"/>
                </a:cubicBezTo>
                <a:cubicBezTo>
                  <a:pt x="-20187" y="2185094"/>
                  <a:pt x="-152480" y="921151"/>
                  <a:pt x="0" y="0"/>
                </a:cubicBezTo>
                <a:close/>
              </a:path>
            </a:pathLst>
          </a:custGeom>
          <a:noFill/>
          <a:ln w="38100">
            <a:solidFill>
              <a:srgbClr val="FF0000"/>
            </a:solidFill>
            <a:prstDash val="sysDot"/>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spcAft>
                <a:spcPts val="600"/>
              </a:spcAft>
            </a:pPr>
            <a:endParaRPr lang="en-US" sz="3600" b="1">
              <a:solidFill>
                <a:srgbClr val="FF0000"/>
              </a:solidFill>
              <a:latin typeface="Comic Sans MS" panose="030F0702030302020204" pitchFamily="66" charset="0"/>
            </a:endParaRPr>
          </a:p>
        </p:txBody>
      </p:sp>
      <p:sp>
        <p:nvSpPr>
          <p:cNvPr id="11" name="TextBox 10">
            <a:extLst>
              <a:ext uri="{FF2B5EF4-FFF2-40B4-BE49-F238E27FC236}">
                <a16:creationId xmlns:a16="http://schemas.microsoft.com/office/drawing/2014/main" id="{45838E6A-AF5E-CF63-0C1A-39B5D8F73DF9}"/>
              </a:ext>
            </a:extLst>
          </p:cNvPr>
          <p:cNvSpPr txBox="1"/>
          <p:nvPr/>
        </p:nvSpPr>
        <p:spPr>
          <a:xfrm>
            <a:off x="593021" y="1614801"/>
            <a:ext cx="4909543" cy="357020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400">
                <a:solidFill>
                  <a:schemeClr val="tx2"/>
                </a:solidFill>
                <a:latin typeface="Calibri" panose="020F0502020204030204" pitchFamily="34" charset="0"/>
                <a:cs typeface="Calibri" panose="020F0502020204030204" pitchFamily="34" charset="0"/>
              </a:rPr>
              <a:t>Enhancements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400">
                <a:solidFill>
                  <a:schemeClr val="tx2"/>
                </a:solidFill>
                <a:latin typeface="Calibri" panose="020F0502020204030204" pitchFamily="34" charset="0"/>
                <a:cs typeface="Calibri" panose="020F0502020204030204" pitchFamily="34" charset="0"/>
              </a:rPr>
              <a:t>Instead of CPU Latency metric, it uses CPU Ready + CPU </a:t>
            </a:r>
            <a:r>
              <a:rPr lang="en-US" sz="1400" err="1">
                <a:solidFill>
                  <a:schemeClr val="tx2"/>
                </a:solidFill>
                <a:latin typeface="Calibri" panose="020F0502020204030204" pitchFamily="34" charset="0"/>
                <a:cs typeface="Calibri" panose="020F0502020204030204" pitchFamily="34" charset="0"/>
              </a:rPr>
              <a:t>CoStop</a:t>
            </a:r>
            <a:r>
              <a:rPr lang="en-US" sz="1400">
                <a:solidFill>
                  <a:schemeClr val="tx2"/>
                </a:solidFill>
                <a:latin typeface="Calibri" panose="020F0502020204030204" pitchFamily="34" charset="0"/>
                <a:cs typeface="Calibri" panose="020F0502020204030204" pitchFamily="34" charset="0"/>
              </a:rPr>
              <a:t> + Overlap + Other Wait. These metrics do not depend on power management, so it’s more appropriate for this purpose than CPU Latency. For details of use case for CPU Latency, see Part 2 Chapter 2 CPU Metrics. </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400">
                <a:solidFill>
                  <a:schemeClr val="tx2"/>
                </a:solidFill>
                <a:latin typeface="Calibri" panose="020F0502020204030204" pitchFamily="34" charset="0"/>
                <a:cs typeface="Calibri" panose="020F0502020204030204" pitchFamily="34" charset="0"/>
              </a:rPr>
              <a:t>Added CPU Usage to eliminate triggered alert when hardly anyone affected.</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400">
                <a:solidFill>
                  <a:schemeClr val="tx2"/>
                </a:solidFill>
                <a:latin typeface="Calibri" panose="020F0502020204030204" pitchFamily="34" charset="0"/>
                <a:cs typeface="Calibri" panose="020F0502020204030204" pitchFamily="34" charset="0"/>
              </a:rPr>
              <a:t>Add 20-sec peak to ensure problem is real</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400">
                <a:solidFill>
                  <a:schemeClr val="tx2"/>
                </a:solidFill>
                <a:latin typeface="Calibri" panose="020F0502020204030204" pitchFamily="34" charset="0"/>
                <a:cs typeface="Calibri" panose="020F0502020204030204" pitchFamily="34" charset="0"/>
              </a:rPr>
              <a:t>No yellow. </a:t>
            </a:r>
          </a:p>
          <a:p>
            <a:pPr marL="0" marR="0" lvl="0" indent="0" algn="l" defTabSz="914400" rtl="0" eaLnBrk="1" fontAlgn="auto" latinLnBrk="0" hangingPunct="1">
              <a:lnSpc>
                <a:spcPct val="100000"/>
              </a:lnSpc>
              <a:spcBef>
                <a:spcPts val="600"/>
              </a:spcBef>
              <a:spcAft>
                <a:spcPts val="0"/>
              </a:spcAft>
              <a:buClrTx/>
              <a:buSzTx/>
              <a:buFontTx/>
              <a:buNone/>
              <a:tabLst/>
              <a:defRPr/>
            </a:pPr>
            <a:r>
              <a:rPr lang="en-US" sz="1400">
                <a:solidFill>
                  <a:schemeClr val="tx2"/>
                </a:solidFill>
                <a:latin typeface="Calibri" panose="020F0502020204030204" pitchFamily="34" charset="0"/>
                <a:cs typeface="Calibri" panose="020F0502020204030204" pitchFamily="34" charset="0"/>
              </a:rPr>
              <a:t>Limitation: </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400">
                <a:solidFill>
                  <a:schemeClr val="tx2"/>
                </a:solidFill>
                <a:latin typeface="Calibri" panose="020F0502020204030204" pitchFamily="34" charset="0"/>
                <a:cs typeface="Calibri" panose="020F0502020204030204" pitchFamily="34" charset="0"/>
              </a:rPr>
              <a:t>bug on vSphere 7.0 U2 onwards </a:t>
            </a:r>
            <a:r>
              <a:rPr lang="en-US" sz="1400">
                <a:solidFill>
                  <a:schemeClr val="tx2"/>
                </a:solidFill>
                <a:latin typeface="Calibri" panose="020F0502020204030204" pitchFamily="34" charset="0"/>
                <a:cs typeface="Calibri" panose="020F0502020204030204" pitchFamily="34" charset="0"/>
                <a:hlinkClick r:id="rId4"/>
              </a:rPr>
              <a:t>https://kb.vmware.com/s/article/85393</a:t>
            </a:r>
            <a:r>
              <a:rPr lang="en-US" sz="1400">
                <a:solidFill>
                  <a:schemeClr val="tx2"/>
                </a:solidFill>
                <a:latin typeface="Calibri" panose="020F0502020204030204" pitchFamily="34" charset="0"/>
                <a:cs typeface="Calibri" panose="020F0502020204030204" pitchFamily="34" charset="0"/>
              </a:rPr>
              <a:t>. No workaround? Can </a:t>
            </a:r>
            <a:r>
              <a:rPr lang="en-US" sz="1400" err="1">
                <a:solidFill>
                  <a:schemeClr val="tx2"/>
                </a:solidFill>
                <a:latin typeface="Calibri" panose="020F0502020204030204" pitchFamily="34" charset="0"/>
                <a:cs typeface="Calibri" panose="020F0502020204030204" pitchFamily="34" charset="0"/>
              </a:rPr>
              <a:t>Eng</a:t>
            </a:r>
            <a:r>
              <a:rPr lang="en-US" sz="1400">
                <a:solidFill>
                  <a:schemeClr val="tx2"/>
                </a:solidFill>
                <a:latin typeface="Calibri" panose="020F0502020204030204" pitchFamily="34" charset="0"/>
                <a:cs typeface="Calibri" panose="020F0502020204030204" pitchFamily="34" charset="0"/>
              </a:rPr>
              <a:t> check in the code?</a:t>
            </a:r>
          </a:p>
        </p:txBody>
      </p:sp>
    </p:spTree>
    <p:extLst>
      <p:ext uri="{BB962C8B-B14F-4D97-AF65-F5344CB8AC3E}">
        <p14:creationId xmlns:p14="http://schemas.microsoft.com/office/powerpoint/2010/main" val="939466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1BDA3DA-A6D3-3C8A-CEBE-39C0A64D0455}"/>
              </a:ext>
            </a:extLst>
          </p:cNvPr>
          <p:cNvSpPr>
            <a:spLocks noGrp="1"/>
          </p:cNvSpPr>
          <p:nvPr>
            <p:ph type="subTitle" idx="10"/>
          </p:nvPr>
        </p:nvSpPr>
        <p:spPr/>
        <p:txBody>
          <a:bodyPr/>
          <a:lstStyle/>
          <a:p>
            <a:r>
              <a:rPr lang="en-US" dirty="0"/>
              <a:t>3 alerts </a:t>
            </a:r>
            <a:r>
              <a:rPr lang="en-US" dirty="0">
                <a:sym typeface="Wingdings" panose="05000000000000000000" pitchFamily="2" charset="2"/>
              </a:rPr>
              <a:t> 1</a:t>
            </a:r>
            <a:endParaRPr lang="en-US" dirty="0"/>
          </a:p>
        </p:txBody>
      </p:sp>
      <p:sp>
        <p:nvSpPr>
          <p:cNvPr id="3" name="Title 2">
            <a:extLst>
              <a:ext uri="{FF2B5EF4-FFF2-40B4-BE49-F238E27FC236}">
                <a16:creationId xmlns:a16="http://schemas.microsoft.com/office/drawing/2014/main" id="{7551EAAE-B21A-6026-8899-F1F3A2AC1277}"/>
              </a:ext>
            </a:extLst>
          </p:cNvPr>
          <p:cNvSpPr>
            <a:spLocks noGrp="1"/>
          </p:cNvSpPr>
          <p:nvPr>
            <p:ph type="title"/>
          </p:nvPr>
        </p:nvSpPr>
        <p:spPr/>
        <p:txBody>
          <a:bodyPr/>
          <a:lstStyle/>
          <a:p>
            <a:r>
              <a:rPr lang="en-US" dirty="0"/>
              <a:t>VM Alerts: Memory Performance</a:t>
            </a:r>
          </a:p>
        </p:txBody>
      </p:sp>
      <p:graphicFrame>
        <p:nvGraphicFramePr>
          <p:cNvPr id="4" name="Table 3">
            <a:extLst>
              <a:ext uri="{FF2B5EF4-FFF2-40B4-BE49-F238E27FC236}">
                <a16:creationId xmlns:a16="http://schemas.microsoft.com/office/drawing/2014/main" id="{5B4E0DDD-2B1B-DB28-A545-DEE7BC1074C0}"/>
              </a:ext>
            </a:extLst>
          </p:cNvPr>
          <p:cNvGraphicFramePr>
            <a:graphicFrameLocks noGrp="1"/>
          </p:cNvGraphicFramePr>
          <p:nvPr>
            <p:extLst>
              <p:ext uri="{D42A27DB-BD31-4B8C-83A1-F6EECF244321}">
                <p14:modId xmlns:p14="http://schemas.microsoft.com/office/powerpoint/2010/main" val="41020024"/>
              </p:ext>
            </p:extLst>
          </p:nvPr>
        </p:nvGraphicFramePr>
        <p:xfrm>
          <a:off x="495946" y="1582986"/>
          <a:ext cx="11087884" cy="1889760"/>
        </p:xfrm>
        <a:graphic>
          <a:graphicData uri="http://schemas.openxmlformats.org/drawingml/2006/table">
            <a:tbl>
              <a:tblPr firstRow="1" bandRow="1">
                <a:tableStyleId>{5C22544A-7EE6-4342-B048-85BDC9FD1C3A}</a:tableStyleId>
              </a:tblPr>
              <a:tblGrid>
                <a:gridCol w="4479010">
                  <a:extLst>
                    <a:ext uri="{9D8B030D-6E8A-4147-A177-3AD203B41FA5}">
                      <a16:colId xmlns:a16="http://schemas.microsoft.com/office/drawing/2014/main" val="1379606815"/>
                    </a:ext>
                  </a:extLst>
                </a:gridCol>
                <a:gridCol w="6608874">
                  <a:extLst>
                    <a:ext uri="{9D8B030D-6E8A-4147-A177-3AD203B41FA5}">
                      <a16:colId xmlns:a16="http://schemas.microsoft.com/office/drawing/2014/main" val="1234197072"/>
                    </a:ext>
                  </a:extLst>
                </a:gridCol>
              </a:tblGrid>
              <a:tr h="2824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u="none" strike="noStrike" kern="1200" dirty="0">
                          <a:solidFill>
                            <a:schemeClr val="bg1"/>
                          </a:solidFill>
                          <a:effectLst/>
                          <a:latin typeface="Calibri" panose="020F0502020204030204" pitchFamily="34" charset="0"/>
                          <a:ea typeface="+mn-ea"/>
                          <a:cs typeface="Calibri" panose="020F0502020204030204" pitchFamily="34" charset="0"/>
                        </a:rPr>
                        <a:t>Alerts deleted</a:t>
                      </a:r>
                    </a:p>
                  </a:txBody>
                  <a:tcPr anchor="b"/>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600" dirty="0">
                          <a:solidFill>
                            <a:schemeClr val="bg1"/>
                          </a:solidFill>
                          <a:latin typeface="Calibri" panose="020F0502020204030204" pitchFamily="34" charset="0"/>
                          <a:cs typeface="Calibri" panose="020F0502020204030204" pitchFamily="34" charset="0"/>
                        </a:rPr>
                        <a:t>Reasons</a:t>
                      </a:r>
                    </a:p>
                  </a:txBody>
                  <a:tcPr anchor="ctr"/>
                </a:tc>
                <a:extLst>
                  <a:ext uri="{0D108BD9-81ED-4DB2-BD59-A6C34878D82A}">
                    <a16:rowId xmlns:a16="http://schemas.microsoft.com/office/drawing/2014/main" val="3128163007"/>
                  </a:ext>
                </a:extLst>
              </a:tr>
              <a:tr h="437654">
                <a:tc>
                  <a:txBody>
                    <a:bodyPr/>
                    <a:lstStyle/>
                    <a:p>
                      <a:pPr algn="l" fontAlgn="b"/>
                      <a:r>
                        <a:rPr lang="en-US" sz="1400" u="none" strike="noStrike" dirty="0">
                          <a:solidFill>
                            <a:schemeClr val="tx2"/>
                          </a:solidFill>
                          <a:effectLst/>
                          <a:latin typeface="Calibri" panose="020F0502020204030204" pitchFamily="34" charset="0"/>
                          <a:cs typeface="Calibri" panose="020F0502020204030204" pitchFamily="34" charset="0"/>
                        </a:rPr>
                        <a:t>VM has memory contention caused by swap wait and high disk read latency</a:t>
                      </a:r>
                      <a:endParaRPr lang="en-US" sz="1400" b="0" i="0" u="none" strike="noStrike" dirty="0">
                        <a:solidFill>
                          <a:schemeClr val="tx2"/>
                        </a:solidFill>
                        <a:effectLst/>
                        <a:latin typeface="Calibri" panose="020F0502020204030204" pitchFamily="34" charset="0"/>
                        <a:cs typeface="Calibri" panose="020F0502020204030204" pitchFamily="34" charset="0"/>
                      </a:endParaRPr>
                    </a:p>
                  </a:txBody>
                  <a:tcPr anchor="ctr"/>
                </a:tc>
                <a:tc rowSpan="3">
                  <a:txBody>
                    <a:bodyPr/>
                    <a:lstStyle/>
                    <a:p>
                      <a:pPr>
                        <a:spcBef>
                          <a:spcPts val="600"/>
                        </a:spcBef>
                      </a:pPr>
                      <a:r>
                        <a:rPr lang="en-US" sz="1400" dirty="0">
                          <a:solidFill>
                            <a:schemeClr val="tx2"/>
                          </a:solidFill>
                          <a:latin typeface="Calibri" panose="020F0502020204030204" pitchFamily="34" charset="0"/>
                          <a:cs typeface="Calibri" panose="020F0502020204030204" pitchFamily="34" charset="0"/>
                        </a:rPr>
                        <a:t>Correlation between memory latency and the specific symptoms are not clear or could be wrong. It can't be proven also. It’s best not to state it as it could be misleading. </a:t>
                      </a:r>
                    </a:p>
                    <a:p>
                      <a:pPr>
                        <a:spcBef>
                          <a:spcPts val="600"/>
                        </a:spcBef>
                      </a:pPr>
                      <a:r>
                        <a:rPr lang="en-US" sz="1400" dirty="0">
                          <a:solidFill>
                            <a:schemeClr val="tx2"/>
                          </a:solidFill>
                          <a:latin typeface="Calibri" panose="020F0502020204030204" pitchFamily="34" charset="0"/>
                          <a:cs typeface="Calibri" panose="020F0502020204030204" pitchFamily="34" charset="0"/>
                        </a:rPr>
                        <a:t>In the case of Memory Limit, it’s just one of the factors causing contention. There are other factors, such as high usage on parent ESXi and VM share, and it’s impossible to see which one actually caused the problem.</a:t>
                      </a:r>
                    </a:p>
                  </a:txBody>
                  <a:tcPr anchor="ctr"/>
                </a:tc>
                <a:extLst>
                  <a:ext uri="{0D108BD9-81ED-4DB2-BD59-A6C34878D82A}">
                    <a16:rowId xmlns:a16="http://schemas.microsoft.com/office/drawing/2014/main" val="2777217681"/>
                  </a:ext>
                </a:extLst>
              </a:tr>
              <a:tr h="437654">
                <a:tc>
                  <a:txBody>
                    <a:bodyPr/>
                    <a:lstStyle/>
                    <a:p>
                      <a:pPr algn="l" fontAlgn="b"/>
                      <a:r>
                        <a:rPr lang="en-US" sz="1400" u="none" strike="noStrike" dirty="0">
                          <a:solidFill>
                            <a:schemeClr val="tx2"/>
                          </a:solidFill>
                          <a:effectLst/>
                          <a:latin typeface="Calibri" panose="020F0502020204030204" pitchFamily="34" charset="0"/>
                          <a:cs typeface="Calibri" panose="020F0502020204030204" pitchFamily="34" charset="0"/>
                        </a:rPr>
                        <a:t>VM is experiencing memory compression, ballooning, or swapping due to memory limit</a:t>
                      </a:r>
                      <a:endParaRPr lang="en-US" sz="1400" b="0" i="0" u="none" strike="noStrike" dirty="0">
                        <a:solidFill>
                          <a:schemeClr val="tx2"/>
                        </a:solidFill>
                        <a:effectLst/>
                        <a:latin typeface="Calibri" panose="020F0502020204030204" pitchFamily="34" charset="0"/>
                        <a:cs typeface="Calibri" panose="020F0502020204030204" pitchFamily="34" charset="0"/>
                      </a:endParaRPr>
                    </a:p>
                  </a:txBody>
                  <a:tcPr anchor="ctr"/>
                </a:tc>
                <a:tc vMerge="1">
                  <a:txBody>
                    <a:bodyPr/>
                    <a:lstStyle/>
                    <a:p>
                      <a:pPr>
                        <a:spcBef>
                          <a:spcPts val="600"/>
                        </a:spcBef>
                      </a:pPr>
                      <a:endParaRPr lang="en-US" sz="800">
                        <a:solidFill>
                          <a:schemeClr val="tx2"/>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391165496"/>
                  </a:ext>
                </a:extLst>
              </a:tr>
              <a:tr h="437654">
                <a:tc>
                  <a:txBody>
                    <a:bodyPr/>
                    <a:lstStyle/>
                    <a:p>
                      <a:pPr algn="l" fontAlgn="b"/>
                      <a:r>
                        <a:rPr lang="en-US" sz="1400" u="none" strike="noStrike" dirty="0">
                          <a:solidFill>
                            <a:schemeClr val="tx2"/>
                          </a:solidFill>
                          <a:effectLst/>
                          <a:latin typeface="Calibri" panose="020F0502020204030204" pitchFamily="34" charset="0"/>
                          <a:cs typeface="Calibri" panose="020F0502020204030204" pitchFamily="34" charset="0"/>
                        </a:rPr>
                        <a:t>VM has memory contention due to memory compression, ballooning, or swapping</a:t>
                      </a:r>
                      <a:endParaRPr lang="en-US" sz="1400" b="0" i="0" u="none" strike="noStrike" dirty="0">
                        <a:solidFill>
                          <a:schemeClr val="tx2"/>
                        </a:solidFill>
                        <a:effectLst/>
                        <a:latin typeface="Calibri" panose="020F0502020204030204" pitchFamily="34" charset="0"/>
                        <a:cs typeface="Calibri" panose="020F0502020204030204" pitchFamily="34" charset="0"/>
                      </a:endParaRPr>
                    </a:p>
                  </a:txBody>
                  <a:tcPr anchor="ctr"/>
                </a:tc>
                <a:tc vMerge="1">
                  <a:txBody>
                    <a:bodyPr/>
                    <a:lstStyle/>
                    <a:p>
                      <a:pPr>
                        <a:spcBef>
                          <a:spcPts val="600"/>
                        </a:spcBef>
                      </a:pPr>
                      <a:endParaRPr lang="en-US" sz="800">
                        <a:solidFill>
                          <a:schemeClr val="tx2"/>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141599335"/>
                  </a:ext>
                </a:extLst>
              </a:tr>
            </a:tbl>
          </a:graphicData>
        </a:graphic>
      </p:graphicFrame>
      <p:sp>
        <p:nvSpPr>
          <p:cNvPr id="6" name="TextBox 5">
            <a:extLst>
              <a:ext uri="{FF2B5EF4-FFF2-40B4-BE49-F238E27FC236}">
                <a16:creationId xmlns:a16="http://schemas.microsoft.com/office/drawing/2014/main" id="{2CCAE417-CEB9-6E2B-68D8-A4BD6BBFF1BE}"/>
              </a:ext>
            </a:extLst>
          </p:cNvPr>
          <p:cNvSpPr txBox="1"/>
          <p:nvPr/>
        </p:nvSpPr>
        <p:spPr>
          <a:xfrm>
            <a:off x="495946" y="4189946"/>
            <a:ext cx="5997844"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600" dirty="0">
                <a:solidFill>
                  <a:schemeClr val="tx2"/>
                </a:solidFill>
                <a:latin typeface="Calibri" panose="020F0502020204030204" pitchFamily="34" charset="0"/>
                <a:cs typeface="Calibri" panose="020F0502020204030204" pitchFamily="34" charset="0"/>
              </a:rPr>
              <a:t>A new alert: </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600" dirty="0">
                <a:solidFill>
                  <a:schemeClr val="tx2"/>
                </a:solidFill>
                <a:latin typeface="Calibri" panose="020F0502020204030204" pitchFamily="34" charset="0"/>
                <a:cs typeface="Calibri" panose="020F0502020204030204" pitchFamily="34" charset="0"/>
              </a:rPr>
              <a:t>Name:  “</a:t>
            </a:r>
            <a:r>
              <a:rPr lang="en-US" sz="1600" dirty="0">
                <a:solidFill>
                  <a:schemeClr val="tx2"/>
                </a:solidFill>
                <a:highlight>
                  <a:srgbClr val="FFFF00"/>
                </a:highlight>
                <a:latin typeface="Calibri" panose="020F0502020204030204" pitchFamily="34" charset="0"/>
                <a:cs typeface="Calibri" panose="020F0502020204030204" pitchFamily="34" charset="0"/>
              </a:rPr>
              <a:t>VM experiences memory contention </a:t>
            </a:r>
            <a:r>
              <a:rPr lang="en-US" sz="1600" dirty="0">
                <a:solidFill>
                  <a:schemeClr val="tx2"/>
                </a:solidFill>
                <a:latin typeface="Calibri" panose="020F0502020204030204" pitchFamily="34" charset="0"/>
                <a:cs typeface="Calibri" panose="020F0502020204030204" pitchFamily="34" charset="0"/>
              </a:rPr>
              <a:t>"</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600" dirty="0">
                <a:solidFill>
                  <a:schemeClr val="tx2"/>
                </a:solidFill>
                <a:latin typeface="Calibri" panose="020F0502020204030204" pitchFamily="34" charset="0"/>
                <a:cs typeface="Calibri" panose="020F0502020204030204" pitchFamily="34" charset="0"/>
              </a:rPr>
              <a:t>We disable yellow. Only orange and red level.</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600" dirty="0">
                <a:solidFill>
                  <a:schemeClr val="tx2"/>
                </a:solidFill>
                <a:latin typeface="Calibri" panose="020F0502020204030204" pitchFamily="34" charset="0"/>
                <a:cs typeface="Calibri" panose="020F0502020204030204" pitchFamily="34" charset="0"/>
              </a:rPr>
              <a:t>We add 20-sec to tighten the condition, reducing the false positive</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600" dirty="0">
                <a:solidFill>
                  <a:schemeClr val="tx2"/>
                </a:solidFill>
                <a:latin typeface="Calibri" panose="020F0502020204030204" pitchFamily="34" charset="0"/>
                <a:cs typeface="Calibri" panose="020F0502020204030204" pitchFamily="34" charset="0"/>
              </a:rPr>
              <a:t>Added condition to eliminate low utilization.</a:t>
            </a:r>
          </a:p>
        </p:txBody>
      </p:sp>
      <p:pic>
        <p:nvPicPr>
          <p:cNvPr id="7" name="Picture 6">
            <a:extLst>
              <a:ext uri="{FF2B5EF4-FFF2-40B4-BE49-F238E27FC236}">
                <a16:creationId xmlns:a16="http://schemas.microsoft.com/office/drawing/2014/main" id="{87256308-A05B-4AF8-D07A-8B6AFB2C65A5}"/>
              </a:ext>
            </a:extLst>
          </p:cNvPr>
          <p:cNvPicPr>
            <a:picLocks noChangeAspect="1"/>
          </p:cNvPicPr>
          <p:nvPr/>
        </p:nvPicPr>
        <p:blipFill>
          <a:blip r:embed="rId2"/>
          <a:stretch>
            <a:fillRect/>
          </a:stretch>
        </p:blipFill>
        <p:spPr>
          <a:xfrm>
            <a:off x="6617192" y="3883880"/>
            <a:ext cx="5574808" cy="2974120"/>
          </a:xfrm>
          <a:prstGeom prst="rect">
            <a:avLst/>
          </a:prstGeom>
        </p:spPr>
      </p:pic>
    </p:spTree>
    <p:extLst>
      <p:ext uri="{BB962C8B-B14F-4D97-AF65-F5344CB8AC3E}">
        <p14:creationId xmlns:p14="http://schemas.microsoft.com/office/powerpoint/2010/main" val="3083552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1BDA3DA-A6D3-3C8A-CEBE-39C0A64D0455}"/>
              </a:ext>
            </a:extLst>
          </p:cNvPr>
          <p:cNvSpPr>
            <a:spLocks noGrp="1"/>
          </p:cNvSpPr>
          <p:nvPr>
            <p:ph type="subTitle" idx="10"/>
          </p:nvPr>
        </p:nvSpPr>
        <p:spPr/>
        <p:txBody>
          <a:bodyPr/>
          <a:lstStyle/>
          <a:p>
            <a:r>
              <a:rPr lang="en-US" dirty="0"/>
              <a:t>3 alerts </a:t>
            </a:r>
            <a:r>
              <a:rPr lang="en-US" dirty="0">
                <a:sym typeface="Wingdings" panose="05000000000000000000" pitchFamily="2" charset="2"/>
              </a:rPr>
              <a:t> 2</a:t>
            </a:r>
            <a:endParaRPr lang="en-US" dirty="0"/>
          </a:p>
        </p:txBody>
      </p:sp>
      <p:sp>
        <p:nvSpPr>
          <p:cNvPr id="3" name="Title 2">
            <a:extLst>
              <a:ext uri="{FF2B5EF4-FFF2-40B4-BE49-F238E27FC236}">
                <a16:creationId xmlns:a16="http://schemas.microsoft.com/office/drawing/2014/main" id="{7551EAAE-B21A-6026-8899-F1F3A2AC1277}"/>
              </a:ext>
            </a:extLst>
          </p:cNvPr>
          <p:cNvSpPr>
            <a:spLocks noGrp="1"/>
          </p:cNvSpPr>
          <p:nvPr>
            <p:ph type="title"/>
          </p:nvPr>
        </p:nvSpPr>
        <p:spPr/>
        <p:txBody>
          <a:bodyPr/>
          <a:lstStyle/>
          <a:p>
            <a:r>
              <a:rPr lang="en-US" dirty="0"/>
              <a:t>VM Alerts: Disk Performance</a:t>
            </a:r>
          </a:p>
        </p:txBody>
      </p:sp>
      <p:graphicFrame>
        <p:nvGraphicFramePr>
          <p:cNvPr id="4" name="Table 3">
            <a:extLst>
              <a:ext uri="{FF2B5EF4-FFF2-40B4-BE49-F238E27FC236}">
                <a16:creationId xmlns:a16="http://schemas.microsoft.com/office/drawing/2014/main" id="{5B4E0DDD-2B1B-DB28-A545-DEE7BC1074C0}"/>
              </a:ext>
            </a:extLst>
          </p:cNvPr>
          <p:cNvGraphicFramePr>
            <a:graphicFrameLocks noGrp="1"/>
          </p:cNvGraphicFramePr>
          <p:nvPr>
            <p:extLst>
              <p:ext uri="{D42A27DB-BD31-4B8C-83A1-F6EECF244321}">
                <p14:modId xmlns:p14="http://schemas.microsoft.com/office/powerpoint/2010/main" val="45860094"/>
              </p:ext>
            </p:extLst>
          </p:nvPr>
        </p:nvGraphicFramePr>
        <p:xfrm>
          <a:off x="495946" y="1303621"/>
          <a:ext cx="11087884" cy="1728748"/>
        </p:xfrm>
        <a:graphic>
          <a:graphicData uri="http://schemas.openxmlformats.org/drawingml/2006/table">
            <a:tbl>
              <a:tblPr firstRow="1" bandRow="1">
                <a:tableStyleId>{5C22544A-7EE6-4342-B048-85BDC9FD1C3A}</a:tableStyleId>
              </a:tblPr>
              <a:tblGrid>
                <a:gridCol w="4069428">
                  <a:extLst>
                    <a:ext uri="{9D8B030D-6E8A-4147-A177-3AD203B41FA5}">
                      <a16:colId xmlns:a16="http://schemas.microsoft.com/office/drawing/2014/main" val="1379606815"/>
                    </a:ext>
                  </a:extLst>
                </a:gridCol>
                <a:gridCol w="7018456">
                  <a:extLst>
                    <a:ext uri="{9D8B030D-6E8A-4147-A177-3AD203B41FA5}">
                      <a16:colId xmlns:a16="http://schemas.microsoft.com/office/drawing/2014/main" val="1234197072"/>
                    </a:ext>
                  </a:extLst>
                </a:gridCol>
              </a:tblGrid>
              <a:tr h="2824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u="none" strike="noStrike" kern="1200" dirty="0">
                          <a:solidFill>
                            <a:schemeClr val="bg1"/>
                          </a:solidFill>
                          <a:effectLst/>
                          <a:latin typeface="Calibri" panose="020F0502020204030204" pitchFamily="34" charset="0"/>
                          <a:ea typeface="+mn-ea"/>
                          <a:cs typeface="Calibri" panose="020F0502020204030204" pitchFamily="34" charset="0"/>
                        </a:rPr>
                        <a:t>Alerts deleted</a:t>
                      </a:r>
                    </a:p>
                  </a:txBody>
                  <a:tcPr anchor="b"/>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600" dirty="0">
                          <a:solidFill>
                            <a:schemeClr val="bg1"/>
                          </a:solidFill>
                          <a:latin typeface="Calibri" panose="020F0502020204030204" pitchFamily="34" charset="0"/>
                          <a:cs typeface="Calibri" panose="020F0502020204030204" pitchFamily="34" charset="0"/>
                        </a:rPr>
                        <a:t>Reasons</a:t>
                      </a:r>
                    </a:p>
                  </a:txBody>
                  <a:tcPr anchor="ctr"/>
                </a:tc>
                <a:extLst>
                  <a:ext uri="{0D108BD9-81ED-4DB2-BD59-A6C34878D82A}">
                    <a16:rowId xmlns:a16="http://schemas.microsoft.com/office/drawing/2014/main" val="3128163007"/>
                  </a:ext>
                </a:extLst>
              </a:tr>
              <a:tr h="437654">
                <a:tc>
                  <a:txBody>
                    <a:bodyPr/>
                    <a:lstStyle/>
                    <a:p>
                      <a:pPr marL="0" marR="0" lvl="0" indent="0" algn="l">
                        <a:lnSpc>
                          <a:spcPct val="100000"/>
                        </a:lnSpc>
                        <a:spcBef>
                          <a:spcPts val="0"/>
                        </a:spcBef>
                        <a:spcAft>
                          <a:spcPts val="0"/>
                        </a:spcAft>
                        <a:buNone/>
                      </a:pPr>
                      <a:r>
                        <a:rPr lang="en-US" sz="1400" b="0" i="0" u="none" strike="noStrike" noProof="0" dirty="0">
                          <a:solidFill>
                            <a:schemeClr val="tx2"/>
                          </a:solidFill>
                          <a:effectLst/>
                          <a:latin typeface="Calibri" panose="020F0502020204030204" pitchFamily="34" charset="0"/>
                          <a:cs typeface="Calibri" panose="020F0502020204030204" pitchFamily="34" charset="0"/>
                        </a:rPr>
                        <a:t>VM disk I/O read latency is high</a:t>
                      </a:r>
                      <a:endParaRPr lang="en-US" sz="1400" dirty="0">
                        <a:latin typeface="Calibri" panose="020F0502020204030204" pitchFamily="34" charset="0"/>
                        <a:cs typeface="Calibri" panose="020F0502020204030204" pitchFamily="34" charset="0"/>
                      </a:endParaRPr>
                    </a:p>
                  </a:txBody>
                  <a:tcPr anchor="ctr"/>
                </a:tc>
                <a:tc rowSpan="2">
                  <a:txBody>
                    <a:bodyPr/>
                    <a:lstStyle/>
                    <a:p>
                      <a:pPr>
                        <a:spcBef>
                          <a:spcPts val="600"/>
                        </a:spcBef>
                      </a:pPr>
                      <a:r>
                        <a:rPr lang="en-US" sz="1400" dirty="0">
                          <a:solidFill>
                            <a:schemeClr val="tx2"/>
                          </a:solidFill>
                          <a:latin typeface="Calibri" panose="020F0502020204030204" pitchFamily="34" charset="0"/>
                          <a:cs typeface="Calibri" panose="020F0502020204030204" pitchFamily="34" charset="0"/>
                        </a:rPr>
                        <a:t>They fire too often while app team do not feel a problem.</a:t>
                      </a:r>
                    </a:p>
                    <a:p>
                      <a:pPr>
                        <a:spcBef>
                          <a:spcPts val="600"/>
                        </a:spcBef>
                      </a:pPr>
                      <a:r>
                        <a:rPr lang="en-US" sz="1400" dirty="0">
                          <a:solidFill>
                            <a:schemeClr val="tx2"/>
                          </a:solidFill>
                          <a:latin typeface="Calibri" panose="020F0502020204030204" pitchFamily="34" charset="0"/>
                          <a:cs typeface="Calibri" panose="020F0502020204030204" pitchFamily="34" charset="0"/>
                        </a:rPr>
                        <a:t>The word “high” is confusing. It maps to red, orange or yellow? Better remove ambiguous word in the name.</a:t>
                      </a:r>
                    </a:p>
                  </a:txBody>
                  <a:tcPr anchor="ctr"/>
                </a:tc>
                <a:extLst>
                  <a:ext uri="{0D108BD9-81ED-4DB2-BD59-A6C34878D82A}">
                    <a16:rowId xmlns:a16="http://schemas.microsoft.com/office/drawing/2014/main" val="2777217681"/>
                  </a:ext>
                </a:extLst>
              </a:tr>
              <a:tr h="4376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u="none" strike="noStrike" dirty="0">
                          <a:solidFill>
                            <a:schemeClr val="tx2"/>
                          </a:solidFill>
                          <a:effectLst/>
                          <a:latin typeface="Calibri" panose="020F0502020204030204" pitchFamily="34" charset="0"/>
                          <a:cs typeface="Calibri" panose="020F0502020204030204" pitchFamily="34" charset="0"/>
                        </a:rPr>
                        <a:t>VM disk I/O write latency is high</a:t>
                      </a:r>
                      <a:endParaRPr lang="en-US" sz="1400" b="0" i="0" u="none" strike="noStrike" dirty="0">
                        <a:solidFill>
                          <a:schemeClr val="tx2"/>
                        </a:solidFill>
                        <a:effectLst/>
                        <a:latin typeface="Calibri" panose="020F0502020204030204" pitchFamily="34" charset="0"/>
                        <a:cs typeface="Calibri" panose="020F0502020204030204" pitchFamily="34" charset="0"/>
                      </a:endParaRPr>
                    </a:p>
                  </a:txBody>
                  <a:tcPr anchor="ctr"/>
                </a:tc>
                <a:tc vMerge="1">
                  <a:txBody>
                    <a:bodyPr/>
                    <a:lstStyle/>
                    <a:p>
                      <a:pPr>
                        <a:spcBef>
                          <a:spcPts val="600"/>
                        </a:spcBef>
                      </a:pPr>
                      <a:endParaRPr lang="en-US" sz="800">
                        <a:solidFill>
                          <a:schemeClr val="tx2"/>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391165496"/>
                  </a:ext>
                </a:extLst>
              </a:tr>
              <a:tr h="4376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dirty="0">
                          <a:solidFill>
                            <a:schemeClr val="tx2"/>
                          </a:solidFill>
                          <a:effectLst/>
                          <a:latin typeface="Calibri" panose="020F0502020204030204" pitchFamily="34" charset="0"/>
                          <a:cs typeface="Calibri" panose="020F0502020204030204" pitchFamily="34" charset="0"/>
                        </a:rPr>
                        <a:t>VM has disk I/O latency problem caused by snapshots</a:t>
                      </a:r>
                    </a:p>
                  </a:txBody>
                  <a:tcPr anchor="ctr"/>
                </a:tc>
                <a:tc>
                  <a:txBody>
                    <a:bodyPr/>
                    <a:lstStyle/>
                    <a:p>
                      <a:pPr>
                        <a:spcBef>
                          <a:spcPts val="600"/>
                        </a:spcBef>
                      </a:pPr>
                      <a:r>
                        <a:rPr lang="en-US" sz="1400" dirty="0">
                          <a:solidFill>
                            <a:schemeClr val="tx2"/>
                          </a:solidFill>
                          <a:latin typeface="Calibri" panose="020F0502020204030204" pitchFamily="34" charset="0"/>
                          <a:cs typeface="Calibri" panose="020F0502020204030204" pitchFamily="34" charset="0"/>
                        </a:rPr>
                        <a:t>It's a guess that can't be proven, so better keep it general. The counter Other Wait has false positive bug (see KB)</a:t>
                      </a:r>
                    </a:p>
                  </a:txBody>
                  <a:tcPr anchor="ctr"/>
                </a:tc>
                <a:extLst>
                  <a:ext uri="{0D108BD9-81ED-4DB2-BD59-A6C34878D82A}">
                    <a16:rowId xmlns:a16="http://schemas.microsoft.com/office/drawing/2014/main" val="296500467"/>
                  </a:ext>
                </a:extLst>
              </a:tr>
            </a:tbl>
          </a:graphicData>
        </a:graphic>
      </p:graphicFrame>
      <p:sp>
        <p:nvSpPr>
          <p:cNvPr id="6" name="TextBox 5">
            <a:extLst>
              <a:ext uri="{FF2B5EF4-FFF2-40B4-BE49-F238E27FC236}">
                <a16:creationId xmlns:a16="http://schemas.microsoft.com/office/drawing/2014/main" id="{2CCAE417-CEB9-6E2B-68D8-A4BD6BBFF1BE}"/>
              </a:ext>
            </a:extLst>
          </p:cNvPr>
          <p:cNvSpPr txBox="1"/>
          <p:nvPr/>
        </p:nvSpPr>
        <p:spPr>
          <a:xfrm>
            <a:off x="396555" y="3276416"/>
            <a:ext cx="4758541" cy="30162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600" dirty="0">
                <a:solidFill>
                  <a:schemeClr val="tx2"/>
                </a:solidFill>
                <a:latin typeface="Calibri" panose="020F0502020204030204" pitchFamily="34" charset="0"/>
                <a:cs typeface="Calibri" panose="020F0502020204030204" pitchFamily="34" charset="0"/>
              </a:rPr>
              <a:t>2 new alerts: </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600" dirty="0">
                <a:solidFill>
                  <a:schemeClr val="tx2"/>
                </a:solidFill>
                <a:latin typeface="Calibri" panose="020F0502020204030204" pitchFamily="34" charset="0"/>
                <a:cs typeface="Calibri" panose="020F0502020204030204" pitchFamily="34" charset="0"/>
              </a:rPr>
              <a:t>Name:  “</a:t>
            </a:r>
            <a:r>
              <a:rPr lang="en-US" sz="1600" dirty="0">
                <a:solidFill>
                  <a:schemeClr val="tx2"/>
                </a:solidFill>
                <a:highlight>
                  <a:srgbClr val="FFFF00"/>
                </a:highlight>
                <a:latin typeface="Calibri" panose="020F0502020204030204" pitchFamily="34" charset="0"/>
                <a:cs typeface="Calibri" panose="020F0502020204030204" pitchFamily="34" charset="0"/>
              </a:rPr>
              <a:t>VM experiences memory contention </a:t>
            </a:r>
            <a:r>
              <a:rPr lang="en-US" sz="1600" dirty="0">
                <a:solidFill>
                  <a:schemeClr val="tx2"/>
                </a:solidFill>
                <a:latin typeface="Calibri" panose="020F0502020204030204" pitchFamily="34" charset="0"/>
                <a:cs typeface="Calibri" panose="020F0502020204030204" pitchFamily="34" charset="0"/>
              </a:rPr>
              <a:t>"</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600" dirty="0">
                <a:solidFill>
                  <a:schemeClr val="tx2"/>
                </a:solidFill>
                <a:latin typeface="Calibri" panose="020F0502020204030204" pitchFamily="34" charset="0"/>
                <a:cs typeface="Calibri" panose="020F0502020204030204" pitchFamily="34" charset="0"/>
              </a:rPr>
              <a:t>We disable yellow and orange to reduce noise.</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600" dirty="0">
                <a:solidFill>
                  <a:schemeClr val="tx2"/>
                </a:solidFill>
                <a:latin typeface="Calibri" panose="020F0502020204030204" pitchFamily="34" charset="0"/>
                <a:cs typeface="Calibri" panose="020F0502020204030204" pitchFamily="34" charset="0"/>
              </a:rPr>
              <a:t>We add 20-sec to tighten the condition, reducing the false positive</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600" dirty="0">
                <a:solidFill>
                  <a:schemeClr val="tx2"/>
                </a:solidFill>
                <a:latin typeface="Calibri" panose="020F0502020204030204" pitchFamily="34" charset="0"/>
                <a:cs typeface="Calibri" panose="020F0502020204030204" pitchFamily="34" charset="0"/>
              </a:rPr>
              <a:t>Added condition to eliminate low utilization.</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600" dirty="0">
                <a:solidFill>
                  <a:schemeClr val="tx2"/>
                </a:solidFill>
                <a:latin typeface="Calibri" panose="020F0502020204030204" pitchFamily="34" charset="0"/>
                <a:cs typeface="Calibri" panose="020F0502020204030204" pitchFamily="34" charset="0"/>
              </a:rPr>
              <a:t>We still keep Write and Read separate as the remediation is different.</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600" dirty="0">
                <a:solidFill>
                  <a:schemeClr val="tx2"/>
                </a:solidFill>
                <a:latin typeface="Calibri" panose="020F0502020204030204" pitchFamily="34" charset="0"/>
                <a:cs typeface="Calibri" panose="020F0502020204030204" pitchFamily="34" charset="0"/>
              </a:rPr>
              <a:t>Fix wait cycle to 1 as customers want it earlier. No change in Cancel Cycle (3)</a:t>
            </a:r>
          </a:p>
        </p:txBody>
      </p:sp>
      <p:pic>
        <p:nvPicPr>
          <p:cNvPr id="8" name="Picture 7">
            <a:extLst>
              <a:ext uri="{FF2B5EF4-FFF2-40B4-BE49-F238E27FC236}">
                <a16:creationId xmlns:a16="http://schemas.microsoft.com/office/drawing/2014/main" id="{BDA42A7D-2187-9141-EF03-4E499F88FAFE}"/>
              </a:ext>
            </a:extLst>
          </p:cNvPr>
          <p:cNvPicPr>
            <a:picLocks noChangeAspect="1"/>
          </p:cNvPicPr>
          <p:nvPr/>
        </p:nvPicPr>
        <p:blipFill>
          <a:blip r:embed="rId2"/>
          <a:stretch>
            <a:fillRect/>
          </a:stretch>
        </p:blipFill>
        <p:spPr>
          <a:xfrm>
            <a:off x="5346348" y="3276416"/>
            <a:ext cx="6845652" cy="3581584"/>
          </a:xfrm>
          <a:prstGeom prst="rect">
            <a:avLst/>
          </a:prstGeom>
        </p:spPr>
      </p:pic>
    </p:spTree>
    <p:extLst>
      <p:ext uri="{BB962C8B-B14F-4D97-AF65-F5344CB8AC3E}">
        <p14:creationId xmlns:p14="http://schemas.microsoft.com/office/powerpoint/2010/main" val="392418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DA092283-D1AE-6762-C5C2-D413FAEB32B1}"/>
              </a:ext>
            </a:extLst>
          </p:cNvPr>
          <p:cNvSpPr>
            <a:spLocks noGrp="1"/>
          </p:cNvSpPr>
          <p:nvPr>
            <p:ph type="subTitle" idx="10"/>
          </p:nvPr>
        </p:nvSpPr>
        <p:spPr/>
        <p:txBody>
          <a:bodyPr/>
          <a:lstStyle/>
          <a:p>
            <a:r>
              <a:rPr lang="en-US" dirty="0"/>
              <a:t>2 alerts </a:t>
            </a:r>
            <a:r>
              <a:rPr lang="en-US" dirty="0">
                <a:sym typeface="Wingdings" panose="05000000000000000000" pitchFamily="2" charset="2"/>
              </a:rPr>
              <a:t> 0</a:t>
            </a:r>
            <a:endParaRPr lang="en-US" dirty="0"/>
          </a:p>
        </p:txBody>
      </p:sp>
      <p:sp>
        <p:nvSpPr>
          <p:cNvPr id="4" name="Title 3">
            <a:extLst>
              <a:ext uri="{FF2B5EF4-FFF2-40B4-BE49-F238E27FC236}">
                <a16:creationId xmlns:a16="http://schemas.microsoft.com/office/drawing/2014/main" id="{14B7B5C6-2E7A-8E7E-572C-3A1C8B4EE4BF}"/>
              </a:ext>
            </a:extLst>
          </p:cNvPr>
          <p:cNvSpPr>
            <a:spLocks noGrp="1"/>
          </p:cNvSpPr>
          <p:nvPr>
            <p:ph type="title"/>
          </p:nvPr>
        </p:nvSpPr>
        <p:spPr/>
        <p:txBody>
          <a:bodyPr/>
          <a:lstStyle/>
          <a:p>
            <a:r>
              <a:rPr lang="en-US" dirty="0"/>
              <a:t>Other Changes to VM Alerts</a:t>
            </a:r>
          </a:p>
        </p:txBody>
      </p:sp>
      <p:graphicFrame>
        <p:nvGraphicFramePr>
          <p:cNvPr id="6" name="Table 6">
            <a:extLst>
              <a:ext uri="{FF2B5EF4-FFF2-40B4-BE49-F238E27FC236}">
                <a16:creationId xmlns:a16="http://schemas.microsoft.com/office/drawing/2014/main" id="{B387EA5A-0548-E17B-B5A1-3CAA14B57E3F}"/>
              </a:ext>
            </a:extLst>
          </p:cNvPr>
          <p:cNvGraphicFramePr>
            <a:graphicFrameLocks noGrp="1"/>
          </p:cNvGraphicFramePr>
          <p:nvPr>
            <p:extLst>
              <p:ext uri="{D42A27DB-BD31-4B8C-83A1-F6EECF244321}">
                <p14:modId xmlns:p14="http://schemas.microsoft.com/office/powerpoint/2010/main" val="3439620538"/>
              </p:ext>
            </p:extLst>
          </p:nvPr>
        </p:nvGraphicFramePr>
        <p:xfrm>
          <a:off x="593021" y="1409944"/>
          <a:ext cx="11003870" cy="1913657"/>
        </p:xfrm>
        <a:graphic>
          <a:graphicData uri="http://schemas.openxmlformats.org/drawingml/2006/table">
            <a:tbl>
              <a:tblPr firstRow="1" bandRow="1">
                <a:tableStyleId>{5C22544A-7EE6-4342-B048-85BDC9FD1C3A}</a:tableStyleId>
              </a:tblPr>
              <a:tblGrid>
                <a:gridCol w="3071708">
                  <a:extLst>
                    <a:ext uri="{9D8B030D-6E8A-4147-A177-3AD203B41FA5}">
                      <a16:colId xmlns:a16="http://schemas.microsoft.com/office/drawing/2014/main" val="1721363782"/>
                    </a:ext>
                  </a:extLst>
                </a:gridCol>
                <a:gridCol w="4211571">
                  <a:extLst>
                    <a:ext uri="{9D8B030D-6E8A-4147-A177-3AD203B41FA5}">
                      <a16:colId xmlns:a16="http://schemas.microsoft.com/office/drawing/2014/main" val="434628139"/>
                    </a:ext>
                  </a:extLst>
                </a:gridCol>
                <a:gridCol w="3720591">
                  <a:extLst>
                    <a:ext uri="{9D8B030D-6E8A-4147-A177-3AD203B41FA5}">
                      <a16:colId xmlns:a16="http://schemas.microsoft.com/office/drawing/2014/main" val="3938041546"/>
                    </a:ext>
                  </a:extLst>
                </a:gridCol>
              </a:tblGrid>
              <a:tr h="444930">
                <a:tc>
                  <a:txBody>
                    <a:bodyPr/>
                    <a:lstStyle/>
                    <a:p>
                      <a:r>
                        <a:rPr lang="en-US" sz="1400" dirty="0"/>
                        <a:t>Existing Alerts to be deprecated</a:t>
                      </a:r>
                    </a:p>
                  </a:txBody>
                  <a:tcPr/>
                </a:tc>
                <a:tc>
                  <a:txBody>
                    <a:bodyPr/>
                    <a:lstStyle/>
                    <a:p>
                      <a:r>
                        <a:rPr lang="en-US" sz="1400" dirty="0"/>
                        <a:t>Reason for Deprecation</a:t>
                      </a:r>
                    </a:p>
                  </a:txBody>
                  <a:tcPr/>
                </a:tc>
                <a:tc>
                  <a:txBody>
                    <a:bodyPr/>
                    <a:lstStyle/>
                    <a:p>
                      <a:r>
                        <a:rPr lang="en-US" sz="1400" dirty="0"/>
                        <a:t>Solution</a:t>
                      </a:r>
                    </a:p>
                  </a:txBody>
                  <a:tcPr/>
                </a:tc>
                <a:extLst>
                  <a:ext uri="{0D108BD9-81ED-4DB2-BD59-A6C34878D82A}">
                    <a16:rowId xmlns:a16="http://schemas.microsoft.com/office/drawing/2014/main" val="4010277547"/>
                  </a:ext>
                </a:extLst>
              </a:tr>
              <a:tr h="8597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dirty="0">
                          <a:solidFill>
                            <a:schemeClr val="tx2"/>
                          </a:solidFill>
                          <a:effectLst/>
                          <a:latin typeface="Calibri" panose="020F0502020204030204" pitchFamily="34" charset="0"/>
                          <a:cs typeface="Calibri" panose="020F0502020204030204" pitchFamily="34" charset="0"/>
                        </a:rPr>
                        <a:t>VM is running on snapshots for more than 2 days</a:t>
                      </a:r>
                    </a:p>
                  </a:txBody>
                  <a:tcPr anchor="ctr"/>
                </a:tc>
                <a:tc>
                  <a:txBody>
                    <a:bodyPr/>
                    <a:lstStyle/>
                    <a:p>
                      <a:pPr>
                        <a:spcBef>
                          <a:spcPts val="600"/>
                        </a:spcBef>
                      </a:pPr>
                      <a:r>
                        <a:rPr lang="en-US" sz="1400" dirty="0">
                          <a:solidFill>
                            <a:schemeClr val="tx2"/>
                          </a:solidFill>
                          <a:latin typeface="Calibri" panose="020F0502020204030204" pitchFamily="34" charset="0"/>
                          <a:cs typeface="Calibri" panose="020F0502020204030204" pitchFamily="34" charset="0"/>
                        </a:rPr>
                        <a:t>Could be intentional, meaning the alert itself is invalid. That’s why it should be deprecated not just disabled. Also, config issue is best covered via SOP dashboard</a:t>
                      </a:r>
                    </a:p>
                  </a:txBody>
                  <a:tcPr anchor="ctr"/>
                </a:tc>
                <a:tc rowSpan="2">
                  <a:txBody>
                    <a:bodyPr/>
                    <a:lstStyle/>
                    <a:p>
                      <a:pPr>
                        <a:spcBef>
                          <a:spcPts val="600"/>
                        </a:spcBef>
                      </a:pPr>
                      <a:r>
                        <a:rPr lang="en-US" sz="1400" dirty="0">
                          <a:solidFill>
                            <a:schemeClr val="tx2"/>
                          </a:solidFill>
                          <a:latin typeface="Calibri" panose="020F0502020204030204" pitchFamily="34" charset="0"/>
                          <a:cs typeface="Calibri" panose="020F0502020204030204" pitchFamily="34" charset="0"/>
                        </a:rPr>
                        <a:t>Daily SOP Dashboard, as it’s configuration issue. </a:t>
                      </a:r>
                    </a:p>
                    <a:p>
                      <a:pPr>
                        <a:spcBef>
                          <a:spcPts val="600"/>
                        </a:spcBef>
                      </a:pPr>
                      <a:r>
                        <a:rPr lang="en-US" sz="1400" dirty="0">
                          <a:solidFill>
                            <a:schemeClr val="tx2"/>
                          </a:solidFill>
                          <a:latin typeface="Calibri" panose="020F0502020204030204" pitchFamily="34" charset="0"/>
                          <a:cs typeface="Calibri" panose="020F0502020204030204" pitchFamily="34" charset="0"/>
                        </a:rPr>
                        <a:t>Limitation: to exclude ISV Appliance, need to create custom group for them and exclude them in the View Filter.</a:t>
                      </a:r>
                    </a:p>
                  </a:txBody>
                  <a:tcPr anchor="ctr"/>
                </a:tc>
                <a:extLst>
                  <a:ext uri="{0D108BD9-81ED-4DB2-BD59-A6C34878D82A}">
                    <a16:rowId xmlns:a16="http://schemas.microsoft.com/office/drawing/2014/main" val="764547028"/>
                  </a:ext>
                </a:extLst>
              </a:tr>
              <a:tr h="6089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a:solidFill>
                            <a:schemeClr val="tx2"/>
                          </a:solidFill>
                          <a:effectLst/>
                          <a:latin typeface="Calibri" panose="020F0502020204030204" pitchFamily="34" charset="0"/>
                          <a:cs typeface="Calibri" panose="020F0502020204030204" pitchFamily="34" charset="0"/>
                        </a:rPr>
                        <a:t>VM has unsupported VMware Tools</a:t>
                      </a:r>
                    </a:p>
                  </a:txBody>
                  <a:tcPr anchor="ctr"/>
                </a:tc>
                <a:tc>
                  <a:txBody>
                    <a:bodyPr/>
                    <a:lstStyle/>
                    <a:p>
                      <a:pPr>
                        <a:spcBef>
                          <a:spcPts val="600"/>
                        </a:spcBef>
                      </a:pPr>
                      <a:r>
                        <a:rPr lang="en-US" sz="1400" dirty="0">
                          <a:solidFill>
                            <a:schemeClr val="tx2"/>
                          </a:solidFill>
                          <a:latin typeface="Calibri" panose="020F0502020204030204" pitchFamily="34" charset="0"/>
                          <a:cs typeface="Calibri" panose="020F0502020204030204" pitchFamily="34" charset="0"/>
                        </a:rPr>
                        <a:t>Could be genuine constraint (some appliance controlled by ISV vendor)</a:t>
                      </a:r>
                    </a:p>
                  </a:txBody>
                  <a:tcPr anchor="ctr"/>
                </a:tc>
                <a:tc vMerge="1">
                  <a:txBody>
                    <a:bodyPr/>
                    <a:lstStyle/>
                    <a:p>
                      <a:pPr>
                        <a:spcBef>
                          <a:spcPts val="600"/>
                        </a:spcBef>
                      </a:pPr>
                      <a:endParaRPr lang="en-US" sz="800">
                        <a:solidFill>
                          <a:schemeClr val="tx2"/>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025331735"/>
                  </a:ext>
                </a:extLst>
              </a:tr>
            </a:tbl>
          </a:graphicData>
        </a:graphic>
      </p:graphicFrame>
    </p:spTree>
    <p:extLst>
      <p:ext uri="{BB962C8B-B14F-4D97-AF65-F5344CB8AC3E}">
        <p14:creationId xmlns:p14="http://schemas.microsoft.com/office/powerpoint/2010/main" val="3588278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6409877-CECF-DB20-0425-47C8DA99F298}"/>
              </a:ext>
            </a:extLst>
          </p:cNvPr>
          <p:cNvSpPr>
            <a:spLocks noGrp="1"/>
          </p:cNvSpPr>
          <p:nvPr>
            <p:ph type="subTitle" idx="10"/>
          </p:nvPr>
        </p:nvSpPr>
        <p:spPr/>
        <p:txBody>
          <a:bodyPr/>
          <a:lstStyle/>
          <a:p>
            <a:r>
              <a:rPr lang="en-SG" dirty="0"/>
              <a:t>As tech complexity rise significantly, how is your career progressing in the world of IT? </a:t>
            </a:r>
          </a:p>
        </p:txBody>
      </p:sp>
      <p:sp>
        <p:nvSpPr>
          <p:cNvPr id="3" name="Title 2">
            <a:extLst>
              <a:ext uri="{FF2B5EF4-FFF2-40B4-BE49-F238E27FC236}">
                <a16:creationId xmlns:a16="http://schemas.microsoft.com/office/drawing/2014/main" id="{1967DFDC-E9B1-C78F-6D63-9EB6453771B6}"/>
              </a:ext>
            </a:extLst>
          </p:cNvPr>
          <p:cNvSpPr>
            <a:spLocks noGrp="1"/>
          </p:cNvSpPr>
          <p:nvPr>
            <p:ph type="title"/>
          </p:nvPr>
        </p:nvSpPr>
        <p:spPr/>
        <p:txBody>
          <a:bodyPr/>
          <a:lstStyle/>
          <a:p>
            <a:r>
              <a:rPr lang="en-SG" dirty="0"/>
              <a:t>Which world do you operate?</a:t>
            </a:r>
          </a:p>
        </p:txBody>
      </p:sp>
      <p:sp>
        <p:nvSpPr>
          <p:cNvPr id="4" name="Oval 3">
            <a:extLst>
              <a:ext uri="{FF2B5EF4-FFF2-40B4-BE49-F238E27FC236}">
                <a16:creationId xmlns:a16="http://schemas.microsoft.com/office/drawing/2014/main" id="{9B7FB631-02BD-3365-B786-7838F559516A}"/>
              </a:ext>
            </a:extLst>
          </p:cNvPr>
          <p:cNvSpPr/>
          <p:nvPr/>
        </p:nvSpPr>
        <p:spPr>
          <a:xfrm>
            <a:off x="2041451" y="1720925"/>
            <a:ext cx="4148913" cy="4153564"/>
          </a:xfrm>
          <a:prstGeom prst="ellipse">
            <a:avLst/>
          </a:prstGeom>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SG" sz="4400" dirty="0">
                <a:solidFill>
                  <a:schemeClr val="bg1"/>
                </a:solidFill>
              </a:rPr>
              <a:t>Generalist</a:t>
            </a:r>
          </a:p>
          <a:p>
            <a:pPr algn="ctr">
              <a:spcAft>
                <a:spcPts val="600"/>
              </a:spcAft>
            </a:pPr>
            <a:r>
              <a:rPr lang="en-SG" sz="2000" b="1" dirty="0">
                <a:solidFill>
                  <a:srgbClr val="FFFF00"/>
                </a:solidFill>
              </a:rPr>
              <a:t>People Manager</a:t>
            </a:r>
          </a:p>
          <a:p>
            <a:pPr algn="ctr">
              <a:spcAft>
                <a:spcPts val="600"/>
              </a:spcAft>
            </a:pPr>
            <a:r>
              <a:rPr lang="en-SG" sz="2000" dirty="0">
                <a:solidFill>
                  <a:schemeClr val="bg1"/>
                </a:solidFill>
              </a:rPr>
              <a:t>Manager, Leader, Director, Department Head, Chief, etc.</a:t>
            </a:r>
          </a:p>
          <a:p>
            <a:pPr algn="ctr">
              <a:spcAft>
                <a:spcPts val="600"/>
              </a:spcAft>
            </a:pPr>
            <a:endParaRPr lang="en-SG" sz="2000" dirty="0">
              <a:solidFill>
                <a:schemeClr val="bg1"/>
              </a:solidFill>
            </a:endParaRPr>
          </a:p>
        </p:txBody>
      </p:sp>
      <p:sp>
        <p:nvSpPr>
          <p:cNvPr id="12" name="Oval 11">
            <a:extLst>
              <a:ext uri="{FF2B5EF4-FFF2-40B4-BE49-F238E27FC236}">
                <a16:creationId xmlns:a16="http://schemas.microsoft.com/office/drawing/2014/main" id="{0C6643AD-8332-12F6-F897-185A2854D547}"/>
              </a:ext>
            </a:extLst>
          </p:cNvPr>
          <p:cNvSpPr/>
          <p:nvPr/>
        </p:nvSpPr>
        <p:spPr>
          <a:xfrm>
            <a:off x="6190364" y="1720925"/>
            <a:ext cx="4148913" cy="4153564"/>
          </a:xfrm>
          <a:prstGeom prst="ellipse">
            <a:avLst/>
          </a:prstGeom>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SG" sz="4400" dirty="0">
                <a:solidFill>
                  <a:schemeClr val="bg1"/>
                </a:solidFill>
              </a:rPr>
              <a:t>Specialist</a:t>
            </a:r>
          </a:p>
          <a:p>
            <a:pPr algn="ctr">
              <a:spcAft>
                <a:spcPts val="600"/>
              </a:spcAft>
            </a:pPr>
            <a:r>
              <a:rPr lang="en-SG" sz="2000" b="1" dirty="0">
                <a:solidFill>
                  <a:srgbClr val="FFFF00"/>
                </a:solidFill>
              </a:rPr>
              <a:t>Individual Contributor</a:t>
            </a:r>
          </a:p>
          <a:p>
            <a:pPr algn="ctr">
              <a:spcAft>
                <a:spcPts val="600"/>
              </a:spcAft>
            </a:pPr>
            <a:r>
              <a:rPr lang="en-SG" sz="2000" dirty="0">
                <a:solidFill>
                  <a:schemeClr val="bg1"/>
                </a:solidFill>
              </a:rPr>
              <a:t>Architect, Developer, DBA, Administrator, SRE, QA, etc.</a:t>
            </a:r>
          </a:p>
          <a:p>
            <a:pPr algn="ctr">
              <a:spcAft>
                <a:spcPts val="600"/>
              </a:spcAft>
            </a:pPr>
            <a:endParaRPr lang="en-SG" sz="2000" dirty="0">
              <a:solidFill>
                <a:schemeClr val="bg1"/>
              </a:solidFill>
            </a:endParaRPr>
          </a:p>
        </p:txBody>
      </p:sp>
      <p:sp>
        <p:nvSpPr>
          <p:cNvPr id="13" name="Rectangle 12">
            <a:extLst>
              <a:ext uri="{FF2B5EF4-FFF2-40B4-BE49-F238E27FC236}">
                <a16:creationId xmlns:a16="http://schemas.microsoft.com/office/drawing/2014/main" id="{C4B9B6E2-664C-0360-1174-A884B7CCD265}"/>
              </a:ext>
            </a:extLst>
          </p:cNvPr>
          <p:cNvSpPr/>
          <p:nvPr/>
        </p:nvSpPr>
        <p:spPr>
          <a:xfrm>
            <a:off x="2543396" y="4786611"/>
            <a:ext cx="3145023" cy="694476"/>
          </a:xfrm>
          <a:prstGeom prst="rect">
            <a:avLst/>
          </a:prstGeom>
          <a:solidFill>
            <a:schemeClr val="accent4">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SG" sz="1600" b="1" dirty="0">
                <a:solidFill>
                  <a:schemeClr val="bg1"/>
                </a:solidFill>
                <a:effectLst>
                  <a:outerShdw blurRad="38100" dist="38100" dir="2700000" algn="tl">
                    <a:srgbClr val="000000">
                      <a:alpha val="43137"/>
                    </a:srgbClr>
                  </a:outerShdw>
                </a:effectLst>
              </a:rPr>
              <a:t>Generally more relevant to CIO</a:t>
            </a:r>
          </a:p>
        </p:txBody>
      </p:sp>
      <p:sp>
        <p:nvSpPr>
          <p:cNvPr id="14" name="Rectangle 13">
            <a:extLst>
              <a:ext uri="{FF2B5EF4-FFF2-40B4-BE49-F238E27FC236}">
                <a16:creationId xmlns:a16="http://schemas.microsoft.com/office/drawing/2014/main" id="{C944905A-48D8-4D7C-2A96-EE90901112D6}"/>
              </a:ext>
            </a:extLst>
          </p:cNvPr>
          <p:cNvSpPr/>
          <p:nvPr/>
        </p:nvSpPr>
        <p:spPr>
          <a:xfrm>
            <a:off x="6692309" y="4786611"/>
            <a:ext cx="3145023" cy="694476"/>
          </a:xfrm>
          <a:prstGeom prst="rect">
            <a:avLst/>
          </a:prstGeom>
          <a:solidFill>
            <a:schemeClr val="accent4">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SG" sz="1600" b="1" dirty="0">
                <a:solidFill>
                  <a:schemeClr val="bg1"/>
                </a:solidFill>
                <a:effectLst>
                  <a:outerShdw blurRad="38100" dist="38100" dir="2700000" algn="tl">
                    <a:srgbClr val="000000">
                      <a:alpha val="43137"/>
                    </a:srgbClr>
                  </a:outerShdw>
                </a:effectLst>
              </a:rPr>
              <a:t>Generally more respected in the tech community, less political jobs</a:t>
            </a:r>
          </a:p>
        </p:txBody>
      </p:sp>
      <p:sp>
        <p:nvSpPr>
          <p:cNvPr id="7" name="Oval 6">
            <a:extLst>
              <a:ext uri="{FF2B5EF4-FFF2-40B4-BE49-F238E27FC236}">
                <a16:creationId xmlns:a16="http://schemas.microsoft.com/office/drawing/2014/main" id="{4875B700-9593-A52A-D4C6-5908EC35E997}"/>
              </a:ext>
            </a:extLst>
          </p:cNvPr>
          <p:cNvSpPr/>
          <p:nvPr/>
        </p:nvSpPr>
        <p:spPr>
          <a:xfrm>
            <a:off x="5615098" y="4809967"/>
            <a:ext cx="1150531" cy="467421"/>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SG" sz="900" dirty="0">
                <a:solidFill>
                  <a:schemeClr val="bg1"/>
                </a:solidFill>
                <a:latin typeface="Calibri" panose="020F0502020204030204" pitchFamily="34" charset="0"/>
                <a:ea typeface="Calibri" panose="020F0502020204030204" pitchFamily="34" charset="0"/>
                <a:cs typeface="Calibri" panose="020F0502020204030204" pitchFamily="34" charset="0"/>
              </a:rPr>
              <a:t>Operations Management</a:t>
            </a:r>
          </a:p>
        </p:txBody>
      </p:sp>
    </p:spTree>
    <p:extLst>
      <p:ext uri="{BB962C8B-B14F-4D97-AF65-F5344CB8AC3E}">
        <p14:creationId xmlns:p14="http://schemas.microsoft.com/office/powerpoint/2010/main" val="3816760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P spid="14"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2498719" y="1565009"/>
          <a:ext cx="4500000" cy="4433573"/>
        </p:xfrm>
        <a:graphic>
          <a:graphicData uri="http://schemas.openxmlformats.org/drawingml/2006/table">
            <a:tbl>
              <a:tblPr bandRow="1">
                <a:tableStyleId>{5C22544A-7EE6-4342-B048-85BDC9FD1C3A}</a:tableStyleId>
              </a:tblPr>
              <a:tblGrid>
                <a:gridCol w="4500000">
                  <a:extLst>
                    <a:ext uri="{9D8B030D-6E8A-4147-A177-3AD203B41FA5}">
                      <a16:colId xmlns:a16="http://schemas.microsoft.com/office/drawing/2014/main" val="20000"/>
                    </a:ext>
                  </a:extLst>
                </a:gridCol>
              </a:tblGrid>
              <a:tr h="562583">
                <a:tc>
                  <a:txBody>
                    <a:bodyPr/>
                    <a:lstStyle/>
                    <a:p>
                      <a:pPr algn="ctr"/>
                      <a:r>
                        <a:rPr lang="en-US" sz="2000" b="1">
                          <a:solidFill>
                            <a:srgbClr val="FFFFFF"/>
                          </a:solidFill>
                          <a:latin typeface="Arial"/>
                          <a:cs typeface="Arial"/>
                        </a:rPr>
                        <a:t>IaaS Performance</a:t>
                      </a:r>
                      <a:endParaRPr lang="en-US" sz="2000" b="1" dirty="0">
                        <a:solidFill>
                          <a:srgbClr val="FFFFFF"/>
                        </a:solidFill>
                        <a:latin typeface="Arial"/>
                        <a:cs typeface="Arial"/>
                      </a:endParaRPr>
                    </a:p>
                  </a:txBody>
                  <a:tcPr marL="182784" marR="182784" marT="182832" marB="182832" anchor="ctr">
                    <a:solidFill>
                      <a:schemeClr val="accent1"/>
                    </a:solidFill>
                  </a:tcPr>
                </a:tc>
                <a:extLst>
                  <a:ext uri="{0D108BD9-81ED-4DB2-BD59-A6C34878D82A}">
                    <a16:rowId xmlns:a16="http://schemas.microsoft.com/office/drawing/2014/main" val="10000"/>
                  </a:ext>
                </a:extLst>
              </a:tr>
              <a:tr h="675115">
                <a:tc>
                  <a:txBody>
                    <a:bodyPr/>
                    <a:lstStyle/>
                    <a:p>
                      <a:pPr algn="ctr">
                        <a:lnSpc>
                          <a:spcPct val="90000"/>
                        </a:lnSpc>
                      </a:pPr>
                      <a:r>
                        <a:rPr lang="en-US" sz="1600">
                          <a:solidFill>
                            <a:srgbClr val="FF0000"/>
                          </a:solidFill>
                          <a:latin typeface="Calibri" panose="020F0502020204030204" pitchFamily="34" charset="0"/>
                          <a:cs typeface="Arial"/>
                        </a:rPr>
                        <a:t>VM</a:t>
                      </a:r>
                      <a:endParaRPr lang="en-US" sz="1600" dirty="0">
                        <a:latin typeface="Calibri" panose="020F0502020204030204" pitchFamily="34" charset="0"/>
                        <a:cs typeface="Arial"/>
                      </a:endParaRPr>
                    </a:p>
                    <a:p>
                      <a:pPr algn="ctr">
                        <a:lnSpc>
                          <a:spcPct val="90000"/>
                        </a:lnSpc>
                      </a:pPr>
                      <a:r>
                        <a:rPr lang="en-US" sz="1600" baseline="0" dirty="0">
                          <a:solidFill>
                            <a:srgbClr val="000000"/>
                          </a:solidFill>
                          <a:latin typeface="Calibri" panose="020F0502020204030204" pitchFamily="34" charset="0"/>
                          <a:cs typeface="Arial"/>
                        </a:rPr>
                        <a:t>How the IaaS serves its VMs</a:t>
                      </a:r>
                      <a:endParaRPr lang="en-US" sz="1600" dirty="0">
                        <a:solidFill>
                          <a:srgbClr val="000000"/>
                        </a:solidFill>
                        <a:latin typeface="Calibri" panose="020F0502020204030204" pitchFamily="34" charset="0"/>
                        <a:cs typeface="Arial"/>
                      </a:endParaRPr>
                    </a:p>
                  </a:txBody>
                  <a:tcPr marL="182784" marR="182784" marT="182832" marB="182832" anchor="ctr"/>
                </a:tc>
                <a:extLst>
                  <a:ext uri="{0D108BD9-81ED-4DB2-BD59-A6C34878D82A}">
                    <a16:rowId xmlns:a16="http://schemas.microsoft.com/office/drawing/2014/main" val="10001"/>
                  </a:ext>
                </a:extLst>
              </a:tr>
              <a:tr h="490971">
                <a:tc>
                  <a:txBody>
                    <a:bodyPr/>
                    <a:lstStyle/>
                    <a:p>
                      <a:pPr algn="ctr">
                        <a:lnSpc>
                          <a:spcPct val="90000"/>
                        </a:lnSpc>
                      </a:pPr>
                      <a:r>
                        <a:rPr lang="en-US" sz="1600">
                          <a:solidFill>
                            <a:srgbClr val="000000"/>
                          </a:solidFill>
                          <a:latin typeface="Calibri" panose="020F0502020204030204" pitchFamily="34" charset="0"/>
                          <a:cs typeface="Arial"/>
                        </a:rPr>
                        <a:t>1 </a:t>
                      </a:r>
                      <a:r>
                        <a:rPr lang="en-US" sz="1600" dirty="0">
                          <a:solidFill>
                            <a:srgbClr val="000000"/>
                          </a:solidFill>
                          <a:latin typeface="Calibri" panose="020F0502020204030204" pitchFamily="34" charset="0"/>
                          <a:cs typeface="Arial"/>
                        </a:rPr>
                        <a:t>second – 5 minutes</a:t>
                      </a:r>
                    </a:p>
                  </a:txBody>
                  <a:tcPr marL="182784" marR="182784" marT="182832" marB="182832" anchor="ctr"/>
                </a:tc>
                <a:extLst>
                  <a:ext uri="{0D108BD9-81ED-4DB2-BD59-A6C34878D82A}">
                    <a16:rowId xmlns:a16="http://schemas.microsoft.com/office/drawing/2014/main" val="10004"/>
                  </a:ext>
                </a:extLst>
              </a:tr>
              <a:tr h="675115">
                <a:tc>
                  <a:txBody>
                    <a:bodyPr/>
                    <a:lstStyle/>
                    <a:p>
                      <a:pPr algn="ctr">
                        <a:lnSpc>
                          <a:spcPct val="90000"/>
                        </a:lnSpc>
                      </a:pPr>
                      <a:r>
                        <a:rPr lang="en-US" sz="1600">
                          <a:solidFill>
                            <a:srgbClr val="000000"/>
                          </a:solidFill>
                          <a:latin typeface="Calibri" panose="020F0502020204030204" pitchFamily="34" charset="0"/>
                          <a:cs typeface="Arial"/>
                        </a:rPr>
                        <a:t>Contention</a:t>
                      </a:r>
                      <a:r>
                        <a:rPr lang="en-US" sz="1600" baseline="0">
                          <a:solidFill>
                            <a:srgbClr val="000000"/>
                          </a:solidFill>
                          <a:latin typeface="Calibri" panose="020F0502020204030204" pitchFamily="34" charset="0"/>
                          <a:cs typeface="Arial"/>
                        </a:rPr>
                        <a:t>.</a:t>
                      </a:r>
                      <a:endParaRPr lang="en-US" sz="1600" baseline="0" dirty="0">
                        <a:solidFill>
                          <a:srgbClr val="000000"/>
                        </a:solidFill>
                        <a:latin typeface="Calibri" panose="020F0502020204030204" pitchFamily="34" charset="0"/>
                        <a:cs typeface="Arial"/>
                      </a:endParaRPr>
                    </a:p>
                    <a:p>
                      <a:pPr algn="ctr">
                        <a:lnSpc>
                          <a:spcPct val="90000"/>
                        </a:lnSpc>
                      </a:pPr>
                      <a:r>
                        <a:rPr lang="en-US" sz="1600" baseline="0">
                          <a:solidFill>
                            <a:srgbClr val="000000"/>
                          </a:solidFill>
                          <a:latin typeface="Calibri" panose="020F0502020204030204" pitchFamily="34" charset="0"/>
                          <a:cs typeface="Arial"/>
                        </a:rPr>
                        <a:t>Utilization is for troubleshooting, not monitoring</a:t>
                      </a:r>
                      <a:r>
                        <a:rPr lang="en-US" sz="1600" baseline="0">
                          <a:latin typeface="Calibri" panose="020F0502020204030204" pitchFamily="34" charset="0"/>
                          <a:cs typeface="Arial"/>
                        </a:rPr>
                        <a:t>.</a:t>
                      </a:r>
                      <a:endParaRPr lang="en-US" sz="1600" baseline="0" dirty="0">
                        <a:latin typeface="Calibri" panose="020F0502020204030204" pitchFamily="34" charset="0"/>
                        <a:cs typeface="Arial"/>
                      </a:endParaRPr>
                    </a:p>
                  </a:txBody>
                  <a:tcPr marL="182784" marR="182784" marT="182832" marB="182832" anchor="ctr"/>
                </a:tc>
                <a:extLst>
                  <a:ext uri="{0D108BD9-81ED-4DB2-BD59-A6C34878D82A}">
                    <a16:rowId xmlns:a16="http://schemas.microsoft.com/office/drawing/2014/main" val="10002"/>
                  </a:ext>
                </a:extLst>
              </a:tr>
              <a:tr h="764261">
                <a:tc>
                  <a:txBody>
                    <a:bodyPr/>
                    <a:lstStyle/>
                    <a:p>
                      <a:pPr algn="ctr">
                        <a:lnSpc>
                          <a:spcPct val="90000"/>
                        </a:lnSpc>
                      </a:pPr>
                      <a:r>
                        <a:rPr lang="en-US" sz="1600" dirty="0">
                          <a:solidFill>
                            <a:srgbClr val="000000"/>
                          </a:solidFill>
                          <a:latin typeface="Calibri" panose="020F0502020204030204" pitchFamily="34" charset="0"/>
                          <a:cs typeface="Arial"/>
                        </a:rPr>
                        <a:t>Does</a:t>
                      </a:r>
                      <a:r>
                        <a:rPr lang="en-US" sz="1600" baseline="0" dirty="0">
                          <a:solidFill>
                            <a:srgbClr val="000000"/>
                          </a:solidFill>
                          <a:latin typeface="Calibri" panose="020F0502020204030204" pitchFamily="34" charset="0"/>
                          <a:cs typeface="Arial"/>
                        </a:rPr>
                        <a:t> not take </a:t>
                      </a:r>
                      <a:r>
                        <a:rPr lang="en-US" sz="1600" baseline="0">
                          <a:solidFill>
                            <a:srgbClr val="000000"/>
                          </a:solidFill>
                          <a:latin typeface="Calibri" panose="020F0502020204030204" pitchFamily="34" charset="0"/>
                          <a:cs typeface="Arial"/>
                        </a:rPr>
                        <a:t>into account. </a:t>
                      </a:r>
                      <a:r>
                        <a:rPr lang="en-US" sz="1600" baseline="0" dirty="0">
                          <a:solidFill>
                            <a:srgbClr val="000000"/>
                          </a:solidFill>
                          <a:latin typeface="Calibri" panose="020F0502020204030204" pitchFamily="34" charset="0"/>
                          <a:cs typeface="Arial"/>
                        </a:rPr>
                        <a:t>Not relevant</a:t>
                      </a:r>
                      <a:endParaRPr lang="en-US" sz="1600" dirty="0">
                        <a:solidFill>
                          <a:srgbClr val="000000"/>
                        </a:solidFill>
                        <a:latin typeface="Calibri" panose="020F0502020204030204" pitchFamily="34" charset="0"/>
                        <a:cs typeface="Arial"/>
                      </a:endParaRPr>
                    </a:p>
                  </a:txBody>
                  <a:tcPr marL="182784" marR="182784" marT="182832" marB="182832" anchor="ctr"/>
                </a:tc>
                <a:extLst>
                  <a:ext uri="{0D108BD9-81ED-4DB2-BD59-A6C34878D82A}">
                    <a16:rowId xmlns:a16="http://schemas.microsoft.com/office/drawing/2014/main" val="10003"/>
                  </a:ext>
                </a:extLst>
              </a:tr>
              <a:tr h="675115">
                <a:tc>
                  <a:txBody>
                    <a:bodyPr/>
                    <a:lstStyle/>
                    <a:p>
                      <a:pPr algn="ctr">
                        <a:lnSpc>
                          <a:spcPct val="90000"/>
                        </a:lnSpc>
                      </a:pPr>
                      <a:r>
                        <a:rPr lang="en-US" sz="1600">
                          <a:solidFill>
                            <a:srgbClr val="000000"/>
                          </a:solidFill>
                          <a:latin typeface="Calibri" panose="020F0502020204030204" pitchFamily="34" charset="0"/>
                          <a:cs typeface="Arial"/>
                        </a:rPr>
                        <a:t>Based on raw.</a:t>
                      </a:r>
                    </a:p>
                    <a:p>
                      <a:pPr algn="ctr">
                        <a:lnSpc>
                          <a:spcPct val="90000"/>
                        </a:lnSpc>
                      </a:pPr>
                      <a:r>
                        <a:rPr lang="en-US" sz="1600" strike="sngStrike">
                          <a:solidFill>
                            <a:srgbClr val="000000"/>
                          </a:solidFill>
                          <a:latin typeface="Calibri" panose="020F0502020204030204" pitchFamily="34" charset="0"/>
                          <a:cs typeface="Arial"/>
                        </a:rPr>
                        <a:t>Usable Performance</a:t>
                      </a:r>
                      <a:endParaRPr lang="en-US" sz="1600" strike="sngStrike" dirty="0">
                        <a:solidFill>
                          <a:srgbClr val="000000"/>
                        </a:solidFill>
                        <a:latin typeface="Calibri" panose="020F0502020204030204" pitchFamily="34" charset="0"/>
                        <a:cs typeface="Arial"/>
                      </a:endParaRPr>
                    </a:p>
                  </a:txBody>
                  <a:tcPr marL="182784" marR="182784" marT="182832" marB="182832" anchor="ctr"/>
                </a:tc>
                <a:extLst>
                  <a:ext uri="{0D108BD9-81ED-4DB2-BD59-A6C34878D82A}">
                    <a16:rowId xmlns:a16="http://schemas.microsoft.com/office/drawing/2014/main" val="2414800524"/>
                  </a:ext>
                </a:extLst>
              </a:tr>
            </a:tbl>
          </a:graphicData>
        </a:graphic>
      </p:graphicFrame>
      <p:graphicFrame>
        <p:nvGraphicFramePr>
          <p:cNvPr id="10" name="Table 9"/>
          <p:cNvGraphicFramePr>
            <a:graphicFrameLocks noGrp="1"/>
          </p:cNvGraphicFramePr>
          <p:nvPr/>
        </p:nvGraphicFramePr>
        <p:xfrm>
          <a:off x="7291481" y="1565344"/>
          <a:ext cx="4500000" cy="4473888"/>
        </p:xfrm>
        <a:graphic>
          <a:graphicData uri="http://schemas.openxmlformats.org/drawingml/2006/table">
            <a:tbl>
              <a:tblPr bandRow="1">
                <a:tableStyleId>{5C22544A-7EE6-4342-B048-85BDC9FD1C3A}</a:tableStyleId>
              </a:tblPr>
              <a:tblGrid>
                <a:gridCol w="4500000">
                  <a:extLst>
                    <a:ext uri="{9D8B030D-6E8A-4147-A177-3AD203B41FA5}">
                      <a16:colId xmlns:a16="http://schemas.microsoft.com/office/drawing/2014/main" val="20001"/>
                    </a:ext>
                  </a:extLst>
                </a:gridCol>
              </a:tblGrid>
              <a:tr h="515116">
                <a:tc>
                  <a:txBody>
                    <a:bodyPr/>
                    <a:lstStyle/>
                    <a:p>
                      <a:pPr algn="ctr"/>
                      <a:r>
                        <a:rPr lang="en-US" sz="2000" b="1">
                          <a:solidFill>
                            <a:srgbClr val="FFFFFF"/>
                          </a:solidFill>
                          <a:latin typeface="Arial"/>
                          <a:cs typeface="Arial"/>
                        </a:rPr>
                        <a:t>IaaS Capacity</a:t>
                      </a:r>
                      <a:endParaRPr lang="en-US" sz="2000" b="1" dirty="0">
                        <a:solidFill>
                          <a:srgbClr val="FFFFFF"/>
                        </a:solidFill>
                        <a:latin typeface="Arial"/>
                        <a:cs typeface="Arial"/>
                      </a:endParaRPr>
                    </a:p>
                  </a:txBody>
                  <a:tcPr marL="182784" marR="182784" marT="182832" marB="182832" anchor="ctr">
                    <a:solidFill>
                      <a:schemeClr val="accent4"/>
                    </a:solidFill>
                  </a:tcPr>
                </a:tc>
                <a:extLst>
                  <a:ext uri="{0D108BD9-81ED-4DB2-BD59-A6C34878D82A}">
                    <a16:rowId xmlns:a16="http://schemas.microsoft.com/office/drawing/2014/main" val="10000"/>
                  </a:ext>
                </a:extLst>
              </a:tr>
              <a:tr h="618153">
                <a:tc>
                  <a:txBody>
                    <a:bodyPr/>
                    <a:lstStyle/>
                    <a:p>
                      <a:pPr algn="ctr">
                        <a:lnSpc>
                          <a:spcPct val="90000"/>
                        </a:lnSpc>
                      </a:pPr>
                      <a:r>
                        <a:rPr lang="en-US" sz="1600">
                          <a:solidFill>
                            <a:srgbClr val="FF0000"/>
                          </a:solidFill>
                          <a:latin typeface="Calibri" panose="020F0502020204030204" pitchFamily="34" charset="0"/>
                          <a:cs typeface="Arial"/>
                        </a:rPr>
                        <a:t>IaaS</a:t>
                      </a:r>
                      <a:endParaRPr lang="en-US" sz="1600" dirty="0">
                        <a:latin typeface="Calibri" panose="020F0502020204030204" pitchFamily="34" charset="0"/>
                        <a:cs typeface="Arial"/>
                      </a:endParaRPr>
                    </a:p>
                    <a:p>
                      <a:pPr algn="ctr">
                        <a:lnSpc>
                          <a:spcPct val="90000"/>
                        </a:lnSpc>
                      </a:pPr>
                      <a:r>
                        <a:rPr lang="en-US" sz="1600" dirty="0">
                          <a:solidFill>
                            <a:srgbClr val="000000"/>
                          </a:solidFill>
                          <a:latin typeface="Calibri" panose="020F0502020204030204" pitchFamily="34" charset="0"/>
                          <a:cs typeface="Arial"/>
                        </a:rPr>
                        <a:t>VM Capacity Management </a:t>
                      </a:r>
                      <a:r>
                        <a:rPr lang="en-US" sz="1600">
                          <a:solidFill>
                            <a:srgbClr val="000000"/>
                          </a:solidFill>
                          <a:latin typeface="Calibri" panose="020F0502020204030204" pitchFamily="34" charset="0"/>
                          <a:cs typeface="Arial"/>
                        </a:rPr>
                        <a:t>is merely right </a:t>
                      </a:r>
                      <a:r>
                        <a:rPr lang="en-US" sz="1600" dirty="0">
                          <a:solidFill>
                            <a:srgbClr val="000000"/>
                          </a:solidFill>
                          <a:latin typeface="Calibri" panose="020F0502020204030204" pitchFamily="34" charset="0"/>
                          <a:cs typeface="Arial"/>
                        </a:rPr>
                        <a:t>sizing</a:t>
                      </a:r>
                    </a:p>
                  </a:txBody>
                  <a:tcPr marL="182784" marR="182784" marT="182832" marB="182832" anchor="ctr">
                    <a:solidFill>
                      <a:schemeClr val="accent4">
                        <a:lumMod val="20000"/>
                        <a:lumOff val="80000"/>
                      </a:schemeClr>
                    </a:solidFill>
                  </a:tcPr>
                </a:tc>
                <a:extLst>
                  <a:ext uri="{0D108BD9-81ED-4DB2-BD59-A6C34878D82A}">
                    <a16:rowId xmlns:a16="http://schemas.microsoft.com/office/drawing/2014/main" val="10001"/>
                  </a:ext>
                </a:extLst>
              </a:tr>
              <a:tr h="449546">
                <a:tc>
                  <a:txBody>
                    <a:bodyPr/>
                    <a:lstStyle/>
                    <a:p>
                      <a:pPr algn="ctr">
                        <a:lnSpc>
                          <a:spcPct val="90000"/>
                        </a:lnSpc>
                      </a:pPr>
                      <a:r>
                        <a:rPr lang="en-US" sz="1600">
                          <a:solidFill>
                            <a:srgbClr val="000000"/>
                          </a:solidFill>
                          <a:latin typeface="Calibri" panose="020F0502020204030204" pitchFamily="34" charset="0"/>
                          <a:cs typeface="Arial"/>
                        </a:rPr>
                        <a:t>1 </a:t>
                      </a:r>
                      <a:r>
                        <a:rPr lang="en-US" sz="1600" dirty="0">
                          <a:solidFill>
                            <a:srgbClr val="000000"/>
                          </a:solidFill>
                          <a:latin typeface="Calibri" panose="020F0502020204030204" pitchFamily="34" charset="0"/>
                          <a:cs typeface="Arial"/>
                        </a:rPr>
                        <a:t>month – 1 year</a:t>
                      </a:r>
                    </a:p>
                  </a:txBody>
                  <a:tcPr marL="182784" marR="182784" marT="182832" marB="182832" anchor="ctr">
                    <a:solidFill>
                      <a:schemeClr val="accent4">
                        <a:lumMod val="60000"/>
                        <a:lumOff val="40000"/>
                      </a:schemeClr>
                    </a:solidFill>
                  </a:tcPr>
                </a:tc>
                <a:extLst>
                  <a:ext uri="{0D108BD9-81ED-4DB2-BD59-A6C34878D82A}">
                    <a16:rowId xmlns:a16="http://schemas.microsoft.com/office/drawing/2014/main" val="10004"/>
                  </a:ext>
                </a:extLst>
              </a:tr>
              <a:tr h="781691">
                <a:tc>
                  <a:txBody>
                    <a:bodyPr/>
                    <a:lstStyle/>
                    <a:p>
                      <a:pPr algn="ctr">
                        <a:lnSpc>
                          <a:spcPct val="90000"/>
                        </a:lnSpc>
                      </a:pPr>
                      <a:r>
                        <a:rPr lang="en-US" sz="1600" dirty="0">
                          <a:solidFill>
                            <a:srgbClr val="000000"/>
                          </a:solidFill>
                          <a:latin typeface="Calibri" panose="020F0502020204030204" pitchFamily="34" charset="0"/>
                          <a:cs typeface="Arial"/>
                        </a:rPr>
                        <a:t>Utilization.</a:t>
                      </a:r>
                    </a:p>
                    <a:p>
                      <a:pPr algn="ctr">
                        <a:lnSpc>
                          <a:spcPct val="90000"/>
                        </a:lnSpc>
                      </a:pPr>
                      <a:r>
                        <a:rPr lang="en-US" sz="1600" baseline="0" dirty="0">
                          <a:solidFill>
                            <a:srgbClr val="000000"/>
                          </a:solidFill>
                          <a:latin typeface="Calibri" panose="020F0502020204030204" pitchFamily="34" charset="0"/>
                          <a:cs typeface="Arial"/>
                        </a:rPr>
                        <a:t>So long there is no contention.</a:t>
                      </a:r>
                    </a:p>
                  </a:txBody>
                  <a:tcPr marL="182784" marR="182784" marT="182832" marB="182832" anchor="ctr">
                    <a:solidFill>
                      <a:srgbClr val="E2F1D7"/>
                    </a:solidFill>
                  </a:tcPr>
                </a:tc>
                <a:extLst>
                  <a:ext uri="{0D108BD9-81ED-4DB2-BD59-A6C34878D82A}">
                    <a16:rowId xmlns:a16="http://schemas.microsoft.com/office/drawing/2014/main" val="10002"/>
                  </a:ext>
                </a:extLst>
              </a:tr>
              <a:tr h="472796">
                <a:tc>
                  <a:txBody>
                    <a:bodyPr/>
                    <a:lstStyle/>
                    <a:p>
                      <a:pPr algn="ctr">
                        <a:lnSpc>
                          <a:spcPct val="90000"/>
                        </a:lnSpc>
                      </a:pPr>
                      <a:r>
                        <a:rPr lang="en-US" sz="1600" dirty="0">
                          <a:solidFill>
                            <a:srgbClr val="000000"/>
                          </a:solidFill>
                          <a:latin typeface="Calibri" panose="020F0502020204030204" pitchFamily="34" charset="0"/>
                          <a:cs typeface="Arial"/>
                        </a:rPr>
                        <a:t>T</a:t>
                      </a:r>
                      <a:r>
                        <a:rPr lang="en-US" sz="1600" baseline="0" dirty="0">
                          <a:solidFill>
                            <a:srgbClr val="000000"/>
                          </a:solidFill>
                          <a:latin typeface="Calibri" panose="020F0502020204030204" pitchFamily="34" charset="0"/>
                          <a:cs typeface="Arial"/>
                        </a:rPr>
                        <a:t>akes </a:t>
                      </a:r>
                      <a:r>
                        <a:rPr lang="en-US" sz="1600" baseline="0">
                          <a:solidFill>
                            <a:srgbClr val="000000"/>
                          </a:solidFill>
                          <a:latin typeface="Calibri" panose="020F0502020204030204" pitchFamily="34" charset="0"/>
                          <a:cs typeface="Arial"/>
                        </a:rPr>
                        <a:t>into account.</a:t>
                      </a:r>
                      <a:endParaRPr lang="en-US" sz="1600" b="1" dirty="0">
                        <a:solidFill>
                          <a:srgbClr val="000000"/>
                        </a:solidFill>
                        <a:latin typeface="Calibri" panose="020F0502020204030204" pitchFamily="34" charset="0"/>
                        <a:cs typeface="Arial"/>
                      </a:endParaRPr>
                    </a:p>
                    <a:p>
                      <a:pPr algn="ctr">
                        <a:lnSpc>
                          <a:spcPct val="90000"/>
                        </a:lnSpc>
                      </a:pPr>
                      <a:r>
                        <a:rPr lang="en-US" sz="1600" dirty="0">
                          <a:solidFill>
                            <a:srgbClr val="000000"/>
                          </a:solidFill>
                          <a:latin typeface="Calibri" panose="020F0502020204030204" pitchFamily="34" charset="0"/>
                          <a:cs typeface="Arial"/>
                        </a:rPr>
                        <a:t>Tier</a:t>
                      </a:r>
                      <a:r>
                        <a:rPr lang="en-US" sz="1600" baseline="0" dirty="0">
                          <a:solidFill>
                            <a:srgbClr val="000000"/>
                          </a:solidFill>
                          <a:latin typeface="Calibri" panose="020F0502020204030204" pitchFamily="34" charset="0"/>
                          <a:cs typeface="Arial"/>
                        </a:rPr>
                        <a:t> 1 is in fact Availability-driven.</a:t>
                      </a:r>
                      <a:endParaRPr lang="en-US" sz="1600" dirty="0">
                        <a:solidFill>
                          <a:srgbClr val="000000"/>
                        </a:solidFill>
                        <a:latin typeface="Calibri" panose="020F0502020204030204" pitchFamily="34" charset="0"/>
                        <a:cs typeface="Arial"/>
                      </a:endParaRPr>
                    </a:p>
                  </a:txBody>
                  <a:tcPr marL="182784" marR="182784" marT="182832" marB="182832" anchor="ctr">
                    <a:solidFill>
                      <a:srgbClr val="A7D588"/>
                    </a:solidFill>
                  </a:tcPr>
                </a:tc>
                <a:extLst>
                  <a:ext uri="{0D108BD9-81ED-4DB2-BD59-A6C34878D82A}">
                    <a16:rowId xmlns:a16="http://schemas.microsoft.com/office/drawing/2014/main" val="10003"/>
                  </a:ext>
                </a:extLst>
              </a:tr>
              <a:tr h="618153">
                <a:tc>
                  <a:txBody>
                    <a:bodyPr/>
                    <a:lstStyle/>
                    <a:p>
                      <a:pPr algn="ctr">
                        <a:lnSpc>
                          <a:spcPct val="90000"/>
                        </a:lnSpc>
                      </a:pPr>
                      <a:r>
                        <a:rPr lang="en-US" sz="1600" dirty="0">
                          <a:solidFill>
                            <a:srgbClr val="000000"/>
                          </a:solidFill>
                          <a:latin typeface="Calibri" panose="020F0502020204030204" pitchFamily="34" charset="0"/>
                          <a:cs typeface="Arial"/>
                        </a:rPr>
                        <a:t>Based on usable.</a:t>
                      </a:r>
                    </a:p>
                    <a:p>
                      <a:pPr algn="ctr">
                        <a:lnSpc>
                          <a:spcPct val="90000"/>
                        </a:lnSpc>
                      </a:pPr>
                      <a:r>
                        <a:rPr lang="en-US" sz="1600" dirty="0">
                          <a:solidFill>
                            <a:srgbClr val="000000"/>
                          </a:solidFill>
                          <a:latin typeface="Calibri" panose="020F0502020204030204" pitchFamily="34" charset="0"/>
                          <a:cs typeface="Arial"/>
                        </a:rPr>
                        <a:t>Usable Capacity vs Total Capacity</a:t>
                      </a:r>
                    </a:p>
                  </a:txBody>
                  <a:tcPr marL="182784" marR="182784" marT="182832" marB="182832" anchor="ctr">
                    <a:solidFill>
                      <a:srgbClr val="A7D588"/>
                    </a:solidFill>
                  </a:tcPr>
                </a:tc>
                <a:extLst>
                  <a:ext uri="{0D108BD9-81ED-4DB2-BD59-A6C34878D82A}">
                    <a16:rowId xmlns:a16="http://schemas.microsoft.com/office/drawing/2014/main" val="3029155894"/>
                  </a:ext>
                </a:extLst>
              </a:tr>
            </a:tbl>
          </a:graphicData>
        </a:graphic>
      </p:graphicFrame>
      <p:sp>
        <p:nvSpPr>
          <p:cNvPr id="3" name="Title 2">
            <a:extLst>
              <a:ext uri="{FF2B5EF4-FFF2-40B4-BE49-F238E27FC236}">
                <a16:creationId xmlns:a16="http://schemas.microsoft.com/office/drawing/2014/main" id="{370C64AE-C742-4A1E-82DD-81307D608BB6}"/>
              </a:ext>
            </a:extLst>
          </p:cNvPr>
          <p:cNvSpPr>
            <a:spLocks noGrp="1"/>
          </p:cNvSpPr>
          <p:nvPr>
            <p:ph type="title"/>
          </p:nvPr>
        </p:nvSpPr>
        <p:spPr/>
        <p:txBody>
          <a:bodyPr/>
          <a:lstStyle/>
          <a:p>
            <a:r>
              <a:rPr lang="en-US" dirty="0"/>
              <a:t>Performance vs Capacity</a:t>
            </a:r>
          </a:p>
        </p:txBody>
      </p:sp>
      <p:sp>
        <p:nvSpPr>
          <p:cNvPr id="6" name="Subtitle 5">
            <a:extLst>
              <a:ext uri="{FF2B5EF4-FFF2-40B4-BE49-F238E27FC236}">
                <a16:creationId xmlns:a16="http://schemas.microsoft.com/office/drawing/2014/main" id="{6A39FF68-A192-44B8-9E30-24898D25C6CE}"/>
              </a:ext>
            </a:extLst>
          </p:cNvPr>
          <p:cNvSpPr>
            <a:spLocks noGrp="1"/>
          </p:cNvSpPr>
          <p:nvPr>
            <p:ph type="subTitle" idx="10"/>
          </p:nvPr>
        </p:nvSpPr>
        <p:spPr/>
        <p:txBody>
          <a:bodyPr/>
          <a:lstStyle/>
          <a:p>
            <a:r>
              <a:rPr lang="en-US"/>
              <a:t>Context: IaaS</a:t>
            </a:r>
          </a:p>
        </p:txBody>
      </p:sp>
      <p:graphicFrame>
        <p:nvGraphicFramePr>
          <p:cNvPr id="11" name="Table 10">
            <a:extLst>
              <a:ext uri="{FF2B5EF4-FFF2-40B4-BE49-F238E27FC236}">
                <a16:creationId xmlns:a16="http://schemas.microsoft.com/office/drawing/2014/main" id="{821CA8C9-70EE-4BEB-850F-F04F42D64DD2}"/>
              </a:ext>
            </a:extLst>
          </p:cNvPr>
          <p:cNvGraphicFramePr>
            <a:graphicFrameLocks noGrp="1"/>
          </p:cNvGraphicFramePr>
          <p:nvPr/>
        </p:nvGraphicFramePr>
        <p:xfrm>
          <a:off x="581397" y="1565007"/>
          <a:ext cx="1624560" cy="4433572"/>
        </p:xfrm>
        <a:graphic>
          <a:graphicData uri="http://schemas.openxmlformats.org/drawingml/2006/table">
            <a:tbl>
              <a:tblPr firstRow="1" bandRow="1">
                <a:tableStyleId>{5FD0F851-EC5A-4D38-B0AD-8093EC10F338}</a:tableStyleId>
              </a:tblPr>
              <a:tblGrid>
                <a:gridCol w="1624560">
                  <a:extLst>
                    <a:ext uri="{9D8B030D-6E8A-4147-A177-3AD203B41FA5}">
                      <a16:colId xmlns:a16="http://schemas.microsoft.com/office/drawing/2014/main" val="20000"/>
                    </a:ext>
                  </a:extLst>
                </a:gridCol>
              </a:tblGrid>
              <a:tr h="683402">
                <a:tc>
                  <a:txBody>
                    <a:bodyPr/>
                    <a:lstStyle/>
                    <a:p>
                      <a:pPr algn="l"/>
                      <a:endParaRPr lang="en-US" sz="2000" b="1" dirty="0">
                        <a:solidFill>
                          <a:srgbClr val="FFFFFF"/>
                        </a:solidFill>
                        <a:latin typeface="Arial"/>
                        <a:cs typeface="Arial"/>
                      </a:endParaRPr>
                    </a:p>
                  </a:txBody>
                  <a:tcPr marL="182784" marR="182784" marT="182832" marB="182832" anchor="ctr"/>
                </a:tc>
                <a:extLst>
                  <a:ext uri="{0D108BD9-81ED-4DB2-BD59-A6C34878D82A}">
                    <a16:rowId xmlns:a16="http://schemas.microsoft.com/office/drawing/2014/main" val="10000"/>
                  </a:ext>
                </a:extLst>
              </a:tr>
              <a:tr h="810145">
                <a:tc>
                  <a:txBody>
                    <a:bodyPr/>
                    <a:lstStyle/>
                    <a:p>
                      <a:pPr algn="l">
                        <a:lnSpc>
                          <a:spcPct val="90000"/>
                        </a:lnSpc>
                      </a:pPr>
                      <a:r>
                        <a:rPr lang="en-US" sz="1600">
                          <a:solidFill>
                            <a:schemeClr val="tx2"/>
                          </a:solidFill>
                          <a:latin typeface="Calibri" panose="020F0502020204030204" pitchFamily="34" charset="0"/>
                          <a:cs typeface="Calibri" panose="020F0502020204030204" pitchFamily="34" charset="0"/>
                        </a:rPr>
                        <a:t>Focus</a:t>
                      </a:r>
                      <a:endParaRPr lang="en-US" sz="1600" dirty="0">
                        <a:solidFill>
                          <a:schemeClr val="tx2"/>
                        </a:solidFill>
                        <a:latin typeface="Calibri" panose="020F0502020204030204" pitchFamily="34" charset="0"/>
                        <a:cs typeface="Calibri" panose="020F0502020204030204" pitchFamily="34" charset="0"/>
                      </a:endParaRPr>
                    </a:p>
                  </a:txBody>
                  <a:tcPr marL="182784" marR="182784" marT="182832" marB="182832" anchor="ctr"/>
                </a:tc>
                <a:extLst>
                  <a:ext uri="{0D108BD9-81ED-4DB2-BD59-A6C34878D82A}">
                    <a16:rowId xmlns:a16="http://schemas.microsoft.com/office/drawing/2014/main" val="10001"/>
                  </a:ext>
                </a:extLst>
              </a:tr>
              <a:tr h="596411">
                <a:tc>
                  <a:txBody>
                    <a:bodyPr/>
                    <a:lstStyle/>
                    <a:p>
                      <a:pPr algn="l">
                        <a:lnSpc>
                          <a:spcPct val="90000"/>
                        </a:lnSpc>
                      </a:pPr>
                      <a:r>
                        <a:rPr lang="en-US" sz="1600">
                          <a:solidFill>
                            <a:schemeClr val="tx2"/>
                          </a:solidFill>
                          <a:latin typeface="Calibri" panose="020F0502020204030204" pitchFamily="34" charset="0"/>
                          <a:cs typeface="Calibri" panose="020F0502020204030204" pitchFamily="34" charset="0"/>
                        </a:rPr>
                        <a:t>Time</a:t>
                      </a:r>
                      <a:endParaRPr lang="en-US" sz="1600" dirty="0">
                        <a:solidFill>
                          <a:schemeClr val="tx2"/>
                        </a:solidFill>
                        <a:latin typeface="Calibri" panose="020F0502020204030204" pitchFamily="34" charset="0"/>
                        <a:cs typeface="Calibri" panose="020F0502020204030204" pitchFamily="34" charset="0"/>
                      </a:endParaRPr>
                    </a:p>
                  </a:txBody>
                  <a:tcPr marL="182784" marR="182784" marT="182832" marB="182832" anchor="ctr"/>
                </a:tc>
                <a:extLst>
                  <a:ext uri="{0D108BD9-81ED-4DB2-BD59-A6C34878D82A}">
                    <a16:rowId xmlns:a16="http://schemas.microsoft.com/office/drawing/2014/main" val="10004"/>
                  </a:ext>
                </a:extLst>
              </a:tr>
              <a:tr h="789185">
                <a:tc>
                  <a:txBody>
                    <a:bodyPr/>
                    <a:lstStyle/>
                    <a:p>
                      <a:pPr algn="l">
                        <a:lnSpc>
                          <a:spcPct val="90000"/>
                        </a:lnSpc>
                      </a:pPr>
                      <a:r>
                        <a:rPr lang="en-US" sz="1600">
                          <a:solidFill>
                            <a:schemeClr val="tx2"/>
                          </a:solidFill>
                          <a:latin typeface="Calibri" panose="020F0502020204030204" pitchFamily="34" charset="0"/>
                          <a:cs typeface="Calibri" panose="020F0502020204030204" pitchFamily="34" charset="0"/>
                        </a:rPr>
                        <a:t>Counter</a:t>
                      </a:r>
                      <a:endParaRPr lang="en-US" sz="1600" baseline="0" dirty="0">
                        <a:solidFill>
                          <a:schemeClr val="tx2"/>
                        </a:solidFill>
                        <a:latin typeface="Calibri" panose="020F0502020204030204" pitchFamily="34" charset="0"/>
                        <a:cs typeface="Calibri" panose="020F0502020204030204" pitchFamily="34" charset="0"/>
                      </a:endParaRPr>
                    </a:p>
                  </a:txBody>
                  <a:tcPr marL="182784" marR="182784" marT="182832" marB="182832" anchor="ctr"/>
                </a:tc>
                <a:extLst>
                  <a:ext uri="{0D108BD9-81ED-4DB2-BD59-A6C34878D82A}">
                    <a16:rowId xmlns:a16="http://schemas.microsoft.com/office/drawing/2014/main" val="10002"/>
                  </a:ext>
                </a:extLst>
              </a:tr>
              <a:tr h="776526">
                <a:tc>
                  <a:txBody>
                    <a:bodyPr/>
                    <a:lstStyle/>
                    <a:p>
                      <a:pPr algn="l">
                        <a:lnSpc>
                          <a:spcPct val="90000"/>
                        </a:lnSpc>
                      </a:pPr>
                      <a:r>
                        <a:rPr lang="en-US" sz="1600" baseline="0">
                          <a:solidFill>
                            <a:schemeClr val="tx2"/>
                          </a:solidFill>
                          <a:latin typeface="Calibri" panose="020F0502020204030204" pitchFamily="34" charset="0"/>
                          <a:cs typeface="Calibri" panose="020F0502020204030204" pitchFamily="34" charset="0"/>
                        </a:rPr>
                        <a:t>Availability SLA</a:t>
                      </a:r>
                      <a:endParaRPr lang="en-US" sz="1600" dirty="0">
                        <a:solidFill>
                          <a:schemeClr val="tx2"/>
                        </a:solidFill>
                        <a:latin typeface="Calibri" panose="020F0502020204030204" pitchFamily="34" charset="0"/>
                        <a:cs typeface="Calibri" panose="020F0502020204030204" pitchFamily="34" charset="0"/>
                      </a:endParaRPr>
                    </a:p>
                  </a:txBody>
                  <a:tcPr marL="182784" marR="182784" marT="182832" marB="182832" anchor="ctr"/>
                </a:tc>
                <a:extLst>
                  <a:ext uri="{0D108BD9-81ED-4DB2-BD59-A6C34878D82A}">
                    <a16:rowId xmlns:a16="http://schemas.microsoft.com/office/drawing/2014/main" val="10003"/>
                  </a:ext>
                </a:extLst>
              </a:tr>
              <a:tr h="777903">
                <a:tc>
                  <a:txBody>
                    <a:bodyPr/>
                    <a:lstStyle/>
                    <a:p>
                      <a:pPr algn="l">
                        <a:lnSpc>
                          <a:spcPct val="90000"/>
                        </a:lnSpc>
                      </a:pPr>
                      <a:r>
                        <a:rPr lang="en-US" sz="1600">
                          <a:solidFill>
                            <a:schemeClr val="tx2"/>
                          </a:solidFill>
                          <a:latin typeface="Calibri" panose="020F0502020204030204" pitchFamily="34" charset="0"/>
                          <a:cs typeface="Calibri" panose="020F0502020204030204" pitchFamily="34" charset="0"/>
                        </a:rPr>
                        <a:t>Utilization</a:t>
                      </a:r>
                      <a:endParaRPr lang="en-US" sz="1600" strike="sngStrike" dirty="0">
                        <a:solidFill>
                          <a:schemeClr val="tx2"/>
                        </a:solidFill>
                        <a:latin typeface="Calibri" panose="020F0502020204030204" pitchFamily="34" charset="0"/>
                        <a:cs typeface="Calibri" panose="020F0502020204030204" pitchFamily="34" charset="0"/>
                      </a:endParaRPr>
                    </a:p>
                  </a:txBody>
                  <a:tcPr marL="182784" marR="182784" marT="182832" marB="182832" anchor="ctr"/>
                </a:tc>
                <a:extLst>
                  <a:ext uri="{0D108BD9-81ED-4DB2-BD59-A6C34878D82A}">
                    <a16:rowId xmlns:a16="http://schemas.microsoft.com/office/drawing/2014/main" val="2414800524"/>
                  </a:ext>
                </a:extLst>
              </a:tr>
            </a:tbl>
          </a:graphicData>
        </a:graphic>
      </p:graphicFrame>
    </p:spTree>
    <p:extLst>
      <p:ext uri="{BB962C8B-B14F-4D97-AF65-F5344CB8AC3E}">
        <p14:creationId xmlns:p14="http://schemas.microsoft.com/office/powerpoint/2010/main" val="389789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left)">
                                      <p:cBhvr>
                                        <p:cTn id="8" dur="500"/>
                                        <p:tgtEl>
                                          <p:spTgt spid="5"/>
                                        </p:tgtEl>
                                      </p:cBhvr>
                                    </p:animEffect>
                                  </p:childTnLst>
                                </p:cTn>
                              </p:par>
                              <p:par>
                                <p:cTn id="9" presetID="12" presetClass="entr" presetSubtype="8"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ppt_x</p:attrName>
                                        </p:attrNameLst>
                                      </p:cBhvr>
                                      <p:tavLst>
                                        <p:tav tm="0">
                                          <p:val>
                                            <p:strVal val="#ppt_x-#ppt_w*1.125000"/>
                                          </p:val>
                                        </p:tav>
                                        <p:tav tm="100000">
                                          <p:val>
                                            <p:strVal val="#ppt_x"/>
                                          </p:val>
                                        </p:tav>
                                      </p:tavLst>
                                    </p:anim>
                                    <p:animEffect transition="in" filter="wipe(right)">
                                      <p:cBhvr>
                                        <p:cTn id="12" dur="500"/>
                                        <p:tgtEl>
                                          <p:spTgt spid="10"/>
                                        </p:tgtEl>
                                      </p:cBhvr>
                                    </p:animEffect>
                                  </p:childTnLst>
                                </p:cTn>
                              </p:par>
                            </p:childTnLst>
                          </p:cTn>
                        </p:par>
                        <p:par>
                          <p:cTn id="13" fill="hold">
                            <p:stCondLst>
                              <p:cond delay="500"/>
                            </p:stCondLst>
                            <p:childTnLst>
                              <p:par>
                                <p:cTn id="14" presetID="12" presetClass="entr" presetSubtype="2"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ppt_w*1.125000"/>
                                          </p:val>
                                        </p:tav>
                                        <p:tav tm="100000">
                                          <p:val>
                                            <p:strVal val="#ppt_x"/>
                                          </p:val>
                                        </p:tav>
                                      </p:tavLst>
                                    </p:anim>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764ABC9-74CF-4E0A-8E6F-06B6B656C159}"/>
              </a:ext>
            </a:extLst>
          </p:cNvPr>
          <p:cNvSpPr>
            <a:spLocks noGrp="1"/>
          </p:cNvSpPr>
          <p:nvPr>
            <p:ph sz="quarter" idx="14"/>
          </p:nvPr>
        </p:nvSpPr>
        <p:spPr>
          <a:xfrm>
            <a:off x="618093" y="1600201"/>
            <a:ext cx="10972800" cy="4572000"/>
          </a:xfrm>
        </p:spPr>
        <p:txBody>
          <a:bodyPr/>
          <a:lstStyle/>
          <a:p>
            <a:r>
              <a:rPr lang="en-SG" dirty="0"/>
              <a:t>Utilization depends on the purpose.</a:t>
            </a:r>
          </a:p>
          <a:p>
            <a:r>
              <a:rPr lang="en-SG" dirty="0"/>
              <a:t>Different goal </a:t>
            </a:r>
            <a:r>
              <a:rPr lang="en-SG" dirty="0">
                <a:sym typeface="Wingdings" panose="05000000000000000000" pitchFamily="2" charset="2"/>
              </a:rPr>
              <a:t></a:t>
            </a:r>
            <a:r>
              <a:rPr lang="en-SG" dirty="0"/>
              <a:t> different interpretation and metrics</a:t>
            </a:r>
          </a:p>
        </p:txBody>
      </p:sp>
      <p:sp>
        <p:nvSpPr>
          <p:cNvPr id="2" name="Title 1">
            <a:extLst>
              <a:ext uri="{FF2B5EF4-FFF2-40B4-BE49-F238E27FC236}">
                <a16:creationId xmlns:a16="http://schemas.microsoft.com/office/drawing/2014/main" id="{D5D0773B-F430-4691-9082-A83A9AC40ADA}"/>
              </a:ext>
            </a:extLst>
          </p:cNvPr>
          <p:cNvSpPr>
            <a:spLocks noGrp="1"/>
          </p:cNvSpPr>
          <p:nvPr>
            <p:ph type="title"/>
          </p:nvPr>
        </p:nvSpPr>
        <p:spPr/>
        <p:txBody>
          <a:bodyPr/>
          <a:lstStyle/>
          <a:p>
            <a:r>
              <a:rPr lang="en-SG" dirty="0"/>
              <a:t>Utilization</a:t>
            </a:r>
          </a:p>
        </p:txBody>
      </p:sp>
      <p:sp>
        <p:nvSpPr>
          <p:cNvPr id="3" name="Subtitle 2">
            <a:extLst>
              <a:ext uri="{FF2B5EF4-FFF2-40B4-BE49-F238E27FC236}">
                <a16:creationId xmlns:a16="http://schemas.microsoft.com/office/drawing/2014/main" id="{032DB119-B37B-4B4F-A73A-DC265667AFA7}"/>
              </a:ext>
            </a:extLst>
          </p:cNvPr>
          <p:cNvSpPr>
            <a:spLocks noGrp="1"/>
          </p:cNvSpPr>
          <p:nvPr>
            <p:ph type="subTitle" idx="10"/>
          </p:nvPr>
        </p:nvSpPr>
        <p:spPr/>
        <p:txBody>
          <a:bodyPr/>
          <a:lstStyle/>
          <a:p>
            <a:r>
              <a:rPr lang="en-SG" dirty="0"/>
              <a:t>Just a means to </a:t>
            </a:r>
            <a:r>
              <a:rPr lang="en-SG"/>
              <a:t>an end. It’s not something you manage</a:t>
            </a:r>
            <a:endParaRPr lang="en-SG" dirty="0"/>
          </a:p>
        </p:txBody>
      </p:sp>
      <p:graphicFrame>
        <p:nvGraphicFramePr>
          <p:cNvPr id="5" name="Table 4">
            <a:extLst>
              <a:ext uri="{FF2B5EF4-FFF2-40B4-BE49-F238E27FC236}">
                <a16:creationId xmlns:a16="http://schemas.microsoft.com/office/drawing/2014/main" id="{A8CA5C01-8DF8-4EE4-A8B7-4F4CF25FC2CE}"/>
              </a:ext>
            </a:extLst>
          </p:cNvPr>
          <p:cNvGraphicFramePr>
            <a:graphicFrameLocks noGrp="1"/>
          </p:cNvGraphicFramePr>
          <p:nvPr/>
        </p:nvGraphicFramePr>
        <p:xfrm>
          <a:off x="618094" y="2942424"/>
          <a:ext cx="5009355" cy="3486912"/>
        </p:xfrm>
        <a:graphic>
          <a:graphicData uri="http://schemas.openxmlformats.org/drawingml/2006/table">
            <a:tbl>
              <a:tblPr bandRow="1">
                <a:tableStyleId>{5C22544A-7EE6-4342-B048-85BDC9FD1C3A}</a:tableStyleId>
              </a:tblPr>
              <a:tblGrid>
                <a:gridCol w="5009355">
                  <a:extLst>
                    <a:ext uri="{9D8B030D-6E8A-4147-A177-3AD203B41FA5}">
                      <a16:colId xmlns:a16="http://schemas.microsoft.com/office/drawing/2014/main" val="20000"/>
                    </a:ext>
                  </a:extLst>
                </a:gridCol>
              </a:tblGrid>
              <a:tr h="392591">
                <a:tc>
                  <a:txBody>
                    <a:bodyPr/>
                    <a:lstStyle/>
                    <a:p>
                      <a:pPr algn="ctr"/>
                      <a:r>
                        <a:rPr lang="en-US" sz="2000" b="1" dirty="0">
                          <a:solidFill>
                            <a:srgbClr val="FFFFFF"/>
                          </a:solidFill>
                          <a:latin typeface="Arial"/>
                          <a:cs typeface="Arial"/>
                        </a:rPr>
                        <a:t>Performance</a:t>
                      </a:r>
                    </a:p>
                  </a:txBody>
                  <a:tcPr marL="137160" marR="137160" marT="137160" marB="137160" anchor="ctr">
                    <a:solidFill>
                      <a:schemeClr val="accent1"/>
                    </a:solidFill>
                  </a:tcPr>
                </a:tc>
                <a:extLst>
                  <a:ext uri="{0D108BD9-81ED-4DB2-BD59-A6C34878D82A}">
                    <a16:rowId xmlns:a16="http://schemas.microsoft.com/office/drawing/2014/main" val="10000"/>
                  </a:ext>
                </a:extLst>
              </a:tr>
              <a:tr h="471121">
                <a:tc>
                  <a:txBody>
                    <a:bodyPr/>
                    <a:lstStyle/>
                    <a:p>
                      <a:pPr algn="ctr">
                        <a:lnSpc>
                          <a:spcPct val="90000"/>
                        </a:lnSpc>
                      </a:pPr>
                      <a:r>
                        <a:rPr lang="en-US" sz="1600" dirty="0">
                          <a:solidFill>
                            <a:srgbClr val="000000"/>
                          </a:solidFill>
                          <a:latin typeface="Calibri" panose="020F0502020204030204" pitchFamily="34" charset="0"/>
                          <a:cs typeface="Arial"/>
                        </a:rPr>
                        <a:t>100% utilization is not only </a:t>
                      </a:r>
                      <a:r>
                        <a:rPr lang="en-US" sz="1600" b="1" dirty="0">
                          <a:solidFill>
                            <a:srgbClr val="00B050"/>
                          </a:solidFill>
                          <a:latin typeface="Calibri" panose="020F0502020204030204" pitchFamily="34" charset="0"/>
                          <a:cs typeface="Arial"/>
                        </a:rPr>
                        <a:t>good</a:t>
                      </a:r>
                      <a:r>
                        <a:rPr lang="en-US" sz="1600" dirty="0">
                          <a:solidFill>
                            <a:srgbClr val="000000"/>
                          </a:solidFill>
                          <a:latin typeface="Calibri" panose="020F0502020204030204" pitchFamily="34" charset="0"/>
                          <a:cs typeface="Arial"/>
                        </a:rPr>
                        <a:t>, it’s perfect. </a:t>
                      </a:r>
                    </a:p>
                    <a:p>
                      <a:pPr algn="ctr">
                        <a:lnSpc>
                          <a:spcPct val="90000"/>
                        </a:lnSpc>
                      </a:pPr>
                      <a:r>
                        <a:rPr lang="en-US" sz="1600" dirty="0">
                          <a:solidFill>
                            <a:srgbClr val="000000"/>
                          </a:solidFill>
                          <a:latin typeface="Calibri" panose="020F0502020204030204" pitchFamily="34" charset="0"/>
                          <a:cs typeface="Arial"/>
                        </a:rPr>
                        <a:t>So long there is no queue, drive this high</a:t>
                      </a:r>
                    </a:p>
                  </a:txBody>
                  <a:tcPr marL="137160" marR="137160" marT="137160" marB="137160" anchor="ctr"/>
                </a:tc>
                <a:extLst>
                  <a:ext uri="{0D108BD9-81ED-4DB2-BD59-A6C34878D82A}">
                    <a16:rowId xmlns:a16="http://schemas.microsoft.com/office/drawing/2014/main" val="10001"/>
                  </a:ext>
                </a:extLst>
              </a:tr>
              <a:tr h="0">
                <a:tc>
                  <a:txBody>
                    <a:bodyPr/>
                    <a:lstStyle/>
                    <a:p>
                      <a:pPr algn="ctr">
                        <a:lnSpc>
                          <a:spcPct val="90000"/>
                        </a:lnSpc>
                      </a:pPr>
                      <a:r>
                        <a:rPr lang="en-SG" sz="1600" dirty="0">
                          <a:solidFill>
                            <a:srgbClr val="000000"/>
                          </a:solidFill>
                          <a:latin typeface="Calibri" panose="020F0502020204030204" pitchFamily="34" charset="0"/>
                          <a:cs typeface="Arial"/>
                        </a:rPr>
                        <a:t>Low utilization may mean </a:t>
                      </a:r>
                      <a:r>
                        <a:rPr lang="en-SG" sz="1600" b="1" dirty="0">
                          <a:solidFill>
                            <a:srgbClr val="FF0000"/>
                          </a:solidFill>
                          <a:latin typeface="Calibri" panose="020F0502020204030204" pitchFamily="34" charset="0"/>
                          <a:cs typeface="Arial"/>
                        </a:rPr>
                        <a:t>bad</a:t>
                      </a:r>
                      <a:r>
                        <a:rPr lang="en-SG" sz="1600" dirty="0">
                          <a:solidFill>
                            <a:srgbClr val="000000"/>
                          </a:solidFill>
                          <a:latin typeface="Calibri" panose="020F0502020204030204" pitchFamily="34" charset="0"/>
                          <a:cs typeface="Arial"/>
                        </a:rPr>
                        <a:t> performance. Check Q</a:t>
                      </a:r>
                    </a:p>
                  </a:txBody>
                  <a:tcPr marL="137160" marR="137160" marT="137160" marB="137160" anchor="ctr"/>
                </a:tc>
                <a:extLst>
                  <a:ext uri="{0D108BD9-81ED-4DB2-BD59-A6C34878D82A}">
                    <a16:rowId xmlns:a16="http://schemas.microsoft.com/office/drawing/2014/main" val="3322812969"/>
                  </a:ext>
                </a:extLst>
              </a:tr>
              <a:tr h="0">
                <a:tc>
                  <a:txBody>
                    <a:bodyPr/>
                    <a:lstStyle/>
                    <a:p>
                      <a:pPr algn="ctr">
                        <a:lnSpc>
                          <a:spcPct val="90000"/>
                        </a:lnSpc>
                      </a:pPr>
                      <a:r>
                        <a:rPr lang="en-SG" sz="1600" dirty="0">
                          <a:solidFill>
                            <a:srgbClr val="000000"/>
                          </a:solidFill>
                          <a:latin typeface="Calibri" panose="020F0502020204030204" pitchFamily="34" charset="0"/>
                          <a:cs typeface="Arial"/>
                        </a:rPr>
                        <a:t>Look at </a:t>
                      </a:r>
                      <a:r>
                        <a:rPr lang="en-SG" sz="1600" b="1" dirty="0">
                          <a:solidFill>
                            <a:srgbClr val="0070C0"/>
                          </a:solidFill>
                          <a:latin typeface="Calibri" panose="020F0502020204030204" pitchFamily="34" charset="0"/>
                          <a:cs typeface="Arial"/>
                        </a:rPr>
                        <a:t>actual</a:t>
                      </a:r>
                      <a:r>
                        <a:rPr lang="en-SG" sz="1600" dirty="0">
                          <a:solidFill>
                            <a:srgbClr val="000000"/>
                          </a:solidFill>
                          <a:latin typeface="Calibri" panose="020F0502020204030204" pitchFamily="34" charset="0"/>
                          <a:cs typeface="Arial"/>
                        </a:rPr>
                        <a:t> utilization. Ignore Buffer and HA.</a:t>
                      </a:r>
                    </a:p>
                  </a:txBody>
                  <a:tcPr marL="137160" marR="137160" marT="137160" marB="137160" anchor="ctr"/>
                </a:tc>
                <a:extLst>
                  <a:ext uri="{0D108BD9-81ED-4DB2-BD59-A6C34878D82A}">
                    <a16:rowId xmlns:a16="http://schemas.microsoft.com/office/drawing/2014/main" val="10004"/>
                  </a:ext>
                </a:extLst>
              </a:tr>
              <a:tr h="447514">
                <a:tc>
                  <a:txBody>
                    <a:bodyPr/>
                    <a:lstStyle/>
                    <a:p>
                      <a:pPr algn="ctr">
                        <a:lnSpc>
                          <a:spcPct val="90000"/>
                        </a:lnSpc>
                      </a:pPr>
                      <a:r>
                        <a:rPr lang="en-US" sz="1600" dirty="0">
                          <a:solidFill>
                            <a:srgbClr val="000000"/>
                          </a:solidFill>
                          <a:latin typeface="Calibri" panose="020F0502020204030204" pitchFamily="34" charset="0"/>
                          <a:cs typeface="Arial"/>
                        </a:rPr>
                        <a:t>Use 5 minute interval.</a:t>
                      </a:r>
                    </a:p>
                    <a:p>
                      <a:pPr algn="ctr">
                        <a:lnSpc>
                          <a:spcPct val="90000"/>
                        </a:lnSpc>
                      </a:pPr>
                      <a:r>
                        <a:rPr lang="en-US" sz="1600" dirty="0">
                          <a:solidFill>
                            <a:srgbClr val="000000"/>
                          </a:solidFill>
                          <a:latin typeface="Calibri" panose="020F0502020204030204" pitchFamily="34" charset="0"/>
                          <a:cs typeface="Arial"/>
                        </a:rPr>
                        <a:t>If you suspect Peak, then zoom into 1 minute</a:t>
                      </a:r>
                    </a:p>
                  </a:txBody>
                  <a:tcPr marL="137160" marR="137160" marT="137160" marB="137160" anchor="ctr"/>
                </a:tc>
                <a:extLst>
                  <a:ext uri="{0D108BD9-81ED-4DB2-BD59-A6C34878D82A}">
                    <a16:rowId xmlns:a16="http://schemas.microsoft.com/office/drawing/2014/main" val="10003"/>
                  </a:ext>
                </a:extLst>
              </a:tr>
              <a:tr h="395315">
                <a:tc>
                  <a:txBody>
                    <a:bodyPr/>
                    <a:lstStyle/>
                    <a:p>
                      <a:pPr algn="ctr">
                        <a:lnSpc>
                          <a:spcPct val="90000"/>
                        </a:lnSpc>
                      </a:pPr>
                      <a:r>
                        <a:rPr lang="en-US" sz="1600" dirty="0">
                          <a:solidFill>
                            <a:srgbClr val="000000"/>
                          </a:solidFill>
                          <a:latin typeface="Calibri" panose="020F0502020204030204" pitchFamily="34" charset="0"/>
                          <a:cs typeface="Arial"/>
                        </a:rPr>
                        <a:t>Look at 1 day time period</a:t>
                      </a:r>
                      <a:endParaRPr lang="en-US" sz="1600" strike="sngStrike" dirty="0">
                        <a:solidFill>
                          <a:srgbClr val="000000"/>
                        </a:solidFill>
                        <a:latin typeface="Calibri" panose="020F0502020204030204" pitchFamily="34" charset="0"/>
                        <a:cs typeface="Arial"/>
                      </a:endParaRPr>
                    </a:p>
                  </a:txBody>
                  <a:tcPr marL="137160" marR="137160" marT="137160" marB="137160" anchor="ctr"/>
                </a:tc>
                <a:extLst>
                  <a:ext uri="{0D108BD9-81ED-4DB2-BD59-A6C34878D82A}">
                    <a16:rowId xmlns:a16="http://schemas.microsoft.com/office/drawing/2014/main" val="2414800524"/>
                  </a:ext>
                </a:extLst>
              </a:tr>
            </a:tbl>
          </a:graphicData>
        </a:graphic>
      </p:graphicFrame>
      <p:graphicFrame>
        <p:nvGraphicFramePr>
          <p:cNvPr id="6" name="Table 5">
            <a:extLst>
              <a:ext uri="{FF2B5EF4-FFF2-40B4-BE49-F238E27FC236}">
                <a16:creationId xmlns:a16="http://schemas.microsoft.com/office/drawing/2014/main" id="{42FD9DC3-A541-4C08-99D6-81E8DD19515B}"/>
              </a:ext>
            </a:extLst>
          </p:cNvPr>
          <p:cNvGraphicFramePr>
            <a:graphicFrameLocks noGrp="1"/>
          </p:cNvGraphicFramePr>
          <p:nvPr/>
        </p:nvGraphicFramePr>
        <p:xfrm>
          <a:off x="6600056" y="2942424"/>
          <a:ext cx="4990835" cy="3486912"/>
        </p:xfrm>
        <a:graphic>
          <a:graphicData uri="http://schemas.openxmlformats.org/drawingml/2006/table">
            <a:tbl>
              <a:tblPr bandRow="1">
                <a:tableStyleId>{5C22544A-7EE6-4342-B048-85BDC9FD1C3A}</a:tableStyleId>
              </a:tblPr>
              <a:tblGrid>
                <a:gridCol w="4990835">
                  <a:extLst>
                    <a:ext uri="{9D8B030D-6E8A-4147-A177-3AD203B41FA5}">
                      <a16:colId xmlns:a16="http://schemas.microsoft.com/office/drawing/2014/main" val="20001"/>
                    </a:ext>
                  </a:extLst>
                </a:gridCol>
              </a:tblGrid>
              <a:tr h="392591">
                <a:tc>
                  <a:txBody>
                    <a:bodyPr/>
                    <a:lstStyle/>
                    <a:p>
                      <a:pPr algn="ctr"/>
                      <a:r>
                        <a:rPr lang="en-US" sz="2000" b="1" dirty="0">
                          <a:solidFill>
                            <a:srgbClr val="FFFFFF"/>
                          </a:solidFill>
                          <a:latin typeface="Arial"/>
                          <a:cs typeface="Arial"/>
                        </a:rPr>
                        <a:t>Capacity</a:t>
                      </a:r>
                    </a:p>
                  </a:txBody>
                  <a:tcPr marL="137160" marR="137160" marT="137160" marB="137160" anchor="ctr">
                    <a:solidFill>
                      <a:schemeClr val="accent4"/>
                    </a:solidFill>
                  </a:tcPr>
                </a:tc>
                <a:extLst>
                  <a:ext uri="{0D108BD9-81ED-4DB2-BD59-A6C34878D82A}">
                    <a16:rowId xmlns:a16="http://schemas.microsoft.com/office/drawing/2014/main" val="10000"/>
                  </a:ext>
                </a:extLst>
              </a:tr>
              <a:tr h="471121">
                <a:tc>
                  <a:txBody>
                    <a:bodyPr/>
                    <a:lstStyle/>
                    <a:p>
                      <a:pPr algn="ctr">
                        <a:lnSpc>
                          <a:spcPct val="90000"/>
                        </a:lnSpc>
                      </a:pPr>
                      <a:r>
                        <a:rPr lang="en-SG" sz="1600" dirty="0">
                          <a:solidFill>
                            <a:schemeClr val="tx2">
                              <a:lumMod val="50000"/>
                            </a:schemeClr>
                          </a:solidFill>
                          <a:latin typeface="Calibri" panose="020F0502020204030204" pitchFamily="34" charset="0"/>
                          <a:cs typeface="Arial"/>
                        </a:rPr>
                        <a:t>100% utilization is </a:t>
                      </a:r>
                      <a:r>
                        <a:rPr lang="en-SG" sz="1600" b="1" dirty="0">
                          <a:solidFill>
                            <a:srgbClr val="FF0000"/>
                          </a:solidFill>
                          <a:latin typeface="Calibri" panose="020F0502020204030204" pitchFamily="34" charset="0"/>
                          <a:cs typeface="Arial"/>
                        </a:rPr>
                        <a:t>bad</a:t>
                      </a:r>
                      <a:r>
                        <a:rPr lang="en-SG" sz="1600" dirty="0">
                          <a:solidFill>
                            <a:schemeClr val="tx2">
                              <a:lumMod val="50000"/>
                            </a:schemeClr>
                          </a:solidFill>
                          <a:latin typeface="Calibri" panose="020F0502020204030204" pitchFamily="34" charset="0"/>
                          <a:cs typeface="Arial"/>
                        </a:rPr>
                        <a:t>, especially it breaches Usable Capacity</a:t>
                      </a:r>
                    </a:p>
                  </a:txBody>
                  <a:tcPr marL="137160" marR="137160" marT="137160" marB="137160" anchor="ctr">
                    <a:solidFill>
                      <a:schemeClr val="accent4">
                        <a:lumMod val="20000"/>
                        <a:lumOff val="80000"/>
                      </a:schemeClr>
                    </a:solidFill>
                  </a:tcPr>
                </a:tc>
                <a:extLst>
                  <a:ext uri="{0D108BD9-81ED-4DB2-BD59-A6C34878D82A}">
                    <a16:rowId xmlns:a16="http://schemas.microsoft.com/office/drawing/2014/main" val="10001"/>
                  </a:ext>
                </a:extLst>
              </a:tr>
              <a:tr h="0">
                <a:tc>
                  <a:txBody>
                    <a:bodyPr/>
                    <a:lstStyle/>
                    <a:p>
                      <a:pPr algn="ctr">
                        <a:lnSpc>
                          <a:spcPct val="90000"/>
                        </a:lnSpc>
                      </a:pPr>
                      <a:r>
                        <a:rPr lang="en-SG" sz="1600" dirty="0">
                          <a:solidFill>
                            <a:srgbClr val="000000"/>
                          </a:solidFill>
                          <a:latin typeface="Calibri" panose="020F0502020204030204" pitchFamily="34" charset="0"/>
                          <a:cs typeface="Arial"/>
                        </a:rPr>
                        <a:t>Low utilization always mean </a:t>
                      </a:r>
                      <a:r>
                        <a:rPr lang="en-SG" sz="1600" b="1" dirty="0">
                          <a:solidFill>
                            <a:srgbClr val="00B050"/>
                          </a:solidFill>
                          <a:latin typeface="Calibri" panose="020F0502020204030204" pitchFamily="34" charset="0"/>
                          <a:cs typeface="Arial"/>
                        </a:rPr>
                        <a:t>good</a:t>
                      </a:r>
                      <a:r>
                        <a:rPr lang="en-SG" sz="1600" dirty="0">
                          <a:solidFill>
                            <a:srgbClr val="000000"/>
                          </a:solidFill>
                          <a:latin typeface="Calibri" panose="020F0502020204030204" pitchFamily="34" charset="0"/>
                          <a:cs typeface="Arial"/>
                        </a:rPr>
                        <a:t> capacity </a:t>
                      </a:r>
                    </a:p>
                  </a:txBody>
                  <a:tcPr marL="137160" marR="137160" marT="137160" marB="137160" anchor="ctr">
                    <a:solidFill>
                      <a:schemeClr val="accent4">
                        <a:lumMod val="60000"/>
                        <a:lumOff val="40000"/>
                      </a:schemeClr>
                    </a:solidFill>
                  </a:tcPr>
                </a:tc>
                <a:extLst>
                  <a:ext uri="{0D108BD9-81ED-4DB2-BD59-A6C34878D82A}">
                    <a16:rowId xmlns:a16="http://schemas.microsoft.com/office/drawing/2014/main" val="3427814672"/>
                  </a:ext>
                </a:extLst>
              </a:tr>
              <a:tr h="0">
                <a:tc>
                  <a:txBody>
                    <a:bodyPr/>
                    <a:lstStyle/>
                    <a:p>
                      <a:pPr algn="ctr">
                        <a:lnSpc>
                          <a:spcPct val="90000"/>
                        </a:lnSpc>
                      </a:pPr>
                      <a:r>
                        <a:rPr lang="en-SG" sz="1600" dirty="0">
                          <a:solidFill>
                            <a:srgbClr val="000000"/>
                          </a:solidFill>
                          <a:latin typeface="Calibri" panose="020F0502020204030204" pitchFamily="34" charset="0"/>
                          <a:cs typeface="Arial"/>
                        </a:rPr>
                        <a:t>Look at </a:t>
                      </a:r>
                      <a:r>
                        <a:rPr lang="en-SG" sz="1600" b="1" dirty="0">
                          <a:solidFill>
                            <a:srgbClr val="0070C0"/>
                          </a:solidFill>
                          <a:latin typeface="Calibri" panose="020F0502020204030204" pitchFamily="34" charset="0"/>
                          <a:cs typeface="Arial"/>
                        </a:rPr>
                        <a:t>relative</a:t>
                      </a:r>
                      <a:r>
                        <a:rPr lang="en-SG" sz="1600" dirty="0">
                          <a:solidFill>
                            <a:srgbClr val="000000"/>
                          </a:solidFill>
                          <a:latin typeface="Calibri" panose="020F0502020204030204" pitchFamily="34" charset="0"/>
                          <a:cs typeface="Arial"/>
                        </a:rPr>
                        <a:t> utilization. Include Buffer and HA.</a:t>
                      </a:r>
                    </a:p>
                  </a:txBody>
                  <a:tcPr marL="137160" marR="137160" marT="137160" marB="137160" anchor="ctr">
                    <a:solidFill>
                      <a:schemeClr val="accent4">
                        <a:lumMod val="60000"/>
                        <a:lumOff val="40000"/>
                      </a:schemeClr>
                    </a:solidFill>
                  </a:tcPr>
                </a:tc>
                <a:extLst>
                  <a:ext uri="{0D108BD9-81ED-4DB2-BD59-A6C34878D82A}">
                    <a16:rowId xmlns:a16="http://schemas.microsoft.com/office/drawing/2014/main" val="10004"/>
                  </a:ext>
                </a:extLst>
              </a:tr>
              <a:tr h="471121">
                <a:tc>
                  <a:txBody>
                    <a:bodyPr/>
                    <a:lstStyle/>
                    <a:p>
                      <a:pPr algn="ctr">
                        <a:lnSpc>
                          <a:spcPct val="90000"/>
                        </a:lnSpc>
                      </a:pPr>
                      <a:r>
                        <a:rPr lang="en-US" sz="1600" dirty="0">
                          <a:solidFill>
                            <a:srgbClr val="000000"/>
                          </a:solidFill>
                          <a:latin typeface="Calibri" panose="020F0502020204030204" pitchFamily="34" charset="0"/>
                          <a:cs typeface="Arial"/>
                        </a:rPr>
                        <a:t>Use hourly or daily average. </a:t>
                      </a:r>
                    </a:p>
                    <a:p>
                      <a:pPr algn="ctr">
                        <a:lnSpc>
                          <a:spcPct val="90000"/>
                        </a:lnSpc>
                      </a:pPr>
                      <a:r>
                        <a:rPr lang="en-US" sz="1600" dirty="0">
                          <a:solidFill>
                            <a:srgbClr val="000000"/>
                          </a:solidFill>
                          <a:latin typeface="Calibri" panose="020F0502020204030204" pitchFamily="34" charset="0"/>
                          <a:cs typeface="Arial"/>
                        </a:rPr>
                        <a:t>Peak is taken care of by measuring contention </a:t>
                      </a:r>
                      <a:r>
                        <a:rPr lang="en-US" sz="1600" b="1" dirty="0">
                          <a:solidFill>
                            <a:srgbClr val="00B050"/>
                          </a:solidFill>
                          <a:latin typeface="Calibri" panose="020F0502020204030204" pitchFamily="34" charset="0"/>
                          <a:cs typeface="Arial"/>
                        </a:rPr>
                        <a:t>directly</a:t>
                      </a:r>
                      <a:r>
                        <a:rPr lang="en-US" sz="1600" dirty="0">
                          <a:solidFill>
                            <a:srgbClr val="000000"/>
                          </a:solidFill>
                          <a:latin typeface="Calibri" panose="020F0502020204030204" pitchFamily="34" charset="0"/>
                          <a:cs typeface="Arial"/>
                        </a:rPr>
                        <a:t>.</a:t>
                      </a:r>
                    </a:p>
                  </a:txBody>
                  <a:tcPr marL="137160" marR="137160" marT="137160" marB="137160" anchor="ctr">
                    <a:solidFill>
                      <a:srgbClr val="A7D588"/>
                    </a:solidFill>
                  </a:tcPr>
                </a:tc>
                <a:extLst>
                  <a:ext uri="{0D108BD9-81ED-4DB2-BD59-A6C34878D82A}">
                    <a16:rowId xmlns:a16="http://schemas.microsoft.com/office/drawing/2014/main" val="10003"/>
                  </a:ext>
                </a:extLst>
              </a:tr>
              <a:tr h="0">
                <a:tc>
                  <a:txBody>
                    <a:bodyPr/>
                    <a:lstStyle/>
                    <a:p>
                      <a:pPr marL="0" marR="0" lvl="0" indent="0" algn="ctr" defTabSz="914126" rtl="0" eaLnBrk="1" fontAlgn="auto" latinLnBrk="0" hangingPunct="1">
                        <a:lnSpc>
                          <a:spcPct val="90000"/>
                        </a:lnSpc>
                        <a:spcBef>
                          <a:spcPts val="0"/>
                        </a:spcBef>
                        <a:spcAft>
                          <a:spcPts val="0"/>
                        </a:spcAft>
                        <a:buClrTx/>
                        <a:buSzTx/>
                        <a:buFontTx/>
                        <a:buNone/>
                        <a:tabLst/>
                        <a:defRPr/>
                      </a:pPr>
                      <a:r>
                        <a:rPr lang="en-US" sz="1600" dirty="0">
                          <a:solidFill>
                            <a:srgbClr val="000000"/>
                          </a:solidFill>
                          <a:latin typeface="Calibri" panose="020F0502020204030204" pitchFamily="34" charset="0"/>
                          <a:cs typeface="Arial"/>
                        </a:rPr>
                        <a:t>Look at 3 – 6 months</a:t>
                      </a:r>
                    </a:p>
                  </a:txBody>
                  <a:tcPr marL="137160" marR="137160" marT="137160" marB="137160" anchor="ctr">
                    <a:solidFill>
                      <a:srgbClr val="A7D588"/>
                    </a:solidFill>
                  </a:tcPr>
                </a:tc>
                <a:extLst>
                  <a:ext uri="{0D108BD9-81ED-4DB2-BD59-A6C34878D82A}">
                    <a16:rowId xmlns:a16="http://schemas.microsoft.com/office/drawing/2014/main" val="3029155894"/>
                  </a:ext>
                </a:extLst>
              </a:tr>
            </a:tbl>
          </a:graphicData>
        </a:graphic>
      </p:graphicFrame>
      <p:cxnSp>
        <p:nvCxnSpPr>
          <p:cNvPr id="9" name="Straight Arrow Connector 8">
            <a:extLst>
              <a:ext uri="{FF2B5EF4-FFF2-40B4-BE49-F238E27FC236}">
                <a16:creationId xmlns:a16="http://schemas.microsoft.com/office/drawing/2014/main" id="{38C92904-B10F-4969-AAAD-1EC38AAFC652}"/>
              </a:ext>
            </a:extLst>
          </p:cNvPr>
          <p:cNvCxnSpPr>
            <a:cxnSpLocks/>
          </p:cNvCxnSpPr>
          <p:nvPr/>
        </p:nvCxnSpPr>
        <p:spPr bwMode="gray">
          <a:xfrm>
            <a:off x="6098227" y="2564904"/>
            <a:ext cx="0" cy="4104456"/>
          </a:xfrm>
          <a:prstGeom prst="straightConnector1">
            <a:avLst/>
          </a:prstGeom>
          <a:ln>
            <a:solidFill>
              <a:srgbClr val="FF0000"/>
            </a:solidFill>
            <a:tailEnd type="non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275318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left)">
                                      <p:cBhvr>
                                        <p:cTn id="8" dur="500"/>
                                        <p:tgtEl>
                                          <p:spTgt spid="5"/>
                                        </p:tgtEl>
                                      </p:cBhvr>
                                    </p:animEffect>
                                  </p:childTnLst>
                                </p:cTn>
                              </p:par>
                              <p:par>
                                <p:cTn id="9" presetID="1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ppt_x</p:attrName>
                                        </p:attrNameLst>
                                      </p:cBhvr>
                                      <p:tavLst>
                                        <p:tav tm="0">
                                          <p:val>
                                            <p:strVal val="#ppt_x-#ppt_w*1.125000"/>
                                          </p:val>
                                        </p:tav>
                                        <p:tav tm="100000">
                                          <p:val>
                                            <p:strVal val="#ppt_x"/>
                                          </p:val>
                                        </p:tav>
                                      </p:tavLst>
                                    </p:anim>
                                    <p:animEffect transition="in" filter="wipe(righ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3009D4-843A-49E8-87AB-6E30D7FF1344}"/>
              </a:ext>
            </a:extLst>
          </p:cNvPr>
          <p:cNvSpPr>
            <a:spLocks noGrp="1"/>
          </p:cNvSpPr>
          <p:nvPr>
            <p:ph sz="quarter" idx="14"/>
          </p:nvPr>
        </p:nvSpPr>
        <p:spPr/>
        <p:txBody>
          <a:bodyPr/>
          <a:lstStyle/>
          <a:p>
            <a:r>
              <a:rPr lang="en-US" sz="1799" dirty="0"/>
              <a:t>How severe is the problem?</a:t>
            </a:r>
          </a:p>
          <a:p>
            <a:pPr lvl="1"/>
            <a:r>
              <a:rPr lang="en-US" sz="1600" dirty="0"/>
              <a:t>What’s the worst that happens to a single VM.</a:t>
            </a:r>
          </a:p>
          <a:p>
            <a:pPr lvl="1"/>
            <a:r>
              <a:rPr lang="en-US" sz="1600" dirty="0"/>
              <a:t>Once you know this, the next logical question is below.</a:t>
            </a:r>
          </a:p>
          <a:p>
            <a:r>
              <a:rPr lang="en-US" sz="1799" dirty="0"/>
              <a:t>How widespread is the problem?</a:t>
            </a:r>
          </a:p>
          <a:p>
            <a:pPr lvl="1"/>
            <a:r>
              <a:rPr lang="en-US" sz="1600" dirty="0"/>
              <a:t>How many VMs are affected?</a:t>
            </a:r>
          </a:p>
          <a:p>
            <a:pPr lvl="1"/>
            <a:r>
              <a:rPr lang="en-US" sz="1600" dirty="0"/>
              <a:t>The answer impacts the course of troubleshooting. Is it isolated incident or widespread?</a:t>
            </a:r>
          </a:p>
          <a:p>
            <a:pPr lvl="1"/>
            <a:r>
              <a:rPr lang="en-US" sz="1600" dirty="0"/>
              <a:t>Isolated </a:t>
            </a:r>
            <a:r>
              <a:rPr lang="en-US" sz="1600" dirty="0">
                <a:sym typeface="Wingdings" panose="05000000000000000000" pitchFamily="2" charset="2"/>
              </a:rPr>
              <a:t> look at the affected VM more closely</a:t>
            </a:r>
          </a:p>
          <a:p>
            <a:pPr lvl="1"/>
            <a:r>
              <a:rPr lang="en-US" sz="1600" dirty="0">
                <a:sym typeface="Wingdings" panose="05000000000000000000" pitchFamily="2" charset="2"/>
              </a:rPr>
              <a:t>Widespread  look at common area (e.g. cluster, datastore, resource pool, host)</a:t>
            </a:r>
            <a:endParaRPr lang="en-US" sz="1600" dirty="0"/>
          </a:p>
        </p:txBody>
      </p:sp>
      <p:sp>
        <p:nvSpPr>
          <p:cNvPr id="3" name="Title 2">
            <a:extLst>
              <a:ext uri="{FF2B5EF4-FFF2-40B4-BE49-F238E27FC236}">
                <a16:creationId xmlns:a16="http://schemas.microsoft.com/office/drawing/2014/main" id="{5742864D-C407-4D7C-8B8B-20C213441BF8}"/>
              </a:ext>
            </a:extLst>
          </p:cNvPr>
          <p:cNvSpPr>
            <a:spLocks noGrp="1"/>
          </p:cNvSpPr>
          <p:nvPr>
            <p:ph type="title"/>
          </p:nvPr>
        </p:nvSpPr>
        <p:spPr/>
        <p:txBody>
          <a:bodyPr/>
          <a:lstStyle/>
          <a:p>
            <a:r>
              <a:rPr lang="en-US" dirty="0"/>
              <a:t>2 Dimensions of Performance</a:t>
            </a:r>
          </a:p>
        </p:txBody>
      </p:sp>
      <p:sp>
        <p:nvSpPr>
          <p:cNvPr id="4" name="Subtitle 3">
            <a:extLst>
              <a:ext uri="{FF2B5EF4-FFF2-40B4-BE49-F238E27FC236}">
                <a16:creationId xmlns:a16="http://schemas.microsoft.com/office/drawing/2014/main" id="{9FBD3AAC-93AE-4EAD-BB3C-1D7FF4096FB3}"/>
              </a:ext>
            </a:extLst>
          </p:cNvPr>
          <p:cNvSpPr>
            <a:spLocks noGrp="1"/>
          </p:cNvSpPr>
          <p:nvPr>
            <p:ph type="subTitle" idx="10"/>
          </p:nvPr>
        </p:nvSpPr>
        <p:spPr/>
        <p:txBody>
          <a:bodyPr/>
          <a:lstStyle/>
          <a:p>
            <a:r>
              <a:rPr lang="en-US"/>
              <a:t>How Deep vs How Broad</a:t>
            </a:r>
          </a:p>
        </p:txBody>
      </p:sp>
      <p:graphicFrame>
        <p:nvGraphicFramePr>
          <p:cNvPr id="5" name="Table 4">
            <a:extLst>
              <a:ext uri="{FF2B5EF4-FFF2-40B4-BE49-F238E27FC236}">
                <a16:creationId xmlns:a16="http://schemas.microsoft.com/office/drawing/2014/main" id="{D36E22C6-3EDB-46C9-951A-808C8A427D7A}"/>
              </a:ext>
            </a:extLst>
          </p:cNvPr>
          <p:cNvGraphicFramePr>
            <a:graphicFrameLocks noGrp="1"/>
          </p:cNvGraphicFramePr>
          <p:nvPr/>
        </p:nvGraphicFramePr>
        <p:xfrm>
          <a:off x="799057" y="4086015"/>
          <a:ext cx="9863323" cy="2575322"/>
        </p:xfrm>
        <a:graphic>
          <a:graphicData uri="http://schemas.openxmlformats.org/drawingml/2006/table">
            <a:tbl>
              <a:tblPr firstRow="1" bandRow="1">
                <a:tableStyleId>{5C22544A-7EE6-4342-B048-85BDC9FD1C3A}</a:tableStyleId>
              </a:tblPr>
              <a:tblGrid>
                <a:gridCol w="1365238">
                  <a:extLst>
                    <a:ext uri="{9D8B030D-6E8A-4147-A177-3AD203B41FA5}">
                      <a16:colId xmlns:a16="http://schemas.microsoft.com/office/drawing/2014/main" val="3392532375"/>
                    </a:ext>
                  </a:extLst>
                </a:gridCol>
                <a:gridCol w="3771837">
                  <a:extLst>
                    <a:ext uri="{9D8B030D-6E8A-4147-A177-3AD203B41FA5}">
                      <a16:colId xmlns:a16="http://schemas.microsoft.com/office/drawing/2014/main" val="512552585"/>
                    </a:ext>
                  </a:extLst>
                </a:gridCol>
                <a:gridCol w="1181562">
                  <a:extLst>
                    <a:ext uri="{9D8B030D-6E8A-4147-A177-3AD203B41FA5}">
                      <a16:colId xmlns:a16="http://schemas.microsoft.com/office/drawing/2014/main" val="1895941119"/>
                    </a:ext>
                  </a:extLst>
                </a:gridCol>
                <a:gridCol w="1181562">
                  <a:extLst>
                    <a:ext uri="{9D8B030D-6E8A-4147-A177-3AD203B41FA5}">
                      <a16:colId xmlns:a16="http://schemas.microsoft.com/office/drawing/2014/main" val="1262886474"/>
                    </a:ext>
                  </a:extLst>
                </a:gridCol>
                <a:gridCol w="1181562">
                  <a:extLst>
                    <a:ext uri="{9D8B030D-6E8A-4147-A177-3AD203B41FA5}">
                      <a16:colId xmlns:a16="http://schemas.microsoft.com/office/drawing/2014/main" val="3995829790"/>
                    </a:ext>
                  </a:extLst>
                </a:gridCol>
                <a:gridCol w="1181562">
                  <a:extLst>
                    <a:ext uri="{9D8B030D-6E8A-4147-A177-3AD203B41FA5}">
                      <a16:colId xmlns:a16="http://schemas.microsoft.com/office/drawing/2014/main" val="2959134251"/>
                    </a:ext>
                  </a:extLst>
                </a:gridCol>
              </a:tblGrid>
              <a:tr h="352742">
                <a:tc>
                  <a:txBody>
                    <a:bodyPr/>
                    <a:lstStyle/>
                    <a:p>
                      <a:pPr algn="ctr"/>
                      <a:endParaRPr lang="en-SG" sz="1600">
                        <a:solidFill>
                          <a:schemeClr val="tx2"/>
                        </a:solidFill>
                        <a:latin typeface="Calibri" panose="020F0502020204030204" pitchFamily="34" charset="0"/>
                        <a:cs typeface="Calibri" panose="020F0502020204030204" pitchFamily="34" charset="0"/>
                      </a:endParaRPr>
                    </a:p>
                  </a:txBody>
                  <a:tcPr marL="91344" marR="91344" marT="45672" marB="45672" anchor="ctr">
                    <a:solidFill>
                      <a:schemeClr val="bg2"/>
                    </a:solidFill>
                  </a:tcPr>
                </a:tc>
                <a:tc>
                  <a:txBody>
                    <a:bodyPr/>
                    <a:lstStyle/>
                    <a:p>
                      <a:pPr algn="ctr"/>
                      <a:r>
                        <a:rPr lang="en-SG" sz="1600">
                          <a:solidFill>
                            <a:schemeClr val="tx2"/>
                          </a:solidFill>
                          <a:latin typeface="Calibri" panose="020F0502020204030204" pitchFamily="34" charset="0"/>
                          <a:cs typeface="Calibri" panose="020F0502020204030204" pitchFamily="34" charset="0"/>
                        </a:rPr>
                        <a:t>Metric</a:t>
                      </a:r>
                    </a:p>
                  </a:txBody>
                  <a:tcPr marL="91344" marR="91344" marT="45672" marB="45672" anchor="ctr">
                    <a:solidFill>
                      <a:schemeClr val="bg2"/>
                    </a:solidFill>
                  </a:tcPr>
                </a:tc>
                <a:tc>
                  <a:txBody>
                    <a:bodyPr/>
                    <a:lstStyle/>
                    <a:p>
                      <a:pPr algn="ctr"/>
                      <a:r>
                        <a:rPr lang="en-US" sz="1600">
                          <a:solidFill>
                            <a:schemeClr val="tx2"/>
                          </a:solidFill>
                          <a:latin typeface="Calibri" panose="020F0502020204030204" pitchFamily="34" charset="0"/>
                          <a:cs typeface="Calibri" panose="020F0502020204030204" pitchFamily="34" charset="0"/>
                        </a:rPr>
                        <a:t>Green</a:t>
                      </a:r>
                      <a:endParaRPr lang="en-SG" sz="1600">
                        <a:solidFill>
                          <a:schemeClr val="tx2"/>
                        </a:solidFill>
                        <a:latin typeface="Calibri" panose="020F0502020204030204" pitchFamily="34" charset="0"/>
                        <a:cs typeface="Calibri" panose="020F0502020204030204" pitchFamily="34" charset="0"/>
                      </a:endParaRPr>
                    </a:p>
                  </a:txBody>
                  <a:tcPr marL="91344" marR="91344" marT="45672" marB="45672" anchor="ctr">
                    <a:solidFill>
                      <a:srgbClr val="00B050"/>
                    </a:solidFill>
                  </a:tcPr>
                </a:tc>
                <a:tc>
                  <a:txBody>
                    <a:bodyPr/>
                    <a:lstStyle/>
                    <a:p>
                      <a:pPr algn="ctr"/>
                      <a:r>
                        <a:rPr lang="en-US" sz="1600">
                          <a:solidFill>
                            <a:schemeClr val="tx2"/>
                          </a:solidFill>
                          <a:latin typeface="Calibri" panose="020F0502020204030204" pitchFamily="34" charset="0"/>
                          <a:cs typeface="Calibri" panose="020F0502020204030204" pitchFamily="34" charset="0"/>
                        </a:rPr>
                        <a:t>Yellow</a:t>
                      </a:r>
                      <a:endParaRPr lang="en-SG" sz="1600">
                        <a:solidFill>
                          <a:schemeClr val="tx2"/>
                        </a:solidFill>
                        <a:latin typeface="Calibri" panose="020F0502020204030204" pitchFamily="34" charset="0"/>
                        <a:cs typeface="Calibri" panose="020F0502020204030204" pitchFamily="34" charset="0"/>
                      </a:endParaRPr>
                    </a:p>
                  </a:txBody>
                  <a:tcPr marL="91344" marR="91344" marT="45672" marB="45672" anchor="ctr">
                    <a:solidFill>
                      <a:srgbClr val="FFFF00"/>
                    </a:solidFill>
                  </a:tcPr>
                </a:tc>
                <a:tc>
                  <a:txBody>
                    <a:bodyPr/>
                    <a:lstStyle/>
                    <a:p>
                      <a:pPr algn="ctr"/>
                      <a:r>
                        <a:rPr lang="en-US" sz="1600">
                          <a:solidFill>
                            <a:schemeClr val="tx2"/>
                          </a:solidFill>
                          <a:latin typeface="Calibri" panose="020F0502020204030204" pitchFamily="34" charset="0"/>
                          <a:cs typeface="Calibri" panose="020F0502020204030204" pitchFamily="34" charset="0"/>
                        </a:rPr>
                        <a:t>Orange</a:t>
                      </a:r>
                      <a:endParaRPr lang="en-SG" sz="1600">
                        <a:solidFill>
                          <a:schemeClr val="tx2"/>
                        </a:solidFill>
                        <a:latin typeface="Calibri" panose="020F0502020204030204" pitchFamily="34" charset="0"/>
                        <a:cs typeface="Calibri" panose="020F0502020204030204" pitchFamily="34" charset="0"/>
                      </a:endParaRPr>
                    </a:p>
                  </a:txBody>
                  <a:tcPr marL="91344" marR="91344" marT="45672" marB="45672" anchor="ctr">
                    <a:solidFill>
                      <a:srgbClr val="FFC000"/>
                    </a:solidFill>
                  </a:tcPr>
                </a:tc>
                <a:tc>
                  <a:txBody>
                    <a:bodyPr/>
                    <a:lstStyle/>
                    <a:p>
                      <a:pPr algn="ctr"/>
                      <a:r>
                        <a:rPr lang="en-US" sz="1600">
                          <a:solidFill>
                            <a:schemeClr val="tx2"/>
                          </a:solidFill>
                          <a:latin typeface="Calibri" panose="020F0502020204030204" pitchFamily="34" charset="0"/>
                          <a:cs typeface="Calibri" panose="020F0502020204030204" pitchFamily="34" charset="0"/>
                        </a:rPr>
                        <a:t>Red</a:t>
                      </a:r>
                      <a:endParaRPr lang="en-SG" sz="1600">
                        <a:solidFill>
                          <a:schemeClr val="tx2"/>
                        </a:solidFill>
                        <a:latin typeface="Calibri" panose="020F0502020204030204" pitchFamily="34" charset="0"/>
                        <a:cs typeface="Calibri" panose="020F0502020204030204" pitchFamily="34" charset="0"/>
                      </a:endParaRPr>
                    </a:p>
                  </a:txBody>
                  <a:tcPr marL="91344" marR="91344" marT="45672" marB="45672" anchor="ctr">
                    <a:solidFill>
                      <a:srgbClr val="FF0000"/>
                    </a:solidFill>
                  </a:tcPr>
                </a:tc>
                <a:extLst>
                  <a:ext uri="{0D108BD9-81ED-4DB2-BD59-A6C34878D82A}">
                    <a16:rowId xmlns:a16="http://schemas.microsoft.com/office/drawing/2014/main" val="2856680443"/>
                  </a:ext>
                </a:extLst>
              </a:tr>
              <a:tr h="370430">
                <a:tc rowSpan="3">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SG" sz="1600" b="0" dirty="0">
                          <a:solidFill>
                            <a:schemeClr val="tx2"/>
                          </a:solidFill>
                          <a:latin typeface="Calibri" panose="020F0502020204030204" pitchFamily="34" charset="0"/>
                          <a:cs typeface="Calibri" panose="020F0502020204030204" pitchFamily="34" charset="0"/>
                        </a:rPr>
                        <a:t>How Broad?</a:t>
                      </a:r>
                    </a:p>
                  </a:txBody>
                  <a:tcPr marL="91344" marR="91344" marT="45672" marB="45672" anchor="ctr"/>
                </a:tc>
                <a:tc>
                  <a:txBody>
                    <a:bodyPr/>
                    <a:lstStyle/>
                    <a:p>
                      <a:pPr algn="l" rtl="0" fontAlgn="ctr">
                        <a:spcBef>
                          <a:spcPts val="600"/>
                        </a:spcBef>
                        <a:spcAft>
                          <a:spcPts val="600"/>
                        </a:spcAft>
                      </a:pPr>
                      <a:r>
                        <a:rPr lang="en-US" sz="1600" b="0" i="0" u="none" strike="noStrike" dirty="0">
                          <a:solidFill>
                            <a:schemeClr val="tx2"/>
                          </a:solidFill>
                          <a:effectLst/>
                          <a:latin typeface="Calibri" panose="020F0502020204030204" pitchFamily="34" charset="0"/>
                          <a:cs typeface="Calibri" panose="020F0502020204030204" pitchFamily="34" charset="0"/>
                        </a:rPr>
                        <a:t>% VM with CPU Ready </a:t>
                      </a:r>
                      <a:r>
                        <a:rPr lang="en-US" sz="1600" b="1" i="0" u="none" strike="noStrike" dirty="0">
                          <a:solidFill>
                            <a:schemeClr val="tx2"/>
                          </a:solidFill>
                          <a:effectLst/>
                          <a:latin typeface="Calibri" panose="020F0502020204030204" pitchFamily="34" charset="0"/>
                          <a:cs typeface="Calibri" panose="020F0502020204030204" pitchFamily="34" charset="0"/>
                        </a:rPr>
                        <a:t>&gt;1%</a:t>
                      </a:r>
                    </a:p>
                  </a:txBody>
                  <a:tcPr marL="91344" marR="0" marT="0" marB="0" anchor="ctr"/>
                </a:tc>
                <a:tc>
                  <a:txBody>
                    <a:bodyPr/>
                    <a:lstStyle/>
                    <a:p>
                      <a:pPr marL="0" marR="0" lvl="0" indent="0" algn="ctr" defTabSz="914126" rtl="0" eaLnBrk="1" fontAlgn="ctr" latinLnBrk="0" hangingPunct="1">
                        <a:lnSpc>
                          <a:spcPct val="100000"/>
                        </a:lnSpc>
                        <a:spcBef>
                          <a:spcPts val="600"/>
                        </a:spcBef>
                        <a:spcAft>
                          <a:spcPts val="600"/>
                        </a:spcAft>
                        <a:buClrTx/>
                        <a:buSzTx/>
                        <a:buFontTx/>
                        <a:buNone/>
                        <a:tabLst/>
                        <a:defRPr/>
                      </a:pPr>
                      <a:r>
                        <a:rPr lang="en-US" sz="1600" b="1" i="0" u="none" strike="noStrike" dirty="0">
                          <a:solidFill>
                            <a:schemeClr val="tx2"/>
                          </a:solidFill>
                          <a:effectLst/>
                          <a:latin typeface="Calibri" panose="020F0502020204030204" pitchFamily="34" charset="0"/>
                          <a:cs typeface="Calibri" panose="020F0502020204030204" pitchFamily="34" charset="0"/>
                        </a:rPr>
                        <a:t>&lt;2.5%</a:t>
                      </a:r>
                    </a:p>
                  </a:txBody>
                  <a:tcPr marL="0" marR="0" marT="0" marB="0" anchor="ctr">
                    <a:solidFill>
                      <a:srgbClr val="00B050"/>
                    </a:solidFill>
                  </a:tcPr>
                </a:tc>
                <a:tc>
                  <a:txBody>
                    <a:bodyPr/>
                    <a:lstStyle/>
                    <a:p>
                      <a:pPr algn="ctr" rtl="0" fontAlgn="ctr">
                        <a:spcBef>
                          <a:spcPts val="600"/>
                        </a:spcBef>
                        <a:spcAft>
                          <a:spcPts val="600"/>
                        </a:spcAft>
                      </a:pPr>
                      <a:r>
                        <a:rPr lang="en-US" sz="1600" b="1" i="0" u="none" strike="noStrike" dirty="0">
                          <a:solidFill>
                            <a:schemeClr val="tx2"/>
                          </a:solidFill>
                          <a:effectLst/>
                          <a:latin typeface="Calibri" panose="020F0502020204030204" pitchFamily="34" charset="0"/>
                          <a:cs typeface="Calibri" panose="020F0502020204030204" pitchFamily="34" charset="0"/>
                        </a:rPr>
                        <a:t>&lt; 5</a:t>
                      </a:r>
                    </a:p>
                  </a:txBody>
                  <a:tcPr marL="0" marR="0" marT="0" marB="0" anchor="ctr">
                    <a:solidFill>
                      <a:srgbClr val="FFFF00"/>
                    </a:solidFill>
                  </a:tcPr>
                </a:tc>
                <a:tc>
                  <a:txBody>
                    <a:bodyPr/>
                    <a:lstStyle/>
                    <a:p>
                      <a:pPr algn="ctr" rtl="0" fontAlgn="ctr">
                        <a:spcBef>
                          <a:spcPts val="600"/>
                        </a:spcBef>
                        <a:spcAft>
                          <a:spcPts val="600"/>
                        </a:spcAft>
                      </a:pPr>
                      <a:r>
                        <a:rPr lang="en-US" sz="1600" b="1" i="0" u="none" strike="noStrike" dirty="0">
                          <a:solidFill>
                            <a:schemeClr val="tx2"/>
                          </a:solidFill>
                          <a:effectLst/>
                          <a:latin typeface="Calibri" panose="020F0502020204030204" pitchFamily="34" charset="0"/>
                          <a:cs typeface="Calibri" panose="020F0502020204030204" pitchFamily="34" charset="0"/>
                        </a:rPr>
                        <a:t>&lt; 10</a:t>
                      </a:r>
                    </a:p>
                  </a:txBody>
                  <a:tcPr marL="0" marR="0" marT="0" marB="0" anchor="ctr">
                    <a:solidFill>
                      <a:srgbClr val="FFC000"/>
                    </a:solidFill>
                  </a:tcPr>
                </a:tc>
                <a:tc>
                  <a:txBody>
                    <a:bodyPr/>
                    <a:lstStyle/>
                    <a:p>
                      <a:pPr algn="ctr" rtl="0" fontAlgn="ctr">
                        <a:spcBef>
                          <a:spcPts val="600"/>
                        </a:spcBef>
                        <a:spcAft>
                          <a:spcPts val="600"/>
                        </a:spcAft>
                      </a:pPr>
                      <a:r>
                        <a:rPr lang="en-US" sz="1600" b="1" i="0" u="none" strike="noStrike" dirty="0">
                          <a:solidFill>
                            <a:schemeClr val="tx2"/>
                          </a:solidFill>
                          <a:effectLst/>
                          <a:latin typeface="Calibri" panose="020F0502020204030204" pitchFamily="34" charset="0"/>
                          <a:cs typeface="Calibri" panose="020F0502020204030204" pitchFamily="34" charset="0"/>
                        </a:rPr>
                        <a:t>&gt; 10</a:t>
                      </a:r>
                    </a:p>
                  </a:txBody>
                  <a:tcPr marL="0" marR="0" marT="0" marB="0" anchor="ctr">
                    <a:solidFill>
                      <a:srgbClr val="FF0000"/>
                    </a:solidFill>
                  </a:tcPr>
                </a:tc>
                <a:extLst>
                  <a:ext uri="{0D108BD9-81ED-4DB2-BD59-A6C34878D82A}">
                    <a16:rowId xmlns:a16="http://schemas.microsoft.com/office/drawing/2014/main" val="2745172747"/>
                  </a:ext>
                </a:extLst>
              </a:tr>
              <a:tr h="370430">
                <a:tc vMerge="1">
                  <a:txBody>
                    <a:bodyPr/>
                    <a:lstStyle/>
                    <a:p>
                      <a:endParaRPr lang="en-SG" sz="1200" b="0">
                        <a:solidFill>
                          <a:schemeClr val="tx2"/>
                        </a:solidFill>
                        <a:latin typeface="Calibri" panose="020F0502020204030204" pitchFamily="34" charset="0"/>
                        <a:cs typeface="Calibri" panose="020F0502020204030204" pitchFamily="34" charset="0"/>
                      </a:endParaRPr>
                    </a:p>
                  </a:txBody>
                  <a:tcPr marL="91368" marR="91368" marT="45684" marB="45684" anchor="ctr"/>
                </a:tc>
                <a:tc>
                  <a:txBody>
                    <a:bodyPr/>
                    <a:lstStyle/>
                    <a:p>
                      <a:pPr algn="l" rtl="0" fontAlgn="ctr">
                        <a:spcBef>
                          <a:spcPts val="600"/>
                        </a:spcBef>
                        <a:spcAft>
                          <a:spcPts val="600"/>
                        </a:spcAft>
                      </a:pPr>
                      <a:r>
                        <a:rPr lang="en-US" sz="1600" b="0" i="0" u="none" strike="noStrike" dirty="0">
                          <a:solidFill>
                            <a:schemeClr val="tx2"/>
                          </a:solidFill>
                          <a:effectLst/>
                          <a:latin typeface="Calibri" panose="020F0502020204030204" pitchFamily="34" charset="0"/>
                          <a:cs typeface="Calibri" panose="020F0502020204030204" pitchFamily="34" charset="0"/>
                        </a:rPr>
                        <a:t>% VM with RAM Contention </a:t>
                      </a:r>
                      <a:r>
                        <a:rPr lang="en-US" sz="1600" b="1" i="0" u="none" strike="noStrike" dirty="0">
                          <a:solidFill>
                            <a:schemeClr val="tx2"/>
                          </a:solidFill>
                          <a:effectLst/>
                          <a:latin typeface="Calibri" panose="020F0502020204030204" pitchFamily="34" charset="0"/>
                          <a:cs typeface="Calibri" panose="020F0502020204030204" pitchFamily="34" charset="0"/>
                        </a:rPr>
                        <a:t>&gt;1%</a:t>
                      </a:r>
                    </a:p>
                  </a:txBody>
                  <a:tcPr marL="91344" marR="0" marT="0" marB="0" anchor="ctr"/>
                </a:tc>
                <a:tc>
                  <a:txBody>
                    <a:bodyPr/>
                    <a:lstStyle/>
                    <a:p>
                      <a:pPr marL="0" marR="0" lvl="0" indent="0" algn="ctr" defTabSz="914126" rtl="0" eaLnBrk="1" fontAlgn="ctr" latinLnBrk="0" hangingPunct="1">
                        <a:lnSpc>
                          <a:spcPct val="100000"/>
                        </a:lnSpc>
                        <a:spcBef>
                          <a:spcPts val="600"/>
                        </a:spcBef>
                        <a:spcAft>
                          <a:spcPts val="600"/>
                        </a:spcAft>
                        <a:buClrTx/>
                        <a:buSzTx/>
                        <a:buFontTx/>
                        <a:buNone/>
                        <a:tabLst/>
                        <a:defRPr/>
                      </a:pPr>
                      <a:r>
                        <a:rPr lang="en-US" sz="1600" b="1" i="0" u="none" strike="noStrike">
                          <a:solidFill>
                            <a:schemeClr val="tx2"/>
                          </a:solidFill>
                          <a:effectLst/>
                          <a:latin typeface="Calibri" panose="020F0502020204030204" pitchFamily="34" charset="0"/>
                          <a:cs typeface="Calibri" panose="020F0502020204030204" pitchFamily="34" charset="0"/>
                        </a:rPr>
                        <a:t>0%</a:t>
                      </a:r>
                    </a:p>
                  </a:txBody>
                  <a:tcPr marL="0" marR="0" marT="0" marB="0" anchor="ctr">
                    <a:solidFill>
                      <a:srgbClr val="00B050"/>
                    </a:solidFill>
                  </a:tcPr>
                </a:tc>
                <a:tc>
                  <a:txBody>
                    <a:bodyPr/>
                    <a:lstStyle/>
                    <a:p>
                      <a:pPr algn="ctr" rtl="0" fontAlgn="ctr">
                        <a:spcBef>
                          <a:spcPts val="600"/>
                        </a:spcBef>
                        <a:spcAft>
                          <a:spcPts val="600"/>
                        </a:spcAft>
                      </a:pPr>
                      <a:r>
                        <a:rPr lang="en-US" sz="1600" b="1" i="0" u="none" strike="noStrike">
                          <a:solidFill>
                            <a:schemeClr val="tx2"/>
                          </a:solidFill>
                          <a:effectLst/>
                          <a:latin typeface="Calibri" panose="020F0502020204030204" pitchFamily="34" charset="0"/>
                          <a:cs typeface="Calibri" panose="020F0502020204030204" pitchFamily="34" charset="0"/>
                        </a:rPr>
                        <a:t>&lt; 2.5</a:t>
                      </a:r>
                    </a:p>
                  </a:txBody>
                  <a:tcPr marL="0" marR="0" marT="0" marB="0" anchor="ctr">
                    <a:solidFill>
                      <a:srgbClr val="FFFF00"/>
                    </a:solidFill>
                  </a:tcPr>
                </a:tc>
                <a:tc>
                  <a:txBody>
                    <a:bodyPr/>
                    <a:lstStyle/>
                    <a:p>
                      <a:pPr algn="ctr" rtl="0" fontAlgn="ctr">
                        <a:spcBef>
                          <a:spcPts val="600"/>
                        </a:spcBef>
                        <a:spcAft>
                          <a:spcPts val="600"/>
                        </a:spcAft>
                      </a:pPr>
                      <a:r>
                        <a:rPr lang="en-US" sz="1600" b="1" i="0" u="none" strike="noStrike">
                          <a:solidFill>
                            <a:schemeClr val="tx2"/>
                          </a:solidFill>
                          <a:effectLst/>
                          <a:latin typeface="Calibri" panose="020F0502020204030204" pitchFamily="34" charset="0"/>
                          <a:cs typeface="Calibri" panose="020F0502020204030204" pitchFamily="34" charset="0"/>
                        </a:rPr>
                        <a:t>&lt; 5</a:t>
                      </a:r>
                    </a:p>
                  </a:txBody>
                  <a:tcPr marL="0" marR="0" marT="0" marB="0" anchor="ctr">
                    <a:solidFill>
                      <a:srgbClr val="FFC000"/>
                    </a:solidFill>
                  </a:tcPr>
                </a:tc>
                <a:tc>
                  <a:txBody>
                    <a:bodyPr/>
                    <a:lstStyle/>
                    <a:p>
                      <a:pPr algn="ctr" rtl="0" fontAlgn="ctr">
                        <a:spcBef>
                          <a:spcPts val="600"/>
                        </a:spcBef>
                        <a:spcAft>
                          <a:spcPts val="600"/>
                        </a:spcAft>
                      </a:pPr>
                      <a:r>
                        <a:rPr lang="en-US" sz="1600" b="1" i="0" u="none" strike="noStrike">
                          <a:solidFill>
                            <a:schemeClr val="tx2"/>
                          </a:solidFill>
                          <a:effectLst/>
                          <a:latin typeface="Calibri" panose="020F0502020204030204" pitchFamily="34" charset="0"/>
                          <a:cs typeface="Calibri" panose="020F0502020204030204" pitchFamily="34" charset="0"/>
                        </a:rPr>
                        <a:t>&gt; 5</a:t>
                      </a:r>
                    </a:p>
                  </a:txBody>
                  <a:tcPr marL="0" marR="0" marT="0" marB="0" anchor="ctr">
                    <a:solidFill>
                      <a:srgbClr val="FF0000"/>
                    </a:solidFill>
                  </a:tcPr>
                </a:tc>
                <a:extLst>
                  <a:ext uri="{0D108BD9-81ED-4DB2-BD59-A6C34878D82A}">
                    <a16:rowId xmlns:a16="http://schemas.microsoft.com/office/drawing/2014/main" val="2959822258"/>
                  </a:ext>
                </a:extLst>
              </a:tr>
              <a:tr h="370430">
                <a:tc vMerge="1">
                  <a:txBody>
                    <a:bodyPr/>
                    <a:lstStyle/>
                    <a:p>
                      <a:endParaRPr lang="en-SG" sz="1200" b="0">
                        <a:solidFill>
                          <a:schemeClr val="tx2"/>
                        </a:solidFill>
                        <a:latin typeface="Calibri" panose="020F0502020204030204" pitchFamily="34" charset="0"/>
                        <a:cs typeface="Calibri" panose="020F0502020204030204" pitchFamily="34" charset="0"/>
                      </a:endParaRPr>
                    </a:p>
                  </a:txBody>
                  <a:tcPr marL="91368" marR="91368" marT="45684" marB="45684" anchor="ctr"/>
                </a:tc>
                <a:tc>
                  <a:txBody>
                    <a:bodyPr/>
                    <a:lstStyle/>
                    <a:p>
                      <a:pPr algn="l" rtl="0" fontAlgn="ctr">
                        <a:spcBef>
                          <a:spcPts val="600"/>
                        </a:spcBef>
                        <a:spcAft>
                          <a:spcPts val="600"/>
                        </a:spcAft>
                      </a:pPr>
                      <a:r>
                        <a:rPr lang="en-US" sz="1600" b="0" i="0" u="none" strike="noStrike">
                          <a:solidFill>
                            <a:schemeClr val="tx2"/>
                          </a:solidFill>
                          <a:effectLst/>
                          <a:latin typeface="Calibri" panose="020F0502020204030204" pitchFamily="34" charset="0"/>
                          <a:cs typeface="Calibri" panose="020F0502020204030204" pitchFamily="34" charset="0"/>
                        </a:rPr>
                        <a:t>% VM with Disk Latency </a:t>
                      </a:r>
                      <a:r>
                        <a:rPr lang="en-US" sz="1600" b="1" i="0" u="none" strike="noStrike">
                          <a:solidFill>
                            <a:schemeClr val="tx2"/>
                          </a:solidFill>
                          <a:effectLst/>
                          <a:latin typeface="Calibri" panose="020F0502020204030204" pitchFamily="34" charset="0"/>
                          <a:cs typeface="Calibri" panose="020F0502020204030204" pitchFamily="34" charset="0"/>
                        </a:rPr>
                        <a:t>&gt;10 </a:t>
                      </a:r>
                      <a:r>
                        <a:rPr lang="en-US" sz="1600" b="1" i="0" u="none" strike="noStrike" err="1">
                          <a:solidFill>
                            <a:schemeClr val="tx2"/>
                          </a:solidFill>
                          <a:effectLst/>
                          <a:latin typeface="Calibri" panose="020F0502020204030204" pitchFamily="34" charset="0"/>
                          <a:cs typeface="Calibri" panose="020F0502020204030204" pitchFamily="34" charset="0"/>
                        </a:rPr>
                        <a:t>ms</a:t>
                      </a:r>
                      <a:endParaRPr lang="en-US" sz="1600" b="1" i="0" u="none" strike="noStrike">
                        <a:solidFill>
                          <a:schemeClr val="tx2"/>
                        </a:solidFill>
                        <a:effectLst/>
                        <a:latin typeface="Calibri" panose="020F0502020204030204" pitchFamily="34" charset="0"/>
                        <a:cs typeface="Calibri" panose="020F0502020204030204" pitchFamily="34" charset="0"/>
                      </a:endParaRPr>
                    </a:p>
                  </a:txBody>
                  <a:tcPr marL="91344" marR="0" marT="0" marB="0" anchor="ctr"/>
                </a:tc>
                <a:tc>
                  <a:txBody>
                    <a:bodyPr/>
                    <a:lstStyle/>
                    <a:p>
                      <a:pPr marL="0" marR="0" lvl="0" indent="0" algn="ctr" defTabSz="914126" rtl="0" eaLnBrk="1" fontAlgn="ctr" latinLnBrk="0" hangingPunct="1">
                        <a:lnSpc>
                          <a:spcPct val="100000"/>
                        </a:lnSpc>
                        <a:spcBef>
                          <a:spcPts val="600"/>
                        </a:spcBef>
                        <a:spcAft>
                          <a:spcPts val="600"/>
                        </a:spcAft>
                        <a:buClrTx/>
                        <a:buSzTx/>
                        <a:buFontTx/>
                        <a:buNone/>
                        <a:tabLst/>
                        <a:defRPr/>
                      </a:pPr>
                      <a:r>
                        <a:rPr lang="en-US" sz="1600" b="1" i="0" u="none" strike="noStrike">
                          <a:solidFill>
                            <a:schemeClr val="tx2"/>
                          </a:solidFill>
                          <a:effectLst/>
                          <a:latin typeface="Calibri" panose="020F0502020204030204" pitchFamily="34" charset="0"/>
                          <a:cs typeface="Calibri" panose="020F0502020204030204" pitchFamily="34" charset="0"/>
                        </a:rPr>
                        <a:t>0%</a:t>
                      </a:r>
                    </a:p>
                  </a:txBody>
                  <a:tcPr marL="0" marR="0" marT="0" marB="0" anchor="ctr">
                    <a:solidFill>
                      <a:srgbClr val="00B050"/>
                    </a:solidFill>
                  </a:tcPr>
                </a:tc>
                <a:tc>
                  <a:txBody>
                    <a:bodyPr/>
                    <a:lstStyle/>
                    <a:p>
                      <a:pPr algn="ctr" rtl="0" fontAlgn="ctr">
                        <a:spcBef>
                          <a:spcPts val="600"/>
                        </a:spcBef>
                        <a:spcAft>
                          <a:spcPts val="600"/>
                        </a:spcAft>
                      </a:pPr>
                      <a:r>
                        <a:rPr lang="en-US" sz="1600" b="1" i="0" u="none" strike="noStrike">
                          <a:solidFill>
                            <a:schemeClr val="tx2"/>
                          </a:solidFill>
                          <a:effectLst/>
                          <a:latin typeface="Calibri" panose="020F0502020204030204" pitchFamily="34" charset="0"/>
                          <a:cs typeface="Calibri" panose="020F0502020204030204" pitchFamily="34" charset="0"/>
                        </a:rPr>
                        <a:t>&lt; 2.5</a:t>
                      </a:r>
                    </a:p>
                  </a:txBody>
                  <a:tcPr marL="0" marR="0" marT="0" marB="0" anchor="ctr">
                    <a:solidFill>
                      <a:srgbClr val="FFFF00"/>
                    </a:solidFill>
                  </a:tcPr>
                </a:tc>
                <a:tc>
                  <a:txBody>
                    <a:bodyPr/>
                    <a:lstStyle/>
                    <a:p>
                      <a:pPr algn="ctr" rtl="0" fontAlgn="ctr">
                        <a:spcBef>
                          <a:spcPts val="600"/>
                        </a:spcBef>
                        <a:spcAft>
                          <a:spcPts val="600"/>
                        </a:spcAft>
                      </a:pPr>
                      <a:r>
                        <a:rPr lang="en-US" sz="1600" b="1" i="0" u="none" strike="noStrike">
                          <a:solidFill>
                            <a:schemeClr val="tx2"/>
                          </a:solidFill>
                          <a:effectLst/>
                          <a:latin typeface="Calibri" panose="020F0502020204030204" pitchFamily="34" charset="0"/>
                          <a:cs typeface="Calibri" panose="020F0502020204030204" pitchFamily="34" charset="0"/>
                        </a:rPr>
                        <a:t>&lt; 5</a:t>
                      </a:r>
                    </a:p>
                  </a:txBody>
                  <a:tcPr marL="0" marR="0" marT="0" marB="0" anchor="ctr">
                    <a:solidFill>
                      <a:srgbClr val="FFC000"/>
                    </a:solidFill>
                  </a:tcPr>
                </a:tc>
                <a:tc>
                  <a:txBody>
                    <a:bodyPr/>
                    <a:lstStyle/>
                    <a:p>
                      <a:pPr algn="ctr" rtl="0" fontAlgn="ctr">
                        <a:spcBef>
                          <a:spcPts val="600"/>
                        </a:spcBef>
                        <a:spcAft>
                          <a:spcPts val="600"/>
                        </a:spcAft>
                      </a:pPr>
                      <a:r>
                        <a:rPr lang="en-US" sz="1600" b="1" i="0" u="none" strike="noStrike">
                          <a:solidFill>
                            <a:schemeClr val="tx2"/>
                          </a:solidFill>
                          <a:effectLst/>
                          <a:latin typeface="Calibri" panose="020F0502020204030204" pitchFamily="34" charset="0"/>
                          <a:cs typeface="Calibri" panose="020F0502020204030204" pitchFamily="34" charset="0"/>
                        </a:rPr>
                        <a:t>&gt; 5</a:t>
                      </a:r>
                    </a:p>
                  </a:txBody>
                  <a:tcPr marL="0" marR="0" marT="0" marB="0" anchor="ctr">
                    <a:solidFill>
                      <a:srgbClr val="FF0000"/>
                    </a:solidFill>
                  </a:tcPr>
                </a:tc>
                <a:extLst>
                  <a:ext uri="{0D108BD9-81ED-4DB2-BD59-A6C34878D82A}">
                    <a16:rowId xmlns:a16="http://schemas.microsoft.com/office/drawing/2014/main" val="3347450084"/>
                  </a:ext>
                </a:extLst>
              </a:tr>
              <a:tr h="370430">
                <a:tc rowSpan="3">
                  <a:txBody>
                    <a:bodyPr/>
                    <a:lstStyle/>
                    <a:p>
                      <a:pPr>
                        <a:spcBef>
                          <a:spcPts val="600"/>
                        </a:spcBef>
                        <a:spcAft>
                          <a:spcPts val="600"/>
                        </a:spcAft>
                      </a:pPr>
                      <a:r>
                        <a:rPr lang="en-SG" sz="1600" b="0" dirty="0">
                          <a:solidFill>
                            <a:schemeClr val="tx2"/>
                          </a:solidFill>
                          <a:latin typeface="Calibri" panose="020F0502020204030204" pitchFamily="34" charset="0"/>
                          <a:cs typeface="Calibri" panose="020F0502020204030204" pitchFamily="34" charset="0"/>
                        </a:rPr>
                        <a:t>How Deep?</a:t>
                      </a:r>
                    </a:p>
                  </a:txBody>
                  <a:tcPr marL="91344" marR="91344" marT="45672" marB="45672" anchor="ctr"/>
                </a:tc>
                <a:tc>
                  <a:txBody>
                    <a:bodyPr/>
                    <a:lstStyle/>
                    <a:p>
                      <a:pPr algn="l" rtl="0" fontAlgn="ctr">
                        <a:spcBef>
                          <a:spcPts val="600"/>
                        </a:spcBef>
                        <a:spcAft>
                          <a:spcPts val="600"/>
                        </a:spcAft>
                      </a:pPr>
                      <a:r>
                        <a:rPr lang="en-US" sz="1600" b="0" i="0" u="none" strike="noStrike">
                          <a:solidFill>
                            <a:schemeClr val="tx2"/>
                          </a:solidFill>
                          <a:effectLst/>
                          <a:latin typeface="Calibri" panose="020F0502020204030204" pitchFamily="34" charset="0"/>
                          <a:cs typeface="Calibri" panose="020F0502020204030204" pitchFamily="34" charset="0"/>
                        </a:rPr>
                        <a:t>Max VM CPU Ready</a:t>
                      </a:r>
                    </a:p>
                  </a:txBody>
                  <a:tcPr marL="91344" marR="0" marT="0" marB="0" anchor="ctr"/>
                </a:tc>
                <a:tc>
                  <a:txBody>
                    <a:bodyPr/>
                    <a:lstStyle/>
                    <a:p>
                      <a:pPr algn="ctr" rtl="0" fontAlgn="ctr">
                        <a:spcBef>
                          <a:spcPts val="600"/>
                        </a:spcBef>
                        <a:spcAft>
                          <a:spcPts val="600"/>
                        </a:spcAft>
                      </a:pPr>
                      <a:r>
                        <a:rPr lang="en-US" sz="1600" b="1" i="0" u="none" strike="noStrike">
                          <a:solidFill>
                            <a:schemeClr val="tx2"/>
                          </a:solidFill>
                          <a:effectLst/>
                          <a:latin typeface="Calibri" panose="020F0502020204030204" pitchFamily="34" charset="0"/>
                          <a:cs typeface="Calibri" panose="020F0502020204030204" pitchFamily="34" charset="0"/>
                        </a:rPr>
                        <a:t>&lt; 2.5%</a:t>
                      </a:r>
                    </a:p>
                  </a:txBody>
                  <a:tcPr marL="0" marR="0" marT="0" marB="0" anchor="ctr">
                    <a:solidFill>
                      <a:srgbClr val="00B050"/>
                    </a:solidFill>
                  </a:tcPr>
                </a:tc>
                <a:tc>
                  <a:txBody>
                    <a:bodyPr/>
                    <a:lstStyle/>
                    <a:p>
                      <a:pPr algn="ctr" rtl="0" fontAlgn="ctr">
                        <a:spcBef>
                          <a:spcPts val="600"/>
                        </a:spcBef>
                        <a:spcAft>
                          <a:spcPts val="600"/>
                        </a:spcAft>
                      </a:pPr>
                      <a:r>
                        <a:rPr lang="en-US" sz="1600" b="1" i="0" u="none" strike="noStrike">
                          <a:solidFill>
                            <a:schemeClr val="tx2"/>
                          </a:solidFill>
                          <a:effectLst/>
                          <a:latin typeface="Calibri" panose="020F0502020204030204" pitchFamily="34" charset="0"/>
                          <a:cs typeface="Calibri" panose="020F0502020204030204" pitchFamily="34" charset="0"/>
                        </a:rPr>
                        <a:t>&lt; 5</a:t>
                      </a:r>
                    </a:p>
                  </a:txBody>
                  <a:tcPr marL="0" marR="0" marT="0" marB="0" anchor="ctr">
                    <a:solidFill>
                      <a:srgbClr val="FFFF00"/>
                    </a:solidFill>
                  </a:tcPr>
                </a:tc>
                <a:tc>
                  <a:txBody>
                    <a:bodyPr/>
                    <a:lstStyle/>
                    <a:p>
                      <a:pPr algn="ctr" rtl="0" fontAlgn="ctr">
                        <a:spcBef>
                          <a:spcPts val="600"/>
                        </a:spcBef>
                        <a:spcAft>
                          <a:spcPts val="600"/>
                        </a:spcAft>
                      </a:pPr>
                      <a:r>
                        <a:rPr lang="en-US" sz="1600" b="1" i="0" u="none" strike="noStrike">
                          <a:solidFill>
                            <a:schemeClr val="tx2"/>
                          </a:solidFill>
                          <a:effectLst/>
                          <a:latin typeface="Calibri" panose="020F0502020204030204" pitchFamily="34" charset="0"/>
                          <a:cs typeface="Calibri" panose="020F0502020204030204" pitchFamily="34" charset="0"/>
                        </a:rPr>
                        <a:t>&lt; 7.5</a:t>
                      </a:r>
                    </a:p>
                  </a:txBody>
                  <a:tcPr marL="0" marR="0" marT="0" marB="0" anchor="ctr">
                    <a:solidFill>
                      <a:srgbClr val="FFC000"/>
                    </a:solidFill>
                  </a:tcPr>
                </a:tc>
                <a:tc>
                  <a:txBody>
                    <a:bodyPr/>
                    <a:lstStyle/>
                    <a:p>
                      <a:pPr algn="ctr" rtl="0" fontAlgn="ctr">
                        <a:spcBef>
                          <a:spcPts val="600"/>
                        </a:spcBef>
                        <a:spcAft>
                          <a:spcPts val="600"/>
                        </a:spcAft>
                      </a:pPr>
                      <a:r>
                        <a:rPr lang="en-US" sz="1600" b="1" i="0" u="none" strike="noStrike">
                          <a:solidFill>
                            <a:schemeClr val="tx2"/>
                          </a:solidFill>
                          <a:effectLst/>
                          <a:latin typeface="Calibri" panose="020F0502020204030204" pitchFamily="34" charset="0"/>
                          <a:cs typeface="Calibri" panose="020F0502020204030204" pitchFamily="34" charset="0"/>
                        </a:rPr>
                        <a:t>&gt; 7.5</a:t>
                      </a:r>
                    </a:p>
                  </a:txBody>
                  <a:tcPr marL="0" marR="0" marT="0" marB="0" anchor="ctr">
                    <a:solidFill>
                      <a:srgbClr val="FF0000"/>
                    </a:solidFill>
                  </a:tcPr>
                </a:tc>
                <a:extLst>
                  <a:ext uri="{0D108BD9-81ED-4DB2-BD59-A6C34878D82A}">
                    <a16:rowId xmlns:a16="http://schemas.microsoft.com/office/drawing/2014/main" val="2349999052"/>
                  </a:ext>
                </a:extLst>
              </a:tr>
              <a:tr h="370430">
                <a:tc vMerge="1">
                  <a:txBody>
                    <a:bodyPr/>
                    <a:lstStyle/>
                    <a:p>
                      <a:endParaRPr lang="en-SG" sz="1200" b="0">
                        <a:solidFill>
                          <a:schemeClr val="tx2"/>
                        </a:solidFill>
                        <a:latin typeface="Calibri" panose="020F0502020204030204" pitchFamily="34" charset="0"/>
                        <a:cs typeface="Calibri" panose="020F0502020204030204" pitchFamily="34" charset="0"/>
                      </a:endParaRPr>
                    </a:p>
                  </a:txBody>
                  <a:tcPr marL="91368" marR="91368" marT="45684" marB="45684" anchor="ctr"/>
                </a:tc>
                <a:tc>
                  <a:txBody>
                    <a:bodyPr/>
                    <a:lstStyle/>
                    <a:p>
                      <a:pPr algn="l" rtl="0" fontAlgn="ctr">
                        <a:spcBef>
                          <a:spcPts val="600"/>
                        </a:spcBef>
                        <a:spcAft>
                          <a:spcPts val="600"/>
                        </a:spcAft>
                      </a:pPr>
                      <a:r>
                        <a:rPr lang="en-US" sz="1600" b="0" i="0" u="none" strike="noStrike" dirty="0">
                          <a:solidFill>
                            <a:schemeClr val="tx2"/>
                          </a:solidFill>
                          <a:effectLst/>
                          <a:latin typeface="Calibri" panose="020F0502020204030204" pitchFamily="34" charset="0"/>
                          <a:cs typeface="Calibri" panose="020F0502020204030204" pitchFamily="34" charset="0"/>
                        </a:rPr>
                        <a:t>Max VM RAM Contention</a:t>
                      </a:r>
                    </a:p>
                  </a:txBody>
                  <a:tcPr marL="91344" marR="0" marT="0" marB="0" anchor="ctr"/>
                </a:tc>
                <a:tc>
                  <a:txBody>
                    <a:bodyPr/>
                    <a:lstStyle/>
                    <a:p>
                      <a:pPr algn="ctr" rtl="0" fontAlgn="ctr">
                        <a:spcBef>
                          <a:spcPts val="600"/>
                        </a:spcBef>
                        <a:spcAft>
                          <a:spcPts val="600"/>
                        </a:spcAft>
                      </a:pPr>
                      <a:r>
                        <a:rPr lang="en-US" sz="1600" b="1" i="0" u="none" strike="noStrike">
                          <a:solidFill>
                            <a:schemeClr val="tx2"/>
                          </a:solidFill>
                          <a:effectLst/>
                          <a:latin typeface="Calibri" panose="020F0502020204030204" pitchFamily="34" charset="0"/>
                          <a:cs typeface="Calibri" panose="020F0502020204030204" pitchFamily="34" charset="0"/>
                        </a:rPr>
                        <a:t>&lt; 1%</a:t>
                      </a:r>
                    </a:p>
                  </a:txBody>
                  <a:tcPr marL="0" marR="0" marT="0" marB="0" anchor="ctr">
                    <a:solidFill>
                      <a:srgbClr val="00B050"/>
                    </a:solidFill>
                  </a:tcPr>
                </a:tc>
                <a:tc>
                  <a:txBody>
                    <a:bodyPr/>
                    <a:lstStyle/>
                    <a:p>
                      <a:pPr algn="ctr" rtl="0" fontAlgn="ctr">
                        <a:spcBef>
                          <a:spcPts val="600"/>
                        </a:spcBef>
                        <a:spcAft>
                          <a:spcPts val="600"/>
                        </a:spcAft>
                      </a:pPr>
                      <a:r>
                        <a:rPr lang="en-US" sz="1600" b="1" i="0" u="none" strike="noStrike">
                          <a:solidFill>
                            <a:schemeClr val="tx2"/>
                          </a:solidFill>
                          <a:effectLst/>
                          <a:latin typeface="Calibri" panose="020F0502020204030204" pitchFamily="34" charset="0"/>
                          <a:cs typeface="Calibri" panose="020F0502020204030204" pitchFamily="34" charset="0"/>
                        </a:rPr>
                        <a:t>&lt; 3</a:t>
                      </a:r>
                    </a:p>
                  </a:txBody>
                  <a:tcPr marL="0" marR="0" marT="0" marB="0" anchor="ctr">
                    <a:solidFill>
                      <a:srgbClr val="FFFF00"/>
                    </a:solidFill>
                  </a:tcPr>
                </a:tc>
                <a:tc>
                  <a:txBody>
                    <a:bodyPr/>
                    <a:lstStyle/>
                    <a:p>
                      <a:pPr algn="ctr" rtl="0" fontAlgn="ctr">
                        <a:spcBef>
                          <a:spcPts val="600"/>
                        </a:spcBef>
                        <a:spcAft>
                          <a:spcPts val="600"/>
                        </a:spcAft>
                      </a:pPr>
                      <a:r>
                        <a:rPr lang="en-US" sz="1600" b="1" i="0" u="none" strike="noStrike">
                          <a:solidFill>
                            <a:schemeClr val="tx2"/>
                          </a:solidFill>
                          <a:effectLst/>
                          <a:latin typeface="Calibri" panose="020F0502020204030204" pitchFamily="34" charset="0"/>
                          <a:cs typeface="Calibri" panose="020F0502020204030204" pitchFamily="34" charset="0"/>
                        </a:rPr>
                        <a:t>&lt; 5</a:t>
                      </a:r>
                    </a:p>
                  </a:txBody>
                  <a:tcPr marL="0" marR="0" marT="0" marB="0" anchor="ctr">
                    <a:solidFill>
                      <a:srgbClr val="FFC000"/>
                    </a:solidFill>
                  </a:tcPr>
                </a:tc>
                <a:tc>
                  <a:txBody>
                    <a:bodyPr/>
                    <a:lstStyle/>
                    <a:p>
                      <a:pPr algn="ctr" rtl="0" fontAlgn="ctr">
                        <a:spcBef>
                          <a:spcPts val="600"/>
                        </a:spcBef>
                        <a:spcAft>
                          <a:spcPts val="600"/>
                        </a:spcAft>
                      </a:pPr>
                      <a:r>
                        <a:rPr lang="en-US" sz="1600" b="1" i="0" u="none" strike="noStrike">
                          <a:solidFill>
                            <a:schemeClr val="tx2"/>
                          </a:solidFill>
                          <a:effectLst/>
                          <a:latin typeface="Calibri" panose="020F0502020204030204" pitchFamily="34" charset="0"/>
                          <a:cs typeface="Calibri" panose="020F0502020204030204" pitchFamily="34" charset="0"/>
                        </a:rPr>
                        <a:t>&gt; 5</a:t>
                      </a:r>
                    </a:p>
                  </a:txBody>
                  <a:tcPr marL="0" marR="0" marT="0" marB="0" anchor="ctr">
                    <a:solidFill>
                      <a:srgbClr val="FF0000"/>
                    </a:solidFill>
                  </a:tcPr>
                </a:tc>
                <a:extLst>
                  <a:ext uri="{0D108BD9-81ED-4DB2-BD59-A6C34878D82A}">
                    <a16:rowId xmlns:a16="http://schemas.microsoft.com/office/drawing/2014/main" val="2874945810"/>
                  </a:ext>
                </a:extLst>
              </a:tr>
              <a:tr h="370430">
                <a:tc vMerge="1">
                  <a:txBody>
                    <a:bodyPr/>
                    <a:lstStyle/>
                    <a:p>
                      <a:endParaRPr lang="en-SG" sz="1200" b="0">
                        <a:solidFill>
                          <a:schemeClr val="tx2"/>
                        </a:solidFill>
                        <a:latin typeface="Calibri" panose="020F0502020204030204" pitchFamily="34" charset="0"/>
                        <a:cs typeface="Calibri" panose="020F0502020204030204" pitchFamily="34" charset="0"/>
                      </a:endParaRPr>
                    </a:p>
                  </a:txBody>
                  <a:tcPr marL="91368" marR="91368" marT="45684" marB="45684" anchor="ctr"/>
                </a:tc>
                <a:tc>
                  <a:txBody>
                    <a:bodyPr/>
                    <a:lstStyle/>
                    <a:p>
                      <a:pPr>
                        <a:spcBef>
                          <a:spcPts val="600"/>
                        </a:spcBef>
                        <a:spcAft>
                          <a:spcPts val="600"/>
                        </a:spcAft>
                      </a:pPr>
                      <a:r>
                        <a:rPr lang="en-SG" sz="1600" b="0">
                          <a:solidFill>
                            <a:schemeClr val="tx2"/>
                          </a:solidFill>
                          <a:latin typeface="Calibri" panose="020F0502020204030204" pitchFamily="34" charset="0"/>
                          <a:cs typeface="Calibri" panose="020F0502020204030204" pitchFamily="34" charset="0"/>
                        </a:rPr>
                        <a:t>Max VM Disk Latency</a:t>
                      </a:r>
                    </a:p>
                  </a:txBody>
                  <a:tcPr marL="91344" marR="91344" marT="45672" marB="45672" anchor="ctr"/>
                </a:tc>
                <a:tc>
                  <a:txBody>
                    <a:bodyPr/>
                    <a:lstStyle/>
                    <a:p>
                      <a:pPr algn="ctr">
                        <a:spcBef>
                          <a:spcPts val="600"/>
                        </a:spcBef>
                        <a:spcAft>
                          <a:spcPts val="600"/>
                        </a:spcAft>
                      </a:pPr>
                      <a:r>
                        <a:rPr lang="en-SG" sz="1600" b="1">
                          <a:solidFill>
                            <a:schemeClr val="tx2"/>
                          </a:solidFill>
                          <a:latin typeface="Calibri" panose="020F0502020204030204" pitchFamily="34" charset="0"/>
                          <a:cs typeface="Calibri" panose="020F0502020204030204" pitchFamily="34" charset="0"/>
                        </a:rPr>
                        <a:t>&lt; 10 </a:t>
                      </a:r>
                      <a:r>
                        <a:rPr lang="en-SG" sz="1600" b="1" err="1">
                          <a:solidFill>
                            <a:schemeClr val="tx2"/>
                          </a:solidFill>
                          <a:latin typeface="Calibri" panose="020F0502020204030204" pitchFamily="34" charset="0"/>
                          <a:cs typeface="Calibri" panose="020F0502020204030204" pitchFamily="34" charset="0"/>
                        </a:rPr>
                        <a:t>ms</a:t>
                      </a:r>
                      <a:endParaRPr lang="en-SG" sz="1600" b="1">
                        <a:solidFill>
                          <a:schemeClr val="tx2"/>
                        </a:solidFill>
                        <a:latin typeface="Calibri" panose="020F0502020204030204" pitchFamily="34" charset="0"/>
                        <a:cs typeface="Calibri" panose="020F0502020204030204" pitchFamily="34" charset="0"/>
                      </a:endParaRPr>
                    </a:p>
                  </a:txBody>
                  <a:tcPr marL="91344" marR="91344" marT="45672" marB="45672" anchor="ctr">
                    <a:solidFill>
                      <a:srgbClr val="00B050"/>
                    </a:solidFill>
                  </a:tcPr>
                </a:tc>
                <a:tc>
                  <a:txBody>
                    <a:bodyPr/>
                    <a:lstStyle/>
                    <a:p>
                      <a:pPr algn="ctr">
                        <a:spcBef>
                          <a:spcPts val="600"/>
                        </a:spcBef>
                        <a:spcAft>
                          <a:spcPts val="600"/>
                        </a:spcAft>
                      </a:pPr>
                      <a:r>
                        <a:rPr lang="en-SG" sz="1600" b="1">
                          <a:solidFill>
                            <a:schemeClr val="tx2"/>
                          </a:solidFill>
                          <a:latin typeface="Calibri" panose="020F0502020204030204" pitchFamily="34" charset="0"/>
                          <a:cs typeface="Calibri" panose="020F0502020204030204" pitchFamily="34" charset="0"/>
                        </a:rPr>
                        <a:t>&lt; 20</a:t>
                      </a:r>
                    </a:p>
                  </a:txBody>
                  <a:tcPr marL="91344" marR="91344" marT="45672" marB="45672" anchor="ctr">
                    <a:solidFill>
                      <a:srgbClr val="FFFF00"/>
                    </a:solidFill>
                  </a:tcPr>
                </a:tc>
                <a:tc>
                  <a:txBody>
                    <a:bodyPr/>
                    <a:lstStyle/>
                    <a:p>
                      <a:pPr algn="ctr">
                        <a:spcBef>
                          <a:spcPts val="600"/>
                        </a:spcBef>
                        <a:spcAft>
                          <a:spcPts val="600"/>
                        </a:spcAft>
                      </a:pPr>
                      <a:r>
                        <a:rPr lang="en-SG" sz="1600" b="1">
                          <a:solidFill>
                            <a:schemeClr val="tx2"/>
                          </a:solidFill>
                          <a:latin typeface="Calibri" panose="020F0502020204030204" pitchFamily="34" charset="0"/>
                          <a:cs typeface="Calibri" panose="020F0502020204030204" pitchFamily="34" charset="0"/>
                        </a:rPr>
                        <a:t>&lt; 30</a:t>
                      </a:r>
                    </a:p>
                  </a:txBody>
                  <a:tcPr marL="91344" marR="91344" marT="45672" marB="45672" anchor="ctr">
                    <a:solidFill>
                      <a:srgbClr val="FFC000"/>
                    </a:solidFill>
                  </a:tcPr>
                </a:tc>
                <a:tc>
                  <a:txBody>
                    <a:bodyPr/>
                    <a:lstStyle/>
                    <a:p>
                      <a:pPr algn="ctr">
                        <a:spcBef>
                          <a:spcPts val="600"/>
                        </a:spcBef>
                        <a:spcAft>
                          <a:spcPts val="600"/>
                        </a:spcAft>
                      </a:pPr>
                      <a:r>
                        <a:rPr lang="en-SG" sz="1600" b="1" dirty="0">
                          <a:solidFill>
                            <a:schemeClr val="tx2"/>
                          </a:solidFill>
                          <a:latin typeface="Calibri" panose="020F0502020204030204" pitchFamily="34" charset="0"/>
                          <a:cs typeface="Calibri" panose="020F0502020204030204" pitchFamily="34" charset="0"/>
                        </a:rPr>
                        <a:t>&gt; 30</a:t>
                      </a:r>
                    </a:p>
                  </a:txBody>
                  <a:tcPr marL="91344" marR="91344" marT="45672" marB="45672" anchor="ctr">
                    <a:solidFill>
                      <a:srgbClr val="FF0000"/>
                    </a:solidFill>
                  </a:tcPr>
                </a:tc>
                <a:extLst>
                  <a:ext uri="{0D108BD9-81ED-4DB2-BD59-A6C34878D82A}">
                    <a16:rowId xmlns:a16="http://schemas.microsoft.com/office/drawing/2014/main" val="2524535833"/>
                  </a:ext>
                </a:extLst>
              </a:tr>
            </a:tbl>
          </a:graphicData>
        </a:graphic>
      </p:graphicFrame>
    </p:spTree>
    <p:extLst>
      <p:ext uri="{BB962C8B-B14F-4D97-AF65-F5344CB8AC3E}">
        <p14:creationId xmlns:p14="http://schemas.microsoft.com/office/powerpoint/2010/main" val="2065044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ky view looking up at sunset&#10;&#10;Description automatically generated">
            <a:extLst>
              <a:ext uri="{FF2B5EF4-FFF2-40B4-BE49-F238E27FC236}">
                <a16:creationId xmlns:a16="http://schemas.microsoft.com/office/drawing/2014/main" id="{F7763E95-DB7F-4187-8077-B46C618C1BE4}"/>
              </a:ext>
            </a:extLst>
          </p:cNvPr>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colorTemperature colorTemp="47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14711" y="893"/>
            <a:ext cx="12185651" cy="6856214"/>
          </a:xfrm>
          <a:prstGeom prst="rect">
            <a:avLst/>
          </a:prstGeom>
        </p:spPr>
      </p:pic>
      <p:sp>
        <p:nvSpPr>
          <p:cNvPr id="7" name="Rectangle 6">
            <a:extLst>
              <a:ext uri="{FF2B5EF4-FFF2-40B4-BE49-F238E27FC236}">
                <a16:creationId xmlns:a16="http://schemas.microsoft.com/office/drawing/2014/main" id="{3EDA4BBD-DDD4-41C2-B0AC-C6BE7967CDF1}"/>
              </a:ext>
            </a:extLst>
          </p:cNvPr>
          <p:cNvSpPr/>
          <p:nvPr/>
        </p:nvSpPr>
        <p:spPr>
          <a:xfrm>
            <a:off x="552829" y="568995"/>
            <a:ext cx="10078495" cy="64981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spcAft>
                <a:spcPts val="600"/>
              </a:spcAft>
            </a:pPr>
            <a:r>
              <a:rPr lang="en-US" sz="2799" b="1" dirty="0">
                <a:solidFill>
                  <a:schemeClr val="bg1"/>
                </a:solidFill>
              </a:rPr>
              <a:t>What’s my overall Performance? Overall Capacity? </a:t>
            </a:r>
          </a:p>
        </p:txBody>
      </p:sp>
      <p:grpSp>
        <p:nvGrpSpPr>
          <p:cNvPr id="14" name="Group 13">
            <a:extLst>
              <a:ext uri="{FF2B5EF4-FFF2-40B4-BE49-F238E27FC236}">
                <a16:creationId xmlns:a16="http://schemas.microsoft.com/office/drawing/2014/main" id="{770F68D2-5185-420C-A568-161D0DAABAA9}"/>
              </a:ext>
            </a:extLst>
          </p:cNvPr>
          <p:cNvGrpSpPr/>
          <p:nvPr/>
        </p:nvGrpSpPr>
        <p:grpSpPr>
          <a:xfrm>
            <a:off x="696807" y="2375155"/>
            <a:ext cx="7558871" cy="914162"/>
            <a:chOff x="693812" y="2374881"/>
            <a:chExt cx="9937104" cy="1188720"/>
          </a:xfrm>
        </p:grpSpPr>
        <p:sp>
          <p:nvSpPr>
            <p:cNvPr id="9" name="Rectangle 8">
              <a:extLst>
                <a:ext uri="{FF2B5EF4-FFF2-40B4-BE49-F238E27FC236}">
                  <a16:creationId xmlns:a16="http://schemas.microsoft.com/office/drawing/2014/main" id="{C1A51A99-FC0E-4122-A397-2E47FA14DA2C}"/>
                </a:ext>
              </a:extLst>
            </p:cNvPr>
            <p:cNvSpPr/>
            <p:nvPr/>
          </p:nvSpPr>
          <p:spPr>
            <a:xfrm>
              <a:off x="693812" y="2374881"/>
              <a:ext cx="2592288" cy="1188720"/>
            </a:xfrm>
            <a:prstGeom prst="rect">
              <a:avLst/>
            </a:prstGeom>
            <a:solidFill>
              <a:schemeClr val="tx2">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spcAft>
                  <a:spcPts val="600"/>
                </a:spcAft>
              </a:pPr>
              <a:r>
                <a:rPr lang="en-US" sz="1400" b="1" dirty="0">
                  <a:solidFill>
                    <a:schemeClr val="bg1"/>
                  </a:solidFill>
                </a:rPr>
                <a:t>Aggregation is misleading</a:t>
              </a:r>
            </a:p>
          </p:txBody>
        </p:sp>
        <p:sp>
          <p:nvSpPr>
            <p:cNvPr id="10" name="Rectangle 9">
              <a:extLst>
                <a:ext uri="{FF2B5EF4-FFF2-40B4-BE49-F238E27FC236}">
                  <a16:creationId xmlns:a16="http://schemas.microsoft.com/office/drawing/2014/main" id="{11C97476-04F8-4CD9-9892-31A5B9721626}"/>
                </a:ext>
              </a:extLst>
            </p:cNvPr>
            <p:cNvSpPr/>
            <p:nvPr/>
          </p:nvSpPr>
          <p:spPr>
            <a:xfrm>
              <a:off x="3358107" y="2374881"/>
              <a:ext cx="7272809" cy="1188720"/>
            </a:xfrm>
            <a:prstGeom prst="rect">
              <a:avLst/>
            </a:prstGeom>
            <a:solidFill>
              <a:schemeClr val="tx2">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r>
                <a:rPr lang="en-US" sz="1600" dirty="0">
                  <a:solidFill>
                    <a:schemeClr val="bg1"/>
                  </a:solidFill>
                  <a:latin typeface="Calibri" panose="020F0502020204030204" pitchFamily="34" charset="0"/>
                  <a:cs typeface="Calibri" panose="020F0502020204030204" pitchFamily="34" charset="0"/>
                </a:rPr>
                <a:t>Members are not interchangeable. Examples:</a:t>
              </a:r>
            </a:p>
            <a:p>
              <a:pPr marL="285664" indent="-285664">
                <a:buFont typeface="Arial" panose="020B0604020202020204" pitchFamily="34" charset="0"/>
                <a:buChar char="•"/>
              </a:pPr>
              <a:r>
                <a:rPr lang="en-US" sz="1600" dirty="0">
                  <a:solidFill>
                    <a:schemeClr val="bg1"/>
                  </a:solidFill>
                  <a:latin typeface="Calibri" panose="020F0502020204030204" pitchFamily="34" charset="0"/>
                  <a:cs typeface="Calibri" panose="020F0502020204030204" pitchFamily="34" charset="0"/>
                </a:rPr>
                <a:t>Can’t put business VM into NSX Edge cluster</a:t>
              </a:r>
            </a:p>
            <a:p>
              <a:pPr marL="285664" indent="-285664">
                <a:buFont typeface="Arial" panose="020B0604020202020204" pitchFamily="34" charset="0"/>
                <a:buChar char="•"/>
              </a:pPr>
              <a:r>
                <a:rPr lang="en-US" sz="1600" dirty="0">
                  <a:solidFill>
                    <a:schemeClr val="bg1"/>
                  </a:solidFill>
                  <a:latin typeface="Calibri" panose="020F0502020204030204" pitchFamily="34" charset="0"/>
                  <a:cs typeface="Calibri" panose="020F0502020204030204" pitchFamily="34" charset="0"/>
                </a:rPr>
                <a:t>Can’t move Singapore load to New York </a:t>
              </a:r>
            </a:p>
          </p:txBody>
        </p:sp>
      </p:grpSp>
      <p:sp>
        <p:nvSpPr>
          <p:cNvPr id="11" name="Rectangle 10">
            <a:extLst>
              <a:ext uri="{FF2B5EF4-FFF2-40B4-BE49-F238E27FC236}">
                <a16:creationId xmlns:a16="http://schemas.microsoft.com/office/drawing/2014/main" id="{FA1EB1C8-6974-48C4-B7D8-75D1A290DD6B}"/>
              </a:ext>
            </a:extLst>
          </p:cNvPr>
          <p:cNvSpPr/>
          <p:nvPr/>
        </p:nvSpPr>
        <p:spPr>
          <a:xfrm>
            <a:off x="552829" y="1093769"/>
            <a:ext cx="8350755" cy="55613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spcAft>
                <a:spcPts val="600"/>
              </a:spcAft>
            </a:pPr>
            <a:r>
              <a:rPr lang="en-US" sz="1799" b="1" dirty="0">
                <a:solidFill>
                  <a:srgbClr val="FFFF00"/>
                </a:solidFill>
                <a:effectLst>
                  <a:outerShdw blurRad="38100" dist="38100" dir="2700000" algn="tl">
                    <a:srgbClr val="000000">
                      <a:alpha val="43137"/>
                    </a:srgbClr>
                  </a:outerShdw>
                </a:effectLst>
              </a:rPr>
              <a:t>Hard to answer, especially in large environment</a:t>
            </a:r>
          </a:p>
        </p:txBody>
      </p:sp>
      <p:grpSp>
        <p:nvGrpSpPr>
          <p:cNvPr id="18" name="Group 17">
            <a:extLst>
              <a:ext uri="{FF2B5EF4-FFF2-40B4-BE49-F238E27FC236}">
                <a16:creationId xmlns:a16="http://schemas.microsoft.com/office/drawing/2014/main" id="{4BE78760-DC38-4A49-9884-4370A41F8C3E}"/>
              </a:ext>
            </a:extLst>
          </p:cNvPr>
          <p:cNvGrpSpPr/>
          <p:nvPr/>
        </p:nvGrpSpPr>
        <p:grpSpPr>
          <a:xfrm>
            <a:off x="696807" y="3375052"/>
            <a:ext cx="7558871" cy="914162"/>
            <a:chOff x="693812" y="3594720"/>
            <a:chExt cx="9937104" cy="1188720"/>
          </a:xfrm>
        </p:grpSpPr>
        <p:sp>
          <p:nvSpPr>
            <p:cNvPr id="12" name="Rectangle 11">
              <a:extLst>
                <a:ext uri="{FF2B5EF4-FFF2-40B4-BE49-F238E27FC236}">
                  <a16:creationId xmlns:a16="http://schemas.microsoft.com/office/drawing/2014/main" id="{2AAA2316-8C8A-4C0D-8CDE-B7454356D26D}"/>
                </a:ext>
              </a:extLst>
            </p:cNvPr>
            <p:cNvSpPr/>
            <p:nvPr/>
          </p:nvSpPr>
          <p:spPr>
            <a:xfrm>
              <a:off x="693812" y="3594720"/>
              <a:ext cx="2592288" cy="1188720"/>
            </a:xfrm>
            <a:prstGeom prst="rect">
              <a:avLst/>
            </a:prstGeom>
            <a:solidFill>
              <a:schemeClr val="tx2">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spcAft>
                  <a:spcPts val="600"/>
                </a:spcAft>
              </a:pPr>
              <a:r>
                <a:rPr lang="en-US" sz="1400" b="1" dirty="0">
                  <a:solidFill>
                    <a:schemeClr val="bg1"/>
                  </a:solidFill>
                </a:rPr>
                <a:t>Average is useless</a:t>
              </a:r>
            </a:p>
          </p:txBody>
        </p:sp>
        <p:sp>
          <p:nvSpPr>
            <p:cNvPr id="13" name="Rectangle 12">
              <a:extLst>
                <a:ext uri="{FF2B5EF4-FFF2-40B4-BE49-F238E27FC236}">
                  <a16:creationId xmlns:a16="http://schemas.microsoft.com/office/drawing/2014/main" id="{105947AA-ED43-46EA-AC9A-2E83415AB107}"/>
                </a:ext>
              </a:extLst>
            </p:cNvPr>
            <p:cNvSpPr/>
            <p:nvPr/>
          </p:nvSpPr>
          <p:spPr>
            <a:xfrm>
              <a:off x="3358107" y="3594720"/>
              <a:ext cx="7272809" cy="1188720"/>
            </a:xfrm>
            <a:prstGeom prst="rect">
              <a:avLst/>
            </a:prstGeom>
            <a:solidFill>
              <a:schemeClr val="tx2">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r>
                <a:rPr lang="en-US" sz="1600" dirty="0">
                  <a:solidFill>
                    <a:schemeClr val="bg1"/>
                  </a:solidFill>
                  <a:latin typeface="Calibri" panose="020F0502020204030204" pitchFamily="34" charset="0"/>
                  <a:cs typeface="Calibri" panose="020F0502020204030204" pitchFamily="34" charset="0"/>
                </a:rPr>
                <a:t>Average of a large number does not give reaction time operationally. 95</a:t>
              </a:r>
              <a:r>
                <a:rPr lang="en-US" sz="1600" baseline="30000" dirty="0">
                  <a:solidFill>
                    <a:schemeClr val="bg1"/>
                  </a:solidFill>
                  <a:latin typeface="Calibri" panose="020F0502020204030204" pitchFamily="34" charset="0"/>
                  <a:cs typeface="Calibri" panose="020F0502020204030204" pitchFamily="34" charset="0"/>
                </a:rPr>
                <a:t>th</a:t>
              </a:r>
              <a:r>
                <a:rPr lang="en-US" sz="1600" dirty="0">
                  <a:solidFill>
                    <a:schemeClr val="bg1"/>
                  </a:solidFill>
                  <a:latin typeface="Calibri" panose="020F0502020204030204" pitchFamily="34" charset="0"/>
                  <a:cs typeface="Calibri" panose="020F0502020204030204" pitchFamily="34" charset="0"/>
                </a:rPr>
                <a:t> percentile better.</a:t>
              </a:r>
            </a:p>
          </p:txBody>
        </p:sp>
      </p:grpSp>
      <p:grpSp>
        <p:nvGrpSpPr>
          <p:cNvPr id="15" name="Group 14">
            <a:extLst>
              <a:ext uri="{FF2B5EF4-FFF2-40B4-BE49-F238E27FC236}">
                <a16:creationId xmlns:a16="http://schemas.microsoft.com/office/drawing/2014/main" id="{7759D148-59FA-4CFA-ACCA-D022BDAF3089}"/>
              </a:ext>
            </a:extLst>
          </p:cNvPr>
          <p:cNvGrpSpPr/>
          <p:nvPr/>
        </p:nvGrpSpPr>
        <p:grpSpPr>
          <a:xfrm>
            <a:off x="696807" y="4374949"/>
            <a:ext cx="7558871" cy="914162"/>
            <a:chOff x="693812" y="2374881"/>
            <a:chExt cx="9937104" cy="1188720"/>
          </a:xfrm>
        </p:grpSpPr>
        <p:sp>
          <p:nvSpPr>
            <p:cNvPr id="16" name="Rectangle 15">
              <a:extLst>
                <a:ext uri="{FF2B5EF4-FFF2-40B4-BE49-F238E27FC236}">
                  <a16:creationId xmlns:a16="http://schemas.microsoft.com/office/drawing/2014/main" id="{16DC785A-41E7-45DB-A553-F262C9D29C93}"/>
                </a:ext>
              </a:extLst>
            </p:cNvPr>
            <p:cNvSpPr/>
            <p:nvPr/>
          </p:nvSpPr>
          <p:spPr>
            <a:xfrm>
              <a:off x="693812" y="2374881"/>
              <a:ext cx="2592288" cy="1188720"/>
            </a:xfrm>
            <a:prstGeom prst="rect">
              <a:avLst/>
            </a:prstGeom>
            <a:solidFill>
              <a:schemeClr val="tx2">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spcAft>
                  <a:spcPts val="600"/>
                </a:spcAft>
              </a:pPr>
              <a:r>
                <a:rPr lang="en-US" sz="1400" b="1" dirty="0">
                  <a:solidFill>
                    <a:schemeClr val="bg1"/>
                  </a:solidFill>
                </a:rPr>
                <a:t>Need to show across time</a:t>
              </a:r>
            </a:p>
          </p:txBody>
        </p:sp>
        <p:sp>
          <p:nvSpPr>
            <p:cNvPr id="17" name="Rectangle 16">
              <a:extLst>
                <a:ext uri="{FF2B5EF4-FFF2-40B4-BE49-F238E27FC236}">
                  <a16:creationId xmlns:a16="http://schemas.microsoft.com/office/drawing/2014/main" id="{B4C4FFF3-272B-48AB-A76D-B4CB0348D30A}"/>
                </a:ext>
              </a:extLst>
            </p:cNvPr>
            <p:cNvSpPr/>
            <p:nvPr/>
          </p:nvSpPr>
          <p:spPr>
            <a:xfrm>
              <a:off x="3358107" y="2374881"/>
              <a:ext cx="7272809" cy="1188720"/>
            </a:xfrm>
            <a:prstGeom prst="rect">
              <a:avLst/>
            </a:prstGeom>
            <a:solidFill>
              <a:schemeClr val="tx2">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r>
                <a:rPr lang="en-US" sz="1600" dirty="0">
                  <a:solidFill>
                    <a:schemeClr val="bg1"/>
                  </a:solidFill>
                  <a:latin typeface="Calibri" panose="020F0502020204030204" pitchFamily="34" charset="0"/>
                  <a:cs typeface="Calibri" panose="020F0502020204030204" pitchFamily="34" charset="0"/>
                </a:rPr>
                <a:t>Can’t average 3 months information into 1 data point. </a:t>
              </a:r>
            </a:p>
            <a:p>
              <a:r>
                <a:rPr lang="en-US" sz="1600" dirty="0">
                  <a:solidFill>
                    <a:schemeClr val="bg1"/>
                  </a:solidFill>
                  <a:latin typeface="Calibri" panose="020F0502020204030204" pitchFamily="34" charset="0"/>
                  <a:cs typeface="Calibri" panose="020F0502020204030204" pitchFamily="34" charset="0"/>
                </a:rPr>
                <a:t>Patterns are important (weekday vs weekend, business hours, etc.)</a:t>
              </a:r>
            </a:p>
          </p:txBody>
        </p:sp>
      </p:grpSp>
      <p:sp>
        <p:nvSpPr>
          <p:cNvPr id="19" name="Rectangle 18">
            <a:extLst>
              <a:ext uri="{FF2B5EF4-FFF2-40B4-BE49-F238E27FC236}">
                <a16:creationId xmlns:a16="http://schemas.microsoft.com/office/drawing/2014/main" id="{C1D67B85-8F8D-477D-8AF9-E732A815FE25}"/>
              </a:ext>
            </a:extLst>
          </p:cNvPr>
          <p:cNvSpPr/>
          <p:nvPr/>
        </p:nvSpPr>
        <p:spPr>
          <a:xfrm>
            <a:off x="8679206" y="2375156"/>
            <a:ext cx="2815988" cy="3913851"/>
          </a:xfrm>
          <a:prstGeom prst="rect">
            <a:avLst/>
          </a:prstGeom>
          <a:solidFill>
            <a:schemeClr val="tx2">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spcAft>
                <a:spcPts val="600"/>
              </a:spcAft>
            </a:pPr>
            <a:endParaRPr lang="en-US" sz="1400" b="1" dirty="0">
              <a:solidFill>
                <a:srgbClr val="FFFF00"/>
              </a:solidFill>
            </a:endParaRPr>
          </a:p>
          <a:p>
            <a:pPr>
              <a:spcAft>
                <a:spcPts val="600"/>
              </a:spcAft>
            </a:pPr>
            <a:endParaRPr lang="en-US" sz="1400" b="1" dirty="0">
              <a:solidFill>
                <a:srgbClr val="FFFF00"/>
              </a:solidFill>
            </a:endParaRPr>
          </a:p>
          <a:p>
            <a:pPr>
              <a:spcAft>
                <a:spcPts val="600"/>
              </a:spcAft>
            </a:pPr>
            <a:r>
              <a:rPr lang="en-US" sz="1400" b="1" dirty="0">
                <a:solidFill>
                  <a:srgbClr val="FFFF00"/>
                </a:solidFill>
              </a:rPr>
              <a:t>Show a trend line. 1 trend line, not many trend lines.</a:t>
            </a:r>
          </a:p>
          <a:p>
            <a:pPr>
              <a:spcAft>
                <a:spcPts val="600"/>
              </a:spcAft>
            </a:pPr>
            <a:r>
              <a:rPr lang="en-US" sz="1400" b="1" dirty="0">
                <a:solidFill>
                  <a:srgbClr val="FFFF00"/>
                </a:solidFill>
              </a:rPr>
              <a:t>Show a table, listing all members (e.g. clusters).</a:t>
            </a:r>
          </a:p>
          <a:p>
            <a:pPr>
              <a:spcAft>
                <a:spcPts val="600"/>
              </a:spcAft>
            </a:pPr>
            <a:r>
              <a:rPr lang="en-US" sz="1400" b="1" dirty="0">
                <a:solidFill>
                  <a:srgbClr val="FFFF00"/>
                </a:solidFill>
              </a:rPr>
              <a:t>Each table does not show average. It shows Peak + 95</a:t>
            </a:r>
            <a:r>
              <a:rPr lang="en-US" sz="1400" b="1" baseline="30000" dirty="0">
                <a:solidFill>
                  <a:srgbClr val="FFFF00"/>
                </a:solidFill>
              </a:rPr>
              <a:t>th</a:t>
            </a:r>
            <a:r>
              <a:rPr lang="en-US" sz="1400" b="1" dirty="0">
                <a:solidFill>
                  <a:srgbClr val="FFFF00"/>
                </a:solidFill>
              </a:rPr>
              <a:t> percentile.</a:t>
            </a:r>
          </a:p>
          <a:p>
            <a:pPr>
              <a:spcAft>
                <a:spcPts val="600"/>
              </a:spcAft>
            </a:pPr>
            <a:r>
              <a:rPr lang="en-US" sz="1400" b="1" dirty="0">
                <a:solidFill>
                  <a:srgbClr val="FFFF00"/>
                </a:solidFill>
              </a:rPr>
              <a:t>Drill down In-context. </a:t>
            </a:r>
          </a:p>
        </p:txBody>
      </p:sp>
      <p:sp>
        <p:nvSpPr>
          <p:cNvPr id="20" name="Rectangle 19">
            <a:extLst>
              <a:ext uri="{FF2B5EF4-FFF2-40B4-BE49-F238E27FC236}">
                <a16:creationId xmlns:a16="http://schemas.microsoft.com/office/drawing/2014/main" id="{824F42C4-1D5D-448F-A976-C3C8A68FDC8B}"/>
              </a:ext>
            </a:extLst>
          </p:cNvPr>
          <p:cNvSpPr/>
          <p:nvPr/>
        </p:nvSpPr>
        <p:spPr>
          <a:xfrm>
            <a:off x="8679208" y="2414401"/>
            <a:ext cx="2815989" cy="55613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r>
              <a:rPr lang="en-US" sz="1999" b="1" dirty="0">
                <a:solidFill>
                  <a:srgbClr val="FFFF00"/>
                </a:solidFill>
                <a:effectLst>
                  <a:outerShdw blurRad="38100" dist="38100" dir="2700000" algn="tl">
                    <a:srgbClr val="000000">
                      <a:alpha val="43137"/>
                    </a:srgbClr>
                  </a:outerShdw>
                </a:effectLst>
              </a:rPr>
              <a:t>Solution</a:t>
            </a:r>
          </a:p>
        </p:txBody>
      </p:sp>
      <p:grpSp>
        <p:nvGrpSpPr>
          <p:cNvPr id="21" name="Group 20">
            <a:extLst>
              <a:ext uri="{FF2B5EF4-FFF2-40B4-BE49-F238E27FC236}">
                <a16:creationId xmlns:a16="http://schemas.microsoft.com/office/drawing/2014/main" id="{73239F8B-3CDC-469F-A1BB-0953F10037A1}"/>
              </a:ext>
            </a:extLst>
          </p:cNvPr>
          <p:cNvGrpSpPr/>
          <p:nvPr/>
        </p:nvGrpSpPr>
        <p:grpSpPr>
          <a:xfrm>
            <a:off x="696807" y="5374844"/>
            <a:ext cx="7558871" cy="914162"/>
            <a:chOff x="693812" y="2374881"/>
            <a:chExt cx="9937104" cy="1188720"/>
          </a:xfrm>
        </p:grpSpPr>
        <p:sp>
          <p:nvSpPr>
            <p:cNvPr id="22" name="Rectangle 21">
              <a:extLst>
                <a:ext uri="{FF2B5EF4-FFF2-40B4-BE49-F238E27FC236}">
                  <a16:creationId xmlns:a16="http://schemas.microsoft.com/office/drawing/2014/main" id="{AECEBDEB-1005-45E5-B425-362A9FBE15C4}"/>
                </a:ext>
              </a:extLst>
            </p:cNvPr>
            <p:cNvSpPr/>
            <p:nvPr/>
          </p:nvSpPr>
          <p:spPr>
            <a:xfrm>
              <a:off x="693812" y="2374881"/>
              <a:ext cx="2592288" cy="1188720"/>
            </a:xfrm>
            <a:prstGeom prst="rect">
              <a:avLst/>
            </a:prstGeom>
            <a:solidFill>
              <a:schemeClr val="tx2">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spcAft>
                  <a:spcPts val="600"/>
                </a:spcAft>
              </a:pPr>
              <a:r>
                <a:rPr lang="en-US" sz="1400" b="1" dirty="0">
                  <a:solidFill>
                    <a:schemeClr val="bg1"/>
                  </a:solidFill>
                </a:rPr>
                <a:t>Need to drill down in context</a:t>
              </a:r>
            </a:p>
          </p:txBody>
        </p:sp>
        <p:sp>
          <p:nvSpPr>
            <p:cNvPr id="23" name="Rectangle 22">
              <a:extLst>
                <a:ext uri="{FF2B5EF4-FFF2-40B4-BE49-F238E27FC236}">
                  <a16:creationId xmlns:a16="http://schemas.microsoft.com/office/drawing/2014/main" id="{810E627A-7060-415E-9D48-785AAAD46E5F}"/>
                </a:ext>
              </a:extLst>
            </p:cNvPr>
            <p:cNvSpPr/>
            <p:nvPr/>
          </p:nvSpPr>
          <p:spPr>
            <a:xfrm>
              <a:off x="3358107" y="2374881"/>
              <a:ext cx="7272809" cy="1188720"/>
            </a:xfrm>
            <a:prstGeom prst="rect">
              <a:avLst/>
            </a:prstGeom>
            <a:solidFill>
              <a:schemeClr val="tx2">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r>
                <a:rPr lang="en-US" sz="1600" dirty="0">
                  <a:solidFill>
                    <a:schemeClr val="bg1"/>
                  </a:solidFill>
                  <a:latin typeface="Calibri" panose="020F0502020204030204" pitchFamily="34" charset="0"/>
                  <a:cs typeface="Calibri" panose="020F0502020204030204" pitchFamily="34" charset="0"/>
                </a:rPr>
                <a:t>Quickly see the detail of selected member. </a:t>
              </a:r>
            </a:p>
            <a:p>
              <a:r>
                <a:rPr lang="en-US" sz="1600" dirty="0">
                  <a:solidFill>
                    <a:schemeClr val="bg1"/>
                  </a:solidFill>
                  <a:latin typeface="Calibri" panose="020F0502020204030204" pitchFamily="34" charset="0"/>
                  <a:cs typeface="Calibri" panose="020F0502020204030204" pitchFamily="34" charset="0"/>
                </a:rPr>
                <a:t>Not losing the big picture, and can rapidly toggle among members for analysis</a:t>
              </a:r>
            </a:p>
          </p:txBody>
        </p:sp>
      </p:grpSp>
    </p:spTree>
    <p:extLst>
      <p:ext uri="{BB962C8B-B14F-4D97-AF65-F5344CB8AC3E}">
        <p14:creationId xmlns:p14="http://schemas.microsoft.com/office/powerpoint/2010/main" val="780911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9186859-6CC5-90AA-D7F6-630C2A922938}"/>
              </a:ext>
            </a:extLst>
          </p:cNvPr>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4770023"/>
            <a:ext cx="12188825" cy="2087978"/>
          </a:xfrm>
          <a:prstGeom prst="rect">
            <a:avLst/>
          </a:prstGeom>
        </p:spPr>
      </p:pic>
      <p:sp>
        <p:nvSpPr>
          <p:cNvPr id="14" name="Content Placeholder 13">
            <a:extLst>
              <a:ext uri="{FF2B5EF4-FFF2-40B4-BE49-F238E27FC236}">
                <a16:creationId xmlns:a16="http://schemas.microsoft.com/office/drawing/2014/main" id="{DD7940A4-EAE4-F3AF-2A49-2B854577F505}"/>
              </a:ext>
            </a:extLst>
          </p:cNvPr>
          <p:cNvSpPr>
            <a:spLocks noGrp="1"/>
          </p:cNvSpPr>
          <p:nvPr>
            <p:ph sz="quarter" idx="14"/>
          </p:nvPr>
        </p:nvSpPr>
        <p:spPr/>
        <p:txBody>
          <a:bodyPr/>
          <a:lstStyle/>
          <a:p>
            <a:r>
              <a:rPr lang="en-US" dirty="0"/>
              <a:t>4 dashboards</a:t>
            </a:r>
          </a:p>
          <a:p>
            <a:pPr lvl="1"/>
            <a:r>
              <a:rPr lang="en-US" dirty="0"/>
              <a:t>Compute: vSphere Cluster</a:t>
            </a:r>
          </a:p>
          <a:p>
            <a:pPr lvl="1"/>
            <a:r>
              <a:rPr lang="en-US" dirty="0"/>
              <a:t>Storage: vSphere datastore</a:t>
            </a:r>
          </a:p>
          <a:p>
            <a:pPr lvl="1"/>
            <a:r>
              <a:rPr lang="en-US" dirty="0"/>
              <a:t>Network: Distributed Switch </a:t>
            </a:r>
          </a:p>
          <a:p>
            <a:pPr lvl="1"/>
            <a:r>
              <a:rPr lang="en-US" dirty="0"/>
              <a:t>HCI: vSAN</a:t>
            </a:r>
          </a:p>
          <a:p>
            <a:r>
              <a:rPr lang="en-US" dirty="0"/>
              <a:t>They are interconnected. </a:t>
            </a:r>
          </a:p>
          <a:p>
            <a:pPr lvl="1"/>
            <a:r>
              <a:rPr lang="en-US" dirty="0"/>
              <a:t>Dashboard to Dashboard navigation, with context passing</a:t>
            </a:r>
          </a:p>
          <a:p>
            <a:r>
              <a:rPr lang="en-US" dirty="0"/>
              <a:t>Further Reading</a:t>
            </a:r>
          </a:p>
          <a:p>
            <a:pPr lvl="1"/>
            <a:r>
              <a:rPr lang="en-US" dirty="0"/>
              <a:t>Part 1 Chapter 2: Performance Management</a:t>
            </a:r>
          </a:p>
          <a:p>
            <a:pPr lvl="1"/>
            <a:r>
              <a:rPr lang="en-US" dirty="0"/>
              <a:t>Part 2 Chapter 7: Operations Metrics</a:t>
            </a:r>
          </a:p>
          <a:p>
            <a:pPr lvl="1"/>
            <a:r>
              <a:rPr lang="en-US" dirty="0"/>
              <a:t>Part 3 Chapter 2: Performance Dashboards</a:t>
            </a:r>
          </a:p>
          <a:p>
            <a:r>
              <a:rPr lang="en-US" dirty="0"/>
              <a:t>Future Enhancement</a:t>
            </a:r>
          </a:p>
          <a:p>
            <a:pPr lvl="1"/>
            <a:r>
              <a:rPr lang="en-US" dirty="0"/>
              <a:t>Integrate with physical network</a:t>
            </a:r>
          </a:p>
          <a:p>
            <a:pPr lvl="1"/>
            <a:r>
              <a:rPr lang="en-US" dirty="0"/>
              <a:t>Integrate with physical storage</a:t>
            </a:r>
          </a:p>
        </p:txBody>
      </p:sp>
      <p:sp>
        <p:nvSpPr>
          <p:cNvPr id="13" name="Subtitle 12">
            <a:extLst>
              <a:ext uri="{FF2B5EF4-FFF2-40B4-BE49-F238E27FC236}">
                <a16:creationId xmlns:a16="http://schemas.microsoft.com/office/drawing/2014/main" id="{1A8E42FE-0592-94BA-71C3-93876D78C864}"/>
              </a:ext>
            </a:extLst>
          </p:cNvPr>
          <p:cNvSpPr>
            <a:spLocks noGrp="1"/>
          </p:cNvSpPr>
          <p:nvPr>
            <p:ph type="subTitle" idx="10"/>
          </p:nvPr>
        </p:nvSpPr>
        <p:spPr/>
        <p:txBody>
          <a:bodyPr/>
          <a:lstStyle/>
          <a:p>
            <a:endParaRPr lang="en-US"/>
          </a:p>
        </p:txBody>
      </p:sp>
      <p:sp>
        <p:nvSpPr>
          <p:cNvPr id="2" name="Title 1">
            <a:extLst>
              <a:ext uri="{FF2B5EF4-FFF2-40B4-BE49-F238E27FC236}">
                <a16:creationId xmlns:a16="http://schemas.microsoft.com/office/drawing/2014/main" id="{E7D718F3-5E90-A6CE-D526-373776160B16}"/>
              </a:ext>
            </a:extLst>
          </p:cNvPr>
          <p:cNvSpPr>
            <a:spLocks noGrp="1"/>
          </p:cNvSpPr>
          <p:nvPr>
            <p:ph type="title"/>
          </p:nvPr>
        </p:nvSpPr>
        <p:spPr/>
        <p:txBody>
          <a:bodyPr/>
          <a:lstStyle/>
          <a:p>
            <a:r>
              <a:rPr lang="en-US" dirty="0"/>
              <a:t>Live Demo: Infrastructure Performance Dashboard</a:t>
            </a:r>
          </a:p>
        </p:txBody>
      </p:sp>
      <p:pic>
        <p:nvPicPr>
          <p:cNvPr id="8" name="Picture 7">
            <a:extLst>
              <a:ext uri="{FF2B5EF4-FFF2-40B4-BE49-F238E27FC236}">
                <a16:creationId xmlns:a16="http://schemas.microsoft.com/office/drawing/2014/main" id="{EFE11B1F-AC3B-D605-AF84-0CF483AD6752}"/>
              </a:ext>
            </a:extLst>
          </p:cNvPr>
          <p:cNvPicPr>
            <a:picLocks noChangeAspect="1"/>
          </p:cNvPicPr>
          <p:nvPr/>
        </p:nvPicPr>
        <p:blipFill>
          <a:blip r:embed="rId4"/>
          <a:stretch>
            <a:fillRect/>
          </a:stretch>
        </p:blipFill>
        <p:spPr>
          <a:xfrm>
            <a:off x="5703048" y="1837592"/>
            <a:ext cx="5991505" cy="4208577"/>
          </a:xfrm>
          <a:prstGeom prst="rect">
            <a:avLst/>
          </a:prstGeom>
        </p:spPr>
      </p:pic>
    </p:spTree>
    <p:extLst>
      <p:ext uri="{BB962C8B-B14F-4D97-AF65-F5344CB8AC3E}">
        <p14:creationId xmlns:p14="http://schemas.microsoft.com/office/powerpoint/2010/main" val="295185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22836E3-55D3-449C-A9DF-3474AA903127}"/>
              </a:ext>
            </a:extLst>
          </p:cNvPr>
          <p:cNvSpPr/>
          <p:nvPr/>
        </p:nvSpPr>
        <p:spPr>
          <a:xfrm>
            <a:off x="1663327" y="6165075"/>
            <a:ext cx="9724673" cy="662507"/>
          </a:xfrm>
          <a:prstGeom prst="rect">
            <a:avLst/>
          </a:prstGeom>
          <a:solidFill>
            <a:schemeClr val="bg1">
              <a:lumMod val="9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2400" b="1">
                <a:solidFill>
                  <a:schemeClr val="bg2">
                    <a:lumMod val="10000"/>
                  </a:schemeClr>
                </a:solidFill>
                <a:latin typeface="Calibri" panose="020F0502020204030204" pitchFamily="34" charset="0"/>
                <a:cs typeface="Calibri" panose="020F0502020204030204" pitchFamily="34" charset="0"/>
              </a:rPr>
              <a:t>Datastore</a:t>
            </a:r>
          </a:p>
        </p:txBody>
      </p:sp>
      <p:sp>
        <p:nvSpPr>
          <p:cNvPr id="27" name="Rectangle 26">
            <a:extLst>
              <a:ext uri="{FF2B5EF4-FFF2-40B4-BE49-F238E27FC236}">
                <a16:creationId xmlns:a16="http://schemas.microsoft.com/office/drawing/2014/main" id="{BE147621-4649-4510-9950-BD68AA4CE3EF}"/>
              </a:ext>
            </a:extLst>
          </p:cNvPr>
          <p:cNvSpPr/>
          <p:nvPr/>
        </p:nvSpPr>
        <p:spPr>
          <a:xfrm>
            <a:off x="1663327" y="5266653"/>
            <a:ext cx="9724673" cy="900074"/>
          </a:xfrm>
          <a:prstGeom prst="rect">
            <a:avLst/>
          </a:prstGeom>
          <a:solidFill>
            <a:schemeClr val="bg1">
              <a:lumMod val="9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2400" b="1">
                <a:solidFill>
                  <a:schemeClr val="bg2">
                    <a:lumMod val="10000"/>
                  </a:schemeClr>
                </a:solidFill>
                <a:latin typeface="Calibri" panose="020F0502020204030204" pitchFamily="34" charset="0"/>
                <a:cs typeface="Calibri" panose="020F0502020204030204" pitchFamily="34" charset="0"/>
              </a:rPr>
              <a:t>Level: VM</a:t>
            </a:r>
          </a:p>
        </p:txBody>
      </p:sp>
      <p:sp>
        <p:nvSpPr>
          <p:cNvPr id="23" name="Rectangle 22">
            <a:extLst>
              <a:ext uri="{FF2B5EF4-FFF2-40B4-BE49-F238E27FC236}">
                <a16:creationId xmlns:a16="http://schemas.microsoft.com/office/drawing/2014/main" id="{0095E86C-21E6-48CB-90A4-91143422BA82}"/>
              </a:ext>
            </a:extLst>
          </p:cNvPr>
          <p:cNvSpPr/>
          <p:nvPr/>
        </p:nvSpPr>
        <p:spPr>
          <a:xfrm>
            <a:off x="1663327" y="3168073"/>
            <a:ext cx="9724673" cy="2096927"/>
          </a:xfrm>
          <a:prstGeom prst="rect">
            <a:avLst/>
          </a:prstGeom>
          <a:solidFill>
            <a:schemeClr val="bg1">
              <a:lumMod val="9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2400" b="1">
                <a:solidFill>
                  <a:schemeClr val="bg2">
                    <a:lumMod val="10000"/>
                  </a:schemeClr>
                </a:solidFill>
                <a:latin typeface="Calibri" panose="020F0502020204030204" pitchFamily="34" charset="0"/>
                <a:cs typeface="Calibri" panose="020F0502020204030204" pitchFamily="34" charset="0"/>
              </a:rPr>
              <a:t>Level: ESXi</a:t>
            </a:r>
          </a:p>
        </p:txBody>
      </p:sp>
      <p:sp>
        <p:nvSpPr>
          <p:cNvPr id="22" name="Rectangle 21">
            <a:extLst>
              <a:ext uri="{FF2B5EF4-FFF2-40B4-BE49-F238E27FC236}">
                <a16:creationId xmlns:a16="http://schemas.microsoft.com/office/drawing/2014/main" id="{4780157E-0B7B-4FB4-908E-771E57448709}"/>
              </a:ext>
            </a:extLst>
          </p:cNvPr>
          <p:cNvSpPr/>
          <p:nvPr/>
        </p:nvSpPr>
        <p:spPr>
          <a:xfrm>
            <a:off x="1663327" y="-1"/>
            <a:ext cx="9724673" cy="3168074"/>
          </a:xfrm>
          <a:prstGeom prst="rect">
            <a:avLst/>
          </a:prstGeom>
          <a:solidFill>
            <a:schemeClr val="bg1">
              <a:lumMod val="9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2400" b="1">
                <a:solidFill>
                  <a:schemeClr val="bg2">
                    <a:lumMod val="10000"/>
                  </a:schemeClr>
                </a:solidFill>
                <a:latin typeface="Calibri" panose="020F0502020204030204" pitchFamily="34" charset="0"/>
                <a:cs typeface="Calibri" panose="020F0502020204030204" pitchFamily="34" charset="0"/>
              </a:rPr>
              <a:t>Level: Cluster</a:t>
            </a:r>
          </a:p>
          <a:p>
            <a:r>
              <a:rPr lang="en-SG" sz="1200">
                <a:solidFill>
                  <a:srgbClr val="000000"/>
                </a:solidFill>
                <a:latin typeface="Calibri" panose="020F0502020204030204" pitchFamily="34" charset="0"/>
                <a:cs typeface="Calibri" panose="020F0502020204030204" pitchFamily="34" charset="0"/>
              </a:rPr>
              <a:t>Clearly shows where the problem is</a:t>
            </a:r>
          </a:p>
          <a:p>
            <a:r>
              <a:rPr lang="en-US" sz="1100">
                <a:solidFill>
                  <a:srgbClr val="000000"/>
                </a:solidFill>
                <a:latin typeface="Calibri" panose="020F0502020204030204" pitchFamily="34" charset="0"/>
                <a:cs typeface="Calibri" panose="020F0502020204030204" pitchFamily="34" charset="0"/>
              </a:rPr>
              <a:t>KPI line chart shows health trend over time</a:t>
            </a:r>
          </a:p>
          <a:p>
            <a:r>
              <a:rPr lang="en-SG" sz="1100">
                <a:solidFill>
                  <a:srgbClr val="000000"/>
                </a:solidFill>
                <a:latin typeface="Calibri" panose="020F0502020204030204" pitchFamily="34" charset="0"/>
                <a:cs typeface="Calibri" panose="020F0502020204030204" pitchFamily="34" charset="0"/>
              </a:rPr>
              <a:t>CPU | Memory | Disk | Network</a:t>
            </a:r>
          </a:p>
          <a:p>
            <a:r>
              <a:rPr lang="en-US" sz="1100">
                <a:solidFill>
                  <a:srgbClr val="000000"/>
                </a:solidFill>
                <a:latin typeface="Calibri" panose="020F0502020204030204" pitchFamily="34" charset="0"/>
                <a:cs typeface="Calibri" panose="020F0502020204030204" pitchFamily="34" charset="0"/>
              </a:rPr>
              <a:t>Absolute value and Relative movement</a:t>
            </a:r>
          </a:p>
        </p:txBody>
      </p:sp>
      <p:sp>
        <p:nvSpPr>
          <p:cNvPr id="7" name="Title 1">
            <a:extLst>
              <a:ext uri="{FF2B5EF4-FFF2-40B4-BE49-F238E27FC236}">
                <a16:creationId xmlns:a16="http://schemas.microsoft.com/office/drawing/2014/main" id="{94953D5D-2E9B-45C8-9870-7C4F15558DA9}"/>
              </a:ext>
            </a:extLst>
          </p:cNvPr>
          <p:cNvSpPr txBox="1">
            <a:spLocks/>
          </p:cNvSpPr>
          <p:nvPr/>
        </p:nvSpPr>
        <p:spPr>
          <a:xfrm>
            <a:off x="-19473" y="1058044"/>
            <a:ext cx="1668000" cy="513000"/>
          </a:xfrm>
          <a:prstGeom prst="rect">
            <a:avLst/>
          </a:prstGeom>
        </p:spPr>
        <p:style>
          <a:lnRef idx="0">
            <a:schemeClr val="accent2"/>
          </a:lnRef>
          <a:fillRef idx="3">
            <a:schemeClr val="accent2"/>
          </a:fillRef>
          <a:effectRef idx="3">
            <a:schemeClr val="accent2"/>
          </a:effectRef>
          <a:fontRef idx="minor">
            <a:schemeClr val="lt1"/>
          </a:fontRef>
        </p:style>
        <p:txBody>
          <a:bodyPr vert="horz" wrap="none" lIns="0" tIns="0" rIns="0" bIns="0" rtlCol="0" anchor="ctr">
            <a:noAutofit/>
          </a:bodyPr>
          <a:lstStyle>
            <a:lvl1pPr algn="l" defTabSz="914400" rtl="0" eaLnBrk="1" latinLnBrk="0" hangingPunct="1">
              <a:lnSpc>
                <a:spcPct val="90000"/>
              </a:lnSpc>
              <a:spcBef>
                <a:spcPct val="0"/>
              </a:spcBef>
              <a:buNone/>
              <a:defRPr sz="2800" b="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SG" sz="2400" b="1">
                <a:solidFill>
                  <a:schemeClr val="lt1"/>
                </a:solidFill>
                <a:latin typeface="+mn-lt"/>
                <a:ea typeface="+mn-ea"/>
                <a:cs typeface="+mn-cs"/>
              </a:rPr>
              <a:t>Cluster</a:t>
            </a:r>
            <a:endParaRPr lang="en-SG" sz="2400" b="1"/>
          </a:p>
        </p:txBody>
      </p:sp>
      <p:pic>
        <p:nvPicPr>
          <p:cNvPr id="12" name="Picture 11">
            <a:extLst>
              <a:ext uri="{FF2B5EF4-FFF2-40B4-BE49-F238E27FC236}">
                <a16:creationId xmlns:a16="http://schemas.microsoft.com/office/drawing/2014/main" id="{5DF8E03A-1FF2-4E69-9641-A72E0451078D}"/>
              </a:ext>
            </a:extLst>
          </p:cNvPr>
          <p:cNvPicPr>
            <a:picLocks noChangeAspect="1"/>
          </p:cNvPicPr>
          <p:nvPr/>
        </p:nvPicPr>
        <p:blipFill>
          <a:blip r:embed="rId3"/>
          <a:stretch>
            <a:fillRect/>
          </a:stretch>
        </p:blipFill>
        <p:spPr>
          <a:xfrm>
            <a:off x="5256187" y="0"/>
            <a:ext cx="4511813" cy="3168073"/>
          </a:xfrm>
          <a:prstGeom prst="rect">
            <a:avLst/>
          </a:prstGeom>
        </p:spPr>
      </p:pic>
      <p:pic>
        <p:nvPicPr>
          <p:cNvPr id="14" name="Picture 13">
            <a:extLst>
              <a:ext uri="{FF2B5EF4-FFF2-40B4-BE49-F238E27FC236}">
                <a16:creationId xmlns:a16="http://schemas.microsoft.com/office/drawing/2014/main" id="{EE11BDF6-94F1-4ED6-9FB1-7B719A05F50B}"/>
              </a:ext>
            </a:extLst>
          </p:cNvPr>
          <p:cNvPicPr>
            <a:picLocks noChangeAspect="1"/>
          </p:cNvPicPr>
          <p:nvPr/>
        </p:nvPicPr>
        <p:blipFill>
          <a:blip r:embed="rId4"/>
          <a:stretch>
            <a:fillRect/>
          </a:stretch>
        </p:blipFill>
        <p:spPr>
          <a:xfrm>
            <a:off x="5251242" y="3152308"/>
            <a:ext cx="4512752" cy="3659509"/>
          </a:xfrm>
          <a:prstGeom prst="rect">
            <a:avLst/>
          </a:prstGeom>
        </p:spPr>
      </p:pic>
      <p:sp>
        <p:nvSpPr>
          <p:cNvPr id="15" name="Rectangle 14">
            <a:extLst>
              <a:ext uri="{FF2B5EF4-FFF2-40B4-BE49-F238E27FC236}">
                <a16:creationId xmlns:a16="http://schemas.microsoft.com/office/drawing/2014/main" id="{511D9411-D25B-4AD2-B3A1-62DB2AEC3C54}"/>
              </a:ext>
            </a:extLst>
          </p:cNvPr>
          <p:cNvSpPr/>
          <p:nvPr/>
        </p:nvSpPr>
        <p:spPr>
          <a:xfrm>
            <a:off x="4260000" y="0"/>
            <a:ext cx="2501572" cy="1269000"/>
          </a:xfrm>
          <a:prstGeom prst="rect">
            <a:avLst/>
          </a:prstGeom>
          <a:solidFill>
            <a:schemeClr val="accent3">
              <a:lumMod val="20000"/>
              <a:lumOff val="80000"/>
              <a:alpha val="50000"/>
            </a:schemeClr>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1200" b="1">
                <a:solidFill>
                  <a:schemeClr val="bg2">
                    <a:lumMod val="10000"/>
                  </a:schemeClr>
                </a:solidFill>
              </a:rPr>
              <a:t>Analyse </a:t>
            </a:r>
          </a:p>
          <a:p>
            <a:pPr>
              <a:spcAft>
                <a:spcPts val="600"/>
              </a:spcAft>
            </a:pPr>
            <a:r>
              <a:rPr lang="en-SG" sz="1200" b="1">
                <a:solidFill>
                  <a:schemeClr val="bg2">
                    <a:lumMod val="10000"/>
                  </a:schemeClr>
                </a:solidFill>
              </a:rPr>
              <a:t>Many Clusters</a:t>
            </a:r>
          </a:p>
        </p:txBody>
      </p:sp>
      <p:sp>
        <p:nvSpPr>
          <p:cNvPr id="16" name="Rectangle 15">
            <a:extLst>
              <a:ext uri="{FF2B5EF4-FFF2-40B4-BE49-F238E27FC236}">
                <a16:creationId xmlns:a16="http://schemas.microsoft.com/office/drawing/2014/main" id="{51403736-76A8-4E5B-A190-AB36E9B1BD30}"/>
              </a:ext>
            </a:extLst>
          </p:cNvPr>
          <p:cNvSpPr/>
          <p:nvPr/>
        </p:nvSpPr>
        <p:spPr>
          <a:xfrm>
            <a:off x="4260000" y="1268999"/>
            <a:ext cx="2501572" cy="1224819"/>
          </a:xfrm>
          <a:prstGeom prst="rect">
            <a:avLst/>
          </a:prstGeom>
          <a:solidFill>
            <a:schemeClr val="accent3">
              <a:lumMod val="20000"/>
              <a:lumOff val="80000"/>
              <a:alpha val="50000"/>
            </a:schemeClr>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1200" b="1">
                <a:solidFill>
                  <a:schemeClr val="bg2">
                    <a:lumMod val="10000"/>
                  </a:schemeClr>
                </a:solidFill>
              </a:rPr>
              <a:t>Alerts</a:t>
            </a:r>
          </a:p>
          <a:p>
            <a:pPr>
              <a:spcAft>
                <a:spcPts val="600"/>
              </a:spcAft>
            </a:pPr>
            <a:r>
              <a:rPr lang="en-SG" sz="1200" b="1">
                <a:solidFill>
                  <a:schemeClr val="bg2">
                    <a:lumMod val="10000"/>
                  </a:schemeClr>
                </a:solidFill>
              </a:rPr>
              <a:t>Shares</a:t>
            </a:r>
          </a:p>
          <a:p>
            <a:pPr>
              <a:spcAft>
                <a:spcPts val="600"/>
              </a:spcAft>
            </a:pPr>
            <a:r>
              <a:rPr lang="en-SG" sz="1200" b="1">
                <a:solidFill>
                  <a:schemeClr val="bg2">
                    <a:lumMod val="10000"/>
                  </a:schemeClr>
                </a:solidFill>
              </a:rPr>
              <a:t>Resource Pool</a:t>
            </a:r>
          </a:p>
        </p:txBody>
      </p:sp>
      <p:sp>
        <p:nvSpPr>
          <p:cNvPr id="17" name="Rectangle 16">
            <a:extLst>
              <a:ext uri="{FF2B5EF4-FFF2-40B4-BE49-F238E27FC236}">
                <a16:creationId xmlns:a16="http://schemas.microsoft.com/office/drawing/2014/main" id="{96E28F5D-E8DC-4A3A-8D60-2DC610248DCE}"/>
              </a:ext>
            </a:extLst>
          </p:cNvPr>
          <p:cNvSpPr/>
          <p:nvPr/>
        </p:nvSpPr>
        <p:spPr>
          <a:xfrm>
            <a:off x="6761572" y="-1"/>
            <a:ext cx="4410428" cy="2493819"/>
          </a:xfrm>
          <a:prstGeom prst="rect">
            <a:avLst/>
          </a:prstGeom>
          <a:solidFill>
            <a:schemeClr val="accent3">
              <a:lumMod val="20000"/>
              <a:lumOff val="80000"/>
              <a:alpha val="50000"/>
            </a:schemeClr>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spcAft>
                <a:spcPts val="600"/>
              </a:spcAft>
            </a:pPr>
            <a:r>
              <a:rPr lang="en-SG" sz="1200" b="1">
                <a:solidFill>
                  <a:schemeClr val="bg2">
                    <a:lumMod val="10000"/>
                  </a:schemeClr>
                </a:solidFill>
              </a:rPr>
              <a:t>KPI Metrics.</a:t>
            </a:r>
          </a:p>
          <a:p>
            <a:pPr algn="r">
              <a:spcAft>
                <a:spcPts val="600"/>
              </a:spcAft>
            </a:pPr>
            <a:r>
              <a:rPr lang="en-SG" sz="1200" b="1">
                <a:solidFill>
                  <a:schemeClr val="bg2">
                    <a:lumMod val="10000"/>
                  </a:schemeClr>
                </a:solidFill>
              </a:rPr>
              <a:t>Contention </a:t>
            </a:r>
          </a:p>
          <a:p>
            <a:pPr algn="r">
              <a:spcAft>
                <a:spcPts val="600"/>
              </a:spcAft>
            </a:pPr>
            <a:r>
              <a:rPr lang="en-SG" sz="1200" b="1">
                <a:solidFill>
                  <a:schemeClr val="bg2">
                    <a:lumMod val="10000"/>
                  </a:schemeClr>
                </a:solidFill>
              </a:rPr>
              <a:t>Utilization</a:t>
            </a:r>
          </a:p>
        </p:txBody>
      </p:sp>
      <p:sp>
        <p:nvSpPr>
          <p:cNvPr id="18" name="Rectangle 17">
            <a:extLst>
              <a:ext uri="{FF2B5EF4-FFF2-40B4-BE49-F238E27FC236}">
                <a16:creationId xmlns:a16="http://schemas.microsoft.com/office/drawing/2014/main" id="{06385E34-712D-429A-BF03-04BEC17DFE39}"/>
              </a:ext>
            </a:extLst>
          </p:cNvPr>
          <p:cNvSpPr/>
          <p:nvPr/>
        </p:nvSpPr>
        <p:spPr>
          <a:xfrm>
            <a:off x="5232000" y="2494357"/>
            <a:ext cx="5940000" cy="507534"/>
          </a:xfrm>
          <a:prstGeom prst="rect">
            <a:avLst/>
          </a:prstGeom>
          <a:solidFill>
            <a:schemeClr val="accent3">
              <a:lumMod val="20000"/>
              <a:lumOff val="80000"/>
              <a:alpha val="50000"/>
            </a:schemeClr>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spcAft>
                <a:spcPts val="600"/>
              </a:spcAft>
            </a:pPr>
            <a:r>
              <a:rPr lang="en-SG" sz="1200" b="1">
                <a:solidFill>
                  <a:schemeClr val="bg2">
                    <a:lumMod val="10000"/>
                  </a:schemeClr>
                </a:solidFill>
              </a:rPr>
              <a:t>Relevant </a:t>
            </a:r>
          </a:p>
          <a:p>
            <a:pPr algn="r">
              <a:spcAft>
                <a:spcPts val="600"/>
              </a:spcAft>
            </a:pPr>
            <a:r>
              <a:rPr lang="en-SG" sz="1200" b="1">
                <a:solidFill>
                  <a:schemeClr val="bg2">
                    <a:lumMod val="10000"/>
                  </a:schemeClr>
                </a:solidFill>
              </a:rPr>
              <a:t>Configuration</a:t>
            </a:r>
          </a:p>
        </p:txBody>
      </p:sp>
      <p:sp>
        <p:nvSpPr>
          <p:cNvPr id="24" name="Rectangle 23">
            <a:extLst>
              <a:ext uri="{FF2B5EF4-FFF2-40B4-BE49-F238E27FC236}">
                <a16:creationId xmlns:a16="http://schemas.microsoft.com/office/drawing/2014/main" id="{02972BED-59EE-4A7E-BF64-B359AD95B2AF}"/>
              </a:ext>
            </a:extLst>
          </p:cNvPr>
          <p:cNvSpPr/>
          <p:nvPr/>
        </p:nvSpPr>
        <p:spPr>
          <a:xfrm>
            <a:off x="4044000" y="3171628"/>
            <a:ext cx="2717572" cy="1269000"/>
          </a:xfrm>
          <a:prstGeom prst="rect">
            <a:avLst/>
          </a:prstGeom>
          <a:solidFill>
            <a:schemeClr val="accent3">
              <a:lumMod val="20000"/>
              <a:lumOff val="80000"/>
              <a:alpha val="50000"/>
            </a:schemeClr>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1200" b="1">
                <a:solidFill>
                  <a:schemeClr val="bg2">
                    <a:lumMod val="10000"/>
                  </a:schemeClr>
                </a:solidFill>
              </a:rPr>
              <a:t>Analyse </a:t>
            </a:r>
          </a:p>
          <a:p>
            <a:pPr>
              <a:spcAft>
                <a:spcPts val="600"/>
              </a:spcAft>
            </a:pPr>
            <a:r>
              <a:rPr lang="en-SG" sz="1200" b="1">
                <a:solidFill>
                  <a:schemeClr val="bg2">
                    <a:lumMod val="10000"/>
                  </a:schemeClr>
                </a:solidFill>
              </a:rPr>
              <a:t>Many ESXi</a:t>
            </a:r>
          </a:p>
        </p:txBody>
      </p:sp>
      <p:sp>
        <p:nvSpPr>
          <p:cNvPr id="25" name="Rectangle 24">
            <a:extLst>
              <a:ext uri="{FF2B5EF4-FFF2-40B4-BE49-F238E27FC236}">
                <a16:creationId xmlns:a16="http://schemas.microsoft.com/office/drawing/2014/main" id="{4E21A25A-4FD5-4F7B-8887-3044D2B347AD}"/>
              </a:ext>
            </a:extLst>
          </p:cNvPr>
          <p:cNvSpPr/>
          <p:nvPr/>
        </p:nvSpPr>
        <p:spPr>
          <a:xfrm>
            <a:off x="4044000" y="4440627"/>
            <a:ext cx="2717572" cy="819483"/>
          </a:xfrm>
          <a:prstGeom prst="rect">
            <a:avLst/>
          </a:prstGeom>
          <a:solidFill>
            <a:schemeClr val="accent3">
              <a:lumMod val="20000"/>
              <a:lumOff val="80000"/>
              <a:alpha val="50000"/>
            </a:schemeClr>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1200" b="1">
                <a:solidFill>
                  <a:schemeClr val="bg2">
                    <a:lumMod val="10000"/>
                  </a:schemeClr>
                </a:solidFill>
              </a:rPr>
              <a:t>Alerts</a:t>
            </a:r>
          </a:p>
          <a:p>
            <a:pPr>
              <a:spcAft>
                <a:spcPts val="600"/>
              </a:spcAft>
            </a:pPr>
            <a:r>
              <a:rPr lang="en-SG" sz="1200" b="1">
                <a:solidFill>
                  <a:schemeClr val="bg2">
                    <a:lumMod val="10000"/>
                  </a:schemeClr>
                </a:solidFill>
              </a:rPr>
              <a:t>Configuration</a:t>
            </a:r>
          </a:p>
        </p:txBody>
      </p:sp>
      <p:sp>
        <p:nvSpPr>
          <p:cNvPr id="26" name="Rectangle 25">
            <a:extLst>
              <a:ext uri="{FF2B5EF4-FFF2-40B4-BE49-F238E27FC236}">
                <a16:creationId xmlns:a16="http://schemas.microsoft.com/office/drawing/2014/main" id="{B6A1DE7E-936A-4B8E-875E-DFA1F76A8BDE}"/>
              </a:ext>
            </a:extLst>
          </p:cNvPr>
          <p:cNvSpPr/>
          <p:nvPr/>
        </p:nvSpPr>
        <p:spPr>
          <a:xfrm>
            <a:off x="6761572" y="3171627"/>
            <a:ext cx="4410428" cy="2088483"/>
          </a:xfrm>
          <a:prstGeom prst="rect">
            <a:avLst/>
          </a:prstGeom>
          <a:solidFill>
            <a:schemeClr val="accent3">
              <a:lumMod val="20000"/>
              <a:lumOff val="80000"/>
              <a:alpha val="50000"/>
            </a:schemeClr>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spcAft>
                <a:spcPts val="600"/>
              </a:spcAft>
            </a:pPr>
            <a:r>
              <a:rPr lang="en-SG" sz="1200" b="1">
                <a:solidFill>
                  <a:schemeClr val="bg2">
                    <a:lumMod val="10000"/>
                  </a:schemeClr>
                </a:solidFill>
              </a:rPr>
              <a:t>KPI Metrics.</a:t>
            </a:r>
          </a:p>
          <a:p>
            <a:pPr algn="r">
              <a:spcAft>
                <a:spcPts val="600"/>
              </a:spcAft>
            </a:pPr>
            <a:r>
              <a:rPr lang="en-SG" sz="1200" b="1">
                <a:solidFill>
                  <a:schemeClr val="bg2">
                    <a:lumMod val="10000"/>
                  </a:schemeClr>
                </a:solidFill>
              </a:rPr>
              <a:t>Contention </a:t>
            </a:r>
          </a:p>
          <a:p>
            <a:pPr algn="r">
              <a:spcAft>
                <a:spcPts val="600"/>
              </a:spcAft>
            </a:pPr>
            <a:r>
              <a:rPr lang="en-SG" sz="1200" b="1">
                <a:solidFill>
                  <a:schemeClr val="bg2">
                    <a:lumMod val="10000"/>
                  </a:schemeClr>
                </a:solidFill>
              </a:rPr>
              <a:t>Utilization</a:t>
            </a:r>
          </a:p>
        </p:txBody>
      </p:sp>
      <p:sp>
        <p:nvSpPr>
          <p:cNvPr id="28" name="Rectangle 27">
            <a:extLst>
              <a:ext uri="{FF2B5EF4-FFF2-40B4-BE49-F238E27FC236}">
                <a16:creationId xmlns:a16="http://schemas.microsoft.com/office/drawing/2014/main" id="{43569021-1142-47E8-959C-0BA87A3BB3E3}"/>
              </a:ext>
            </a:extLst>
          </p:cNvPr>
          <p:cNvSpPr/>
          <p:nvPr/>
        </p:nvSpPr>
        <p:spPr>
          <a:xfrm>
            <a:off x="5232000" y="5261762"/>
            <a:ext cx="5940440" cy="903313"/>
          </a:xfrm>
          <a:prstGeom prst="rect">
            <a:avLst/>
          </a:prstGeom>
          <a:solidFill>
            <a:schemeClr val="accent3">
              <a:lumMod val="20000"/>
              <a:lumOff val="80000"/>
              <a:alpha val="50000"/>
            </a:schemeClr>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spcAft>
                <a:spcPts val="600"/>
              </a:spcAft>
            </a:pPr>
            <a:r>
              <a:rPr lang="en-SG" sz="1200" b="1">
                <a:solidFill>
                  <a:schemeClr val="bg2">
                    <a:lumMod val="10000"/>
                  </a:schemeClr>
                </a:solidFill>
              </a:rPr>
              <a:t>Analyse </a:t>
            </a:r>
          </a:p>
          <a:p>
            <a:pPr algn="r">
              <a:spcAft>
                <a:spcPts val="600"/>
              </a:spcAft>
            </a:pPr>
            <a:r>
              <a:rPr lang="en-SG" sz="1200" b="1">
                <a:solidFill>
                  <a:schemeClr val="bg2">
                    <a:lumMod val="10000"/>
                  </a:schemeClr>
                </a:solidFill>
              </a:rPr>
              <a:t>Many VMs</a:t>
            </a:r>
          </a:p>
        </p:txBody>
      </p:sp>
      <p:sp>
        <p:nvSpPr>
          <p:cNvPr id="30" name="Rectangle 29">
            <a:extLst>
              <a:ext uri="{FF2B5EF4-FFF2-40B4-BE49-F238E27FC236}">
                <a16:creationId xmlns:a16="http://schemas.microsoft.com/office/drawing/2014/main" id="{0B8C6387-781A-4ADD-9195-A50045DDC378}"/>
              </a:ext>
            </a:extLst>
          </p:cNvPr>
          <p:cNvSpPr/>
          <p:nvPr/>
        </p:nvSpPr>
        <p:spPr>
          <a:xfrm>
            <a:off x="5232000" y="6165075"/>
            <a:ext cx="5940440" cy="646742"/>
          </a:xfrm>
          <a:prstGeom prst="rect">
            <a:avLst/>
          </a:prstGeom>
          <a:solidFill>
            <a:schemeClr val="accent3">
              <a:lumMod val="20000"/>
              <a:lumOff val="80000"/>
              <a:alpha val="50000"/>
            </a:schemeClr>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spcAft>
                <a:spcPts val="600"/>
              </a:spcAft>
            </a:pPr>
            <a:r>
              <a:rPr lang="en-SG" sz="1200" b="1">
                <a:solidFill>
                  <a:schemeClr val="bg2">
                    <a:lumMod val="10000"/>
                  </a:schemeClr>
                </a:solidFill>
              </a:rPr>
              <a:t>Analyse </a:t>
            </a:r>
          </a:p>
          <a:p>
            <a:pPr algn="r">
              <a:spcAft>
                <a:spcPts val="600"/>
              </a:spcAft>
            </a:pPr>
            <a:r>
              <a:rPr lang="en-SG" sz="1200" b="1">
                <a:solidFill>
                  <a:schemeClr val="bg2">
                    <a:lumMod val="10000"/>
                  </a:schemeClr>
                </a:solidFill>
              </a:rPr>
              <a:t>Many Datastores</a:t>
            </a:r>
          </a:p>
        </p:txBody>
      </p:sp>
      <p:cxnSp>
        <p:nvCxnSpPr>
          <p:cNvPr id="32" name="Straight Connector 31">
            <a:extLst>
              <a:ext uri="{FF2B5EF4-FFF2-40B4-BE49-F238E27FC236}">
                <a16:creationId xmlns:a16="http://schemas.microsoft.com/office/drawing/2014/main" id="{944731F8-7B71-4D73-8A9E-ED2FBD76FC81}"/>
              </a:ext>
            </a:extLst>
          </p:cNvPr>
          <p:cNvCxnSpPr/>
          <p:nvPr/>
        </p:nvCxnSpPr>
        <p:spPr bwMode="gray">
          <a:xfrm>
            <a:off x="1663327" y="3168073"/>
            <a:ext cx="9724673" cy="0"/>
          </a:xfrm>
          <a:prstGeom prst="line">
            <a:avLst/>
          </a:prstGeom>
          <a:ln w="19050">
            <a:solidFill>
              <a:schemeClr val="bg2">
                <a:lumMod val="1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A7629F9-6161-4113-A4F6-7C12A92860CC}"/>
              </a:ext>
            </a:extLst>
          </p:cNvPr>
          <p:cNvCxnSpPr/>
          <p:nvPr/>
        </p:nvCxnSpPr>
        <p:spPr bwMode="gray">
          <a:xfrm>
            <a:off x="1663327" y="5260110"/>
            <a:ext cx="9724673" cy="0"/>
          </a:xfrm>
          <a:prstGeom prst="line">
            <a:avLst/>
          </a:prstGeom>
          <a:ln w="19050">
            <a:solidFill>
              <a:schemeClr val="bg2">
                <a:lumMod val="1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45CAFF0-2E3A-48BA-8E6F-FC9681355527}"/>
              </a:ext>
            </a:extLst>
          </p:cNvPr>
          <p:cNvCxnSpPr/>
          <p:nvPr/>
        </p:nvCxnSpPr>
        <p:spPr bwMode="gray">
          <a:xfrm>
            <a:off x="1663327" y="6179202"/>
            <a:ext cx="9724673" cy="0"/>
          </a:xfrm>
          <a:prstGeom prst="line">
            <a:avLst/>
          </a:prstGeom>
          <a:ln w="19050">
            <a:solidFill>
              <a:schemeClr val="bg2">
                <a:lumMod val="10000"/>
              </a:schemeClr>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0204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7" grpId="0" animBg="1"/>
      <p:bldP spid="23" grpId="0" animBg="1"/>
      <p:bldP spid="22" grpId="0" animBg="1"/>
      <p:bldP spid="15" grpId="0" animBg="1"/>
      <p:bldP spid="16" grpId="0" animBg="1"/>
      <p:bldP spid="17" grpId="0" animBg="1"/>
      <p:bldP spid="18" grpId="0" animBg="1"/>
      <p:bldP spid="24" grpId="0" animBg="1"/>
      <p:bldP spid="25" grpId="0" animBg="1"/>
      <p:bldP spid="26" grpId="0" animBg="1"/>
      <p:bldP spid="28" grpId="0" animBg="1"/>
      <p:bldP spid="3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4594EFA4-D3D6-A7AC-88D4-6CD8EA3BA442}"/>
              </a:ext>
            </a:extLst>
          </p:cNvPr>
          <p:cNvSpPr>
            <a:spLocks noGrp="1"/>
          </p:cNvSpPr>
          <p:nvPr>
            <p:ph type="subTitle" idx="10"/>
          </p:nvPr>
        </p:nvSpPr>
        <p:spPr/>
        <p:txBody>
          <a:bodyPr/>
          <a:lstStyle/>
          <a:p>
            <a:r>
              <a:rPr lang="en-US" dirty="0"/>
              <a:t>Know the expected bahaviour for each class of service </a:t>
            </a:r>
          </a:p>
        </p:txBody>
      </p:sp>
      <p:sp>
        <p:nvSpPr>
          <p:cNvPr id="6" name="Title 5">
            <a:extLst>
              <a:ext uri="{FF2B5EF4-FFF2-40B4-BE49-F238E27FC236}">
                <a16:creationId xmlns:a16="http://schemas.microsoft.com/office/drawing/2014/main" id="{1C6EBC70-F726-401C-5936-48F6F449BA8D}"/>
              </a:ext>
            </a:extLst>
          </p:cNvPr>
          <p:cNvSpPr>
            <a:spLocks noGrp="1"/>
          </p:cNvSpPr>
          <p:nvPr>
            <p:ph type="title"/>
          </p:nvPr>
        </p:nvSpPr>
        <p:spPr/>
        <p:txBody>
          <a:bodyPr/>
          <a:lstStyle/>
          <a:p>
            <a:r>
              <a:rPr lang="en-US" dirty="0"/>
              <a:t>vSphere Cluster Performance</a:t>
            </a:r>
          </a:p>
        </p:txBody>
      </p:sp>
      <p:pic>
        <p:nvPicPr>
          <p:cNvPr id="9" name="Picture 8">
            <a:extLst>
              <a:ext uri="{FF2B5EF4-FFF2-40B4-BE49-F238E27FC236}">
                <a16:creationId xmlns:a16="http://schemas.microsoft.com/office/drawing/2014/main" id="{FA6AD53B-A1B0-5A18-3DBC-468FFD3FFE4D}"/>
              </a:ext>
            </a:extLst>
          </p:cNvPr>
          <p:cNvPicPr>
            <a:picLocks noChangeAspect="1"/>
          </p:cNvPicPr>
          <p:nvPr/>
        </p:nvPicPr>
        <p:blipFill>
          <a:blip r:embed="rId2"/>
          <a:stretch>
            <a:fillRect/>
          </a:stretch>
        </p:blipFill>
        <p:spPr>
          <a:xfrm>
            <a:off x="66386" y="1644274"/>
            <a:ext cx="12192000" cy="1861976"/>
          </a:xfrm>
          <a:prstGeom prst="rect">
            <a:avLst/>
          </a:prstGeom>
        </p:spPr>
      </p:pic>
      <p:pic>
        <p:nvPicPr>
          <p:cNvPr id="11" name="Picture 10">
            <a:extLst>
              <a:ext uri="{FF2B5EF4-FFF2-40B4-BE49-F238E27FC236}">
                <a16:creationId xmlns:a16="http://schemas.microsoft.com/office/drawing/2014/main" id="{81B6CD28-6C0F-8A5E-F599-D9639BBD8617}"/>
              </a:ext>
            </a:extLst>
          </p:cNvPr>
          <p:cNvPicPr>
            <a:picLocks noChangeAspect="1"/>
          </p:cNvPicPr>
          <p:nvPr/>
        </p:nvPicPr>
        <p:blipFill>
          <a:blip r:embed="rId3"/>
          <a:stretch>
            <a:fillRect/>
          </a:stretch>
        </p:blipFill>
        <p:spPr>
          <a:xfrm>
            <a:off x="139269" y="3572484"/>
            <a:ext cx="3856054" cy="2008044"/>
          </a:xfrm>
          <a:prstGeom prst="rect">
            <a:avLst/>
          </a:prstGeom>
        </p:spPr>
      </p:pic>
      <p:pic>
        <p:nvPicPr>
          <p:cNvPr id="13" name="Picture 12">
            <a:extLst>
              <a:ext uri="{FF2B5EF4-FFF2-40B4-BE49-F238E27FC236}">
                <a16:creationId xmlns:a16="http://schemas.microsoft.com/office/drawing/2014/main" id="{22DBD66C-D20B-FA4B-59D5-F5258BD302FE}"/>
              </a:ext>
            </a:extLst>
          </p:cNvPr>
          <p:cNvPicPr>
            <a:picLocks noChangeAspect="1"/>
          </p:cNvPicPr>
          <p:nvPr/>
        </p:nvPicPr>
        <p:blipFill>
          <a:blip r:embed="rId4"/>
          <a:stretch>
            <a:fillRect/>
          </a:stretch>
        </p:blipFill>
        <p:spPr>
          <a:xfrm>
            <a:off x="4407634" y="3670024"/>
            <a:ext cx="7734970" cy="1867062"/>
          </a:xfrm>
          <a:prstGeom prst="rect">
            <a:avLst/>
          </a:prstGeom>
        </p:spPr>
      </p:pic>
      <p:sp>
        <p:nvSpPr>
          <p:cNvPr id="3" name="Rectangle 2">
            <a:extLst>
              <a:ext uri="{FF2B5EF4-FFF2-40B4-BE49-F238E27FC236}">
                <a16:creationId xmlns:a16="http://schemas.microsoft.com/office/drawing/2014/main" id="{3FF4034F-6A3C-CB62-C44A-5F642BCF2F47}"/>
              </a:ext>
            </a:extLst>
          </p:cNvPr>
          <p:cNvSpPr/>
          <p:nvPr/>
        </p:nvSpPr>
        <p:spPr>
          <a:xfrm>
            <a:off x="2394253" y="1125072"/>
            <a:ext cx="428322"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1</a:t>
            </a:r>
          </a:p>
        </p:txBody>
      </p:sp>
      <p:sp>
        <p:nvSpPr>
          <p:cNvPr id="5" name="Rectangle 4">
            <a:extLst>
              <a:ext uri="{FF2B5EF4-FFF2-40B4-BE49-F238E27FC236}">
                <a16:creationId xmlns:a16="http://schemas.microsoft.com/office/drawing/2014/main" id="{3774462B-2642-F762-60C3-D02277C6D595}"/>
              </a:ext>
            </a:extLst>
          </p:cNvPr>
          <p:cNvSpPr/>
          <p:nvPr/>
        </p:nvSpPr>
        <p:spPr>
          <a:xfrm>
            <a:off x="1483605" y="5362405"/>
            <a:ext cx="569388"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2</a:t>
            </a:r>
          </a:p>
        </p:txBody>
      </p:sp>
      <p:sp>
        <p:nvSpPr>
          <p:cNvPr id="10" name="Rectangle 9">
            <a:extLst>
              <a:ext uri="{FF2B5EF4-FFF2-40B4-BE49-F238E27FC236}">
                <a16:creationId xmlns:a16="http://schemas.microsoft.com/office/drawing/2014/main" id="{57EC0FA2-A333-F73C-90C7-2595896167B7}"/>
              </a:ext>
            </a:extLst>
          </p:cNvPr>
          <p:cNvSpPr/>
          <p:nvPr/>
        </p:nvSpPr>
        <p:spPr>
          <a:xfrm>
            <a:off x="5657921" y="4777530"/>
            <a:ext cx="580608"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3</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3815532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98B0022-6542-4C6B-B625-D130DB0771EF}"/>
              </a:ext>
            </a:extLst>
          </p:cNvPr>
          <p:cNvSpPr/>
          <p:nvPr/>
        </p:nvSpPr>
        <p:spPr>
          <a:xfrm>
            <a:off x="2306653" y="0"/>
            <a:ext cx="9724673" cy="1139333"/>
          </a:xfrm>
          <a:prstGeom prst="rect">
            <a:avLst/>
          </a:prstGeom>
          <a:solidFill>
            <a:schemeClr val="bg1">
              <a:lumMod val="9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2400" b="1">
                <a:solidFill>
                  <a:schemeClr val="bg2">
                    <a:lumMod val="10000"/>
                  </a:schemeClr>
                </a:solidFill>
                <a:latin typeface="Calibri" panose="020F0502020204030204" pitchFamily="34" charset="0"/>
                <a:cs typeface="Calibri" panose="020F0502020204030204" pitchFamily="34" charset="0"/>
              </a:rPr>
              <a:t>Level: World</a:t>
            </a:r>
          </a:p>
        </p:txBody>
      </p:sp>
      <p:sp>
        <p:nvSpPr>
          <p:cNvPr id="22" name="Rectangle 21">
            <a:extLst>
              <a:ext uri="{FF2B5EF4-FFF2-40B4-BE49-F238E27FC236}">
                <a16:creationId xmlns:a16="http://schemas.microsoft.com/office/drawing/2014/main" id="{ACFA5C91-2878-4256-A31C-12D2F929EB2C}"/>
              </a:ext>
            </a:extLst>
          </p:cNvPr>
          <p:cNvSpPr/>
          <p:nvPr/>
        </p:nvSpPr>
        <p:spPr>
          <a:xfrm>
            <a:off x="2306653" y="5510337"/>
            <a:ext cx="9724673" cy="1169183"/>
          </a:xfrm>
          <a:prstGeom prst="rect">
            <a:avLst/>
          </a:prstGeom>
          <a:solidFill>
            <a:schemeClr val="bg1">
              <a:lumMod val="9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2400" b="1">
                <a:solidFill>
                  <a:schemeClr val="bg2">
                    <a:lumMod val="10000"/>
                  </a:schemeClr>
                </a:solidFill>
                <a:latin typeface="Calibri" panose="020F0502020204030204" pitchFamily="34" charset="0"/>
                <a:cs typeface="Calibri" panose="020F0502020204030204" pitchFamily="34" charset="0"/>
              </a:rPr>
              <a:t>Level: Related</a:t>
            </a:r>
          </a:p>
        </p:txBody>
      </p:sp>
      <p:sp>
        <p:nvSpPr>
          <p:cNvPr id="23" name="Rectangle 22">
            <a:extLst>
              <a:ext uri="{FF2B5EF4-FFF2-40B4-BE49-F238E27FC236}">
                <a16:creationId xmlns:a16="http://schemas.microsoft.com/office/drawing/2014/main" id="{9D84ACAD-FB83-47A4-9728-143631CE0A2F}"/>
              </a:ext>
            </a:extLst>
          </p:cNvPr>
          <p:cNvSpPr/>
          <p:nvPr/>
        </p:nvSpPr>
        <p:spPr>
          <a:xfrm>
            <a:off x="2306653" y="3564691"/>
            <a:ext cx="9724673" cy="1945647"/>
          </a:xfrm>
          <a:prstGeom prst="rect">
            <a:avLst/>
          </a:prstGeom>
          <a:solidFill>
            <a:schemeClr val="bg1">
              <a:lumMod val="9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2400" b="1">
                <a:solidFill>
                  <a:schemeClr val="bg2">
                    <a:lumMod val="10000"/>
                  </a:schemeClr>
                </a:solidFill>
                <a:latin typeface="Calibri" panose="020F0502020204030204" pitchFamily="34" charset="0"/>
                <a:cs typeface="Calibri" panose="020F0502020204030204" pitchFamily="34" charset="0"/>
              </a:rPr>
              <a:t>Level: VM</a:t>
            </a:r>
          </a:p>
        </p:txBody>
      </p:sp>
      <p:sp>
        <p:nvSpPr>
          <p:cNvPr id="24" name="Rectangle 23">
            <a:extLst>
              <a:ext uri="{FF2B5EF4-FFF2-40B4-BE49-F238E27FC236}">
                <a16:creationId xmlns:a16="http://schemas.microsoft.com/office/drawing/2014/main" id="{D4D0B28E-0181-4B02-9E4F-A16D558D9B0C}"/>
              </a:ext>
            </a:extLst>
          </p:cNvPr>
          <p:cNvSpPr/>
          <p:nvPr/>
        </p:nvSpPr>
        <p:spPr>
          <a:xfrm>
            <a:off x="2306654" y="1139333"/>
            <a:ext cx="9724673" cy="2425359"/>
          </a:xfrm>
          <a:prstGeom prst="rect">
            <a:avLst/>
          </a:prstGeom>
          <a:solidFill>
            <a:schemeClr val="bg1">
              <a:lumMod val="9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2400" b="1">
                <a:solidFill>
                  <a:schemeClr val="bg2">
                    <a:lumMod val="10000"/>
                  </a:schemeClr>
                </a:solidFill>
                <a:latin typeface="Calibri" panose="020F0502020204030204" pitchFamily="34" charset="0"/>
                <a:cs typeface="Calibri" panose="020F0502020204030204" pitchFamily="34" charset="0"/>
              </a:rPr>
              <a:t>Level: Datastore</a:t>
            </a:r>
          </a:p>
        </p:txBody>
      </p:sp>
      <p:pic>
        <p:nvPicPr>
          <p:cNvPr id="6" name="Picture 5">
            <a:extLst>
              <a:ext uri="{FF2B5EF4-FFF2-40B4-BE49-F238E27FC236}">
                <a16:creationId xmlns:a16="http://schemas.microsoft.com/office/drawing/2014/main" id="{C00A3666-D97C-4BDC-94D4-01DE0A54F1DE}"/>
              </a:ext>
            </a:extLst>
          </p:cNvPr>
          <p:cNvPicPr>
            <a:picLocks noChangeAspect="1"/>
          </p:cNvPicPr>
          <p:nvPr/>
        </p:nvPicPr>
        <p:blipFill>
          <a:blip r:embed="rId2"/>
          <a:stretch>
            <a:fillRect/>
          </a:stretch>
        </p:blipFill>
        <p:spPr>
          <a:xfrm>
            <a:off x="4476000" y="0"/>
            <a:ext cx="6476003" cy="5257799"/>
          </a:xfrm>
          <a:prstGeom prst="rect">
            <a:avLst/>
          </a:prstGeom>
        </p:spPr>
      </p:pic>
      <p:pic>
        <p:nvPicPr>
          <p:cNvPr id="8" name="Picture 7">
            <a:extLst>
              <a:ext uri="{FF2B5EF4-FFF2-40B4-BE49-F238E27FC236}">
                <a16:creationId xmlns:a16="http://schemas.microsoft.com/office/drawing/2014/main" id="{B6A71D32-462C-4F9E-BAEB-882A120553A1}"/>
              </a:ext>
            </a:extLst>
          </p:cNvPr>
          <p:cNvPicPr>
            <a:picLocks noChangeAspect="1"/>
          </p:cNvPicPr>
          <p:nvPr/>
        </p:nvPicPr>
        <p:blipFill>
          <a:blip r:embed="rId3"/>
          <a:stretch>
            <a:fillRect/>
          </a:stretch>
        </p:blipFill>
        <p:spPr>
          <a:xfrm>
            <a:off x="4480051" y="5322433"/>
            <a:ext cx="6471952" cy="1338072"/>
          </a:xfrm>
          <a:prstGeom prst="rect">
            <a:avLst/>
          </a:prstGeom>
        </p:spPr>
      </p:pic>
      <p:sp>
        <p:nvSpPr>
          <p:cNvPr id="10" name="Title 1">
            <a:extLst>
              <a:ext uri="{FF2B5EF4-FFF2-40B4-BE49-F238E27FC236}">
                <a16:creationId xmlns:a16="http://schemas.microsoft.com/office/drawing/2014/main" id="{8F3C4C0F-E9A6-424F-9D3F-AF7B339FFD6F}"/>
              </a:ext>
            </a:extLst>
          </p:cNvPr>
          <p:cNvSpPr txBox="1">
            <a:spLocks/>
          </p:cNvSpPr>
          <p:nvPr/>
        </p:nvSpPr>
        <p:spPr>
          <a:xfrm>
            <a:off x="-19473" y="1058044"/>
            <a:ext cx="1668000" cy="513000"/>
          </a:xfrm>
          <a:prstGeom prst="rect">
            <a:avLst/>
          </a:prstGeom>
        </p:spPr>
        <p:style>
          <a:lnRef idx="0">
            <a:schemeClr val="accent2"/>
          </a:lnRef>
          <a:fillRef idx="3">
            <a:schemeClr val="accent2"/>
          </a:fillRef>
          <a:effectRef idx="3">
            <a:schemeClr val="accent2"/>
          </a:effectRef>
          <a:fontRef idx="minor">
            <a:schemeClr val="lt1"/>
          </a:fontRef>
        </p:style>
        <p:txBody>
          <a:bodyPr vert="horz" wrap="none" lIns="0" tIns="0" rIns="0" bIns="0" rtlCol="0" anchor="ctr">
            <a:noAutofit/>
          </a:bodyPr>
          <a:lstStyle>
            <a:lvl1pPr algn="l" defTabSz="914400" rtl="0" eaLnBrk="1" latinLnBrk="0" hangingPunct="1">
              <a:lnSpc>
                <a:spcPct val="90000"/>
              </a:lnSpc>
              <a:spcBef>
                <a:spcPct val="0"/>
              </a:spcBef>
              <a:buNone/>
              <a:defRPr sz="2800" b="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SG" sz="2400" b="1">
                <a:solidFill>
                  <a:schemeClr val="lt1"/>
                </a:solidFill>
                <a:latin typeface="+mn-lt"/>
                <a:ea typeface="+mn-ea"/>
                <a:cs typeface="+mn-cs"/>
              </a:rPr>
              <a:t>Datastore</a:t>
            </a:r>
            <a:endParaRPr lang="en-SG" sz="2400" b="1"/>
          </a:p>
        </p:txBody>
      </p:sp>
      <p:cxnSp>
        <p:nvCxnSpPr>
          <p:cNvPr id="25" name="Straight Connector 24">
            <a:extLst>
              <a:ext uri="{FF2B5EF4-FFF2-40B4-BE49-F238E27FC236}">
                <a16:creationId xmlns:a16="http://schemas.microsoft.com/office/drawing/2014/main" id="{5FC5BDA3-DEE6-482C-9B8C-25A2EB11AA51}"/>
              </a:ext>
            </a:extLst>
          </p:cNvPr>
          <p:cNvCxnSpPr>
            <a:cxnSpLocks/>
          </p:cNvCxnSpPr>
          <p:nvPr/>
        </p:nvCxnSpPr>
        <p:spPr bwMode="gray">
          <a:xfrm>
            <a:off x="2306653" y="3564691"/>
            <a:ext cx="9724673" cy="0"/>
          </a:xfrm>
          <a:prstGeom prst="line">
            <a:avLst/>
          </a:prstGeom>
          <a:ln w="19050">
            <a:solidFill>
              <a:schemeClr val="bg2">
                <a:lumMod val="1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C34C272-F1BD-4787-814B-B3BF3929F3B7}"/>
              </a:ext>
            </a:extLst>
          </p:cNvPr>
          <p:cNvCxnSpPr>
            <a:cxnSpLocks/>
          </p:cNvCxnSpPr>
          <p:nvPr/>
        </p:nvCxnSpPr>
        <p:spPr bwMode="gray">
          <a:xfrm>
            <a:off x="2306653" y="1139333"/>
            <a:ext cx="9724673" cy="0"/>
          </a:xfrm>
          <a:prstGeom prst="line">
            <a:avLst/>
          </a:prstGeom>
          <a:ln w="19050">
            <a:solidFill>
              <a:schemeClr val="bg2">
                <a:lumMod val="1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81421D0-4F2F-480F-B249-36A4D9C0C5C8}"/>
              </a:ext>
            </a:extLst>
          </p:cNvPr>
          <p:cNvCxnSpPr>
            <a:cxnSpLocks/>
          </p:cNvCxnSpPr>
          <p:nvPr/>
        </p:nvCxnSpPr>
        <p:spPr bwMode="gray">
          <a:xfrm>
            <a:off x="2306653" y="5510337"/>
            <a:ext cx="9724673" cy="0"/>
          </a:xfrm>
          <a:prstGeom prst="line">
            <a:avLst/>
          </a:prstGeom>
          <a:ln w="19050">
            <a:solidFill>
              <a:schemeClr val="bg2">
                <a:lumMod val="10000"/>
              </a:schemeClr>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A5DEEB4-69D2-4918-87D0-C231E95ED5EC}"/>
              </a:ext>
            </a:extLst>
          </p:cNvPr>
          <p:cNvSpPr txBox="1"/>
          <p:nvPr/>
        </p:nvSpPr>
        <p:spPr>
          <a:xfrm>
            <a:off x="10848000" y="1327237"/>
            <a:ext cx="1269963" cy="276999"/>
          </a:xfrm>
          <a:prstGeom prst="rect">
            <a:avLst/>
          </a:prstGeom>
          <a:noFill/>
        </p:spPr>
        <p:txBody>
          <a:bodyPr wrap="square">
            <a:spAutoFit/>
          </a:bodyPr>
          <a:lstStyle/>
          <a:p>
            <a:r>
              <a:rPr lang="en-SG" sz="1200" b="1">
                <a:solidFill>
                  <a:schemeClr val="bg2">
                    <a:lumMod val="10000"/>
                  </a:schemeClr>
                </a:solidFill>
              </a:rPr>
              <a:t>Performance</a:t>
            </a:r>
            <a:endParaRPr lang="en-SG" sz="1600"/>
          </a:p>
        </p:txBody>
      </p:sp>
      <p:sp>
        <p:nvSpPr>
          <p:cNvPr id="30" name="TextBox 29">
            <a:extLst>
              <a:ext uri="{FF2B5EF4-FFF2-40B4-BE49-F238E27FC236}">
                <a16:creationId xmlns:a16="http://schemas.microsoft.com/office/drawing/2014/main" id="{18E10B40-8EF8-42F9-9A6C-3B55AF5982C5}"/>
              </a:ext>
            </a:extLst>
          </p:cNvPr>
          <p:cNvSpPr txBox="1"/>
          <p:nvPr/>
        </p:nvSpPr>
        <p:spPr>
          <a:xfrm>
            <a:off x="10848000" y="1809000"/>
            <a:ext cx="1269963" cy="276999"/>
          </a:xfrm>
          <a:prstGeom prst="rect">
            <a:avLst/>
          </a:prstGeom>
          <a:noFill/>
        </p:spPr>
        <p:txBody>
          <a:bodyPr wrap="square">
            <a:spAutoFit/>
          </a:bodyPr>
          <a:lstStyle/>
          <a:p>
            <a:r>
              <a:rPr lang="en-SG" sz="1200" b="1">
                <a:solidFill>
                  <a:schemeClr val="bg2">
                    <a:lumMod val="10000"/>
                  </a:schemeClr>
                </a:solidFill>
              </a:rPr>
              <a:t>Utilization</a:t>
            </a:r>
            <a:endParaRPr lang="en-SG" sz="1600"/>
          </a:p>
        </p:txBody>
      </p:sp>
      <p:sp>
        <p:nvSpPr>
          <p:cNvPr id="31" name="TextBox 30">
            <a:extLst>
              <a:ext uri="{FF2B5EF4-FFF2-40B4-BE49-F238E27FC236}">
                <a16:creationId xmlns:a16="http://schemas.microsoft.com/office/drawing/2014/main" id="{A1107817-00E8-4C06-8CD2-C6B9BEA3F08E}"/>
              </a:ext>
            </a:extLst>
          </p:cNvPr>
          <p:cNvSpPr txBox="1"/>
          <p:nvPr/>
        </p:nvSpPr>
        <p:spPr>
          <a:xfrm>
            <a:off x="10848000" y="2437440"/>
            <a:ext cx="1269963" cy="276999"/>
          </a:xfrm>
          <a:prstGeom prst="rect">
            <a:avLst/>
          </a:prstGeom>
          <a:noFill/>
        </p:spPr>
        <p:txBody>
          <a:bodyPr wrap="square">
            <a:spAutoFit/>
          </a:bodyPr>
          <a:lstStyle/>
          <a:p>
            <a:r>
              <a:rPr lang="en-SG" sz="1200" b="1">
                <a:solidFill>
                  <a:schemeClr val="bg2">
                    <a:lumMod val="10000"/>
                  </a:schemeClr>
                </a:solidFill>
              </a:rPr>
              <a:t>Alerts</a:t>
            </a:r>
            <a:endParaRPr lang="en-SG" sz="1600"/>
          </a:p>
        </p:txBody>
      </p:sp>
      <p:sp>
        <p:nvSpPr>
          <p:cNvPr id="32" name="TextBox 31">
            <a:extLst>
              <a:ext uri="{FF2B5EF4-FFF2-40B4-BE49-F238E27FC236}">
                <a16:creationId xmlns:a16="http://schemas.microsoft.com/office/drawing/2014/main" id="{767C13EA-E637-4E22-A5DF-F7B7B0D7BBA3}"/>
              </a:ext>
            </a:extLst>
          </p:cNvPr>
          <p:cNvSpPr txBox="1"/>
          <p:nvPr/>
        </p:nvSpPr>
        <p:spPr>
          <a:xfrm>
            <a:off x="10848000" y="3163439"/>
            <a:ext cx="1269963" cy="276999"/>
          </a:xfrm>
          <a:prstGeom prst="rect">
            <a:avLst/>
          </a:prstGeom>
          <a:noFill/>
        </p:spPr>
        <p:txBody>
          <a:bodyPr wrap="square">
            <a:spAutoFit/>
          </a:bodyPr>
          <a:lstStyle/>
          <a:p>
            <a:r>
              <a:rPr lang="en-SG" sz="1200" b="1">
                <a:solidFill>
                  <a:schemeClr val="bg2">
                    <a:lumMod val="10000"/>
                  </a:schemeClr>
                </a:solidFill>
              </a:rPr>
              <a:t>Configuration</a:t>
            </a:r>
            <a:endParaRPr lang="en-SG" sz="1600"/>
          </a:p>
        </p:txBody>
      </p:sp>
    </p:spTree>
    <p:extLst>
      <p:ext uri="{BB962C8B-B14F-4D97-AF65-F5344CB8AC3E}">
        <p14:creationId xmlns:p14="http://schemas.microsoft.com/office/powerpoint/2010/main" val="1825084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9" grpId="0"/>
      <p:bldP spid="30" grpId="0"/>
      <p:bldP spid="31" grpId="0"/>
      <p:bldP spid="3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Rectangle 106">
            <a:extLst>
              <a:ext uri="{FF2B5EF4-FFF2-40B4-BE49-F238E27FC236}">
                <a16:creationId xmlns:a16="http://schemas.microsoft.com/office/drawing/2014/main" id="{B987EAC3-B5EF-40E6-9D0E-CAB52999C31F}"/>
              </a:ext>
            </a:extLst>
          </p:cNvPr>
          <p:cNvSpPr/>
          <p:nvPr/>
        </p:nvSpPr>
        <p:spPr>
          <a:xfrm>
            <a:off x="169184" y="1288337"/>
            <a:ext cx="5850636" cy="4707934"/>
          </a:xfrm>
          <a:prstGeom prst="rect">
            <a:avLst/>
          </a:prstGeom>
          <a:ln/>
        </p:spPr>
        <p:style>
          <a:lnRef idx="1">
            <a:schemeClr val="dk1"/>
          </a:lnRef>
          <a:fillRef idx="3">
            <a:schemeClr val="dk1"/>
          </a:fillRef>
          <a:effectRef idx="2">
            <a:schemeClr val="dk1"/>
          </a:effectRef>
          <a:fontRef idx="minor">
            <a:schemeClr val="lt1"/>
          </a:fontRef>
        </p:style>
        <p:txBody>
          <a:bodyPr rtlCol="0" anchor="t"/>
          <a:lstStyle/>
          <a:p>
            <a:pPr algn="ctr"/>
            <a:r>
              <a:rPr lang="en-US" sz="1799" dirty="0"/>
              <a:t>vSAN Cluster</a:t>
            </a:r>
          </a:p>
          <a:p>
            <a:pPr algn="ctr"/>
            <a:r>
              <a:rPr lang="en-US" sz="1400" dirty="0">
                <a:solidFill>
                  <a:srgbClr val="FFFF00"/>
                </a:solidFill>
              </a:rPr>
              <a:t>10 ESXi, 40 NICs, 10 vSAN network, 20 Cache Disks, 120 Capacity Disks</a:t>
            </a:r>
          </a:p>
        </p:txBody>
      </p:sp>
      <p:grpSp>
        <p:nvGrpSpPr>
          <p:cNvPr id="41" name="Group 40">
            <a:extLst>
              <a:ext uri="{FF2B5EF4-FFF2-40B4-BE49-F238E27FC236}">
                <a16:creationId xmlns:a16="http://schemas.microsoft.com/office/drawing/2014/main" id="{79E4E467-504A-4866-BE47-217BD8E13776}"/>
              </a:ext>
            </a:extLst>
          </p:cNvPr>
          <p:cNvGrpSpPr/>
          <p:nvPr/>
        </p:nvGrpSpPr>
        <p:grpSpPr>
          <a:xfrm>
            <a:off x="259853" y="2138550"/>
            <a:ext cx="4571557" cy="2425816"/>
            <a:chOff x="410732" y="1940094"/>
            <a:chExt cx="4763248" cy="2426448"/>
          </a:xfrm>
        </p:grpSpPr>
        <p:sp>
          <p:nvSpPr>
            <p:cNvPr id="5" name="Rectangle 4">
              <a:extLst>
                <a:ext uri="{FF2B5EF4-FFF2-40B4-BE49-F238E27FC236}">
                  <a16:creationId xmlns:a16="http://schemas.microsoft.com/office/drawing/2014/main" id="{4D822E11-CACC-417A-8926-7567DC2E888F}"/>
                </a:ext>
              </a:extLst>
            </p:cNvPr>
            <p:cNvSpPr/>
            <p:nvPr/>
          </p:nvSpPr>
          <p:spPr>
            <a:xfrm>
              <a:off x="410732" y="1940094"/>
              <a:ext cx="4763248" cy="2319485"/>
            </a:xfrm>
            <a:prstGeom prst="rect">
              <a:avLst/>
            </a:prstGeom>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sz="1799" dirty="0"/>
                <a:t>ESXi</a:t>
              </a:r>
            </a:p>
          </p:txBody>
        </p:sp>
        <p:grpSp>
          <p:nvGrpSpPr>
            <p:cNvPr id="36" name="Group 35">
              <a:extLst>
                <a:ext uri="{FF2B5EF4-FFF2-40B4-BE49-F238E27FC236}">
                  <a16:creationId xmlns:a16="http://schemas.microsoft.com/office/drawing/2014/main" id="{B11E817A-2170-4AE7-A7F3-78E5EF68884D}"/>
                </a:ext>
              </a:extLst>
            </p:cNvPr>
            <p:cNvGrpSpPr/>
            <p:nvPr/>
          </p:nvGrpSpPr>
          <p:grpSpPr>
            <a:xfrm>
              <a:off x="1665703" y="4112628"/>
              <a:ext cx="2253306" cy="253914"/>
              <a:chOff x="1694497" y="4076417"/>
              <a:chExt cx="2253306" cy="366325"/>
            </a:xfrm>
          </p:grpSpPr>
          <p:sp>
            <p:nvSpPr>
              <p:cNvPr id="28" name="Rectangle 27">
                <a:extLst>
                  <a:ext uri="{FF2B5EF4-FFF2-40B4-BE49-F238E27FC236}">
                    <a16:creationId xmlns:a16="http://schemas.microsoft.com/office/drawing/2014/main" id="{44D14CAB-E849-48B5-8EB6-1329E7B0BBB3}"/>
                  </a:ext>
                </a:extLst>
              </p:cNvPr>
              <p:cNvSpPr/>
              <p:nvPr/>
            </p:nvSpPr>
            <p:spPr>
              <a:xfrm>
                <a:off x="1694497"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sp>
            <p:nvSpPr>
              <p:cNvPr id="29" name="Rectangle 28">
                <a:extLst>
                  <a:ext uri="{FF2B5EF4-FFF2-40B4-BE49-F238E27FC236}">
                    <a16:creationId xmlns:a16="http://schemas.microsoft.com/office/drawing/2014/main" id="{C65EAE66-43C6-4E40-9727-819B16750ACE}"/>
                  </a:ext>
                </a:extLst>
              </p:cNvPr>
              <p:cNvSpPr/>
              <p:nvPr/>
            </p:nvSpPr>
            <p:spPr>
              <a:xfrm>
                <a:off x="2290569"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sp>
            <p:nvSpPr>
              <p:cNvPr id="34" name="Rectangle 33">
                <a:extLst>
                  <a:ext uri="{FF2B5EF4-FFF2-40B4-BE49-F238E27FC236}">
                    <a16:creationId xmlns:a16="http://schemas.microsoft.com/office/drawing/2014/main" id="{DA47F603-1226-4F41-8C81-051797B8067D}"/>
                  </a:ext>
                </a:extLst>
              </p:cNvPr>
              <p:cNvSpPr/>
              <p:nvPr/>
            </p:nvSpPr>
            <p:spPr>
              <a:xfrm>
                <a:off x="2886641"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sp>
            <p:nvSpPr>
              <p:cNvPr id="35" name="Rectangle 34">
                <a:extLst>
                  <a:ext uri="{FF2B5EF4-FFF2-40B4-BE49-F238E27FC236}">
                    <a16:creationId xmlns:a16="http://schemas.microsoft.com/office/drawing/2014/main" id="{936D9143-938C-4776-BC87-4538EA86CB99}"/>
                  </a:ext>
                </a:extLst>
              </p:cNvPr>
              <p:cNvSpPr/>
              <p:nvPr/>
            </p:nvSpPr>
            <p:spPr>
              <a:xfrm>
                <a:off x="3482713"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grpSp>
      </p:grpSp>
      <p:sp>
        <p:nvSpPr>
          <p:cNvPr id="4" name="Title 3">
            <a:extLst>
              <a:ext uri="{FF2B5EF4-FFF2-40B4-BE49-F238E27FC236}">
                <a16:creationId xmlns:a16="http://schemas.microsoft.com/office/drawing/2014/main" id="{45D76DA0-98E2-4122-9B79-40ABA813267D}"/>
              </a:ext>
            </a:extLst>
          </p:cNvPr>
          <p:cNvSpPr>
            <a:spLocks noGrp="1"/>
          </p:cNvSpPr>
          <p:nvPr>
            <p:ph type="title"/>
          </p:nvPr>
        </p:nvSpPr>
        <p:spPr/>
        <p:txBody>
          <a:bodyPr/>
          <a:lstStyle/>
          <a:p>
            <a:r>
              <a:rPr lang="en-US"/>
              <a:t>Monitoring a vSAN cluster</a:t>
            </a:r>
          </a:p>
        </p:txBody>
      </p:sp>
      <p:sp>
        <p:nvSpPr>
          <p:cNvPr id="2" name="Subtitle 1">
            <a:extLst>
              <a:ext uri="{FF2B5EF4-FFF2-40B4-BE49-F238E27FC236}">
                <a16:creationId xmlns:a16="http://schemas.microsoft.com/office/drawing/2014/main" id="{CE3BA280-25FB-4F7F-8E5A-FD60FF32B3C0}"/>
              </a:ext>
            </a:extLst>
          </p:cNvPr>
          <p:cNvSpPr>
            <a:spLocks noGrp="1"/>
          </p:cNvSpPr>
          <p:nvPr>
            <p:ph type="subTitle" idx="10"/>
          </p:nvPr>
        </p:nvSpPr>
        <p:spPr/>
        <p:txBody>
          <a:bodyPr/>
          <a:lstStyle/>
          <a:p>
            <a:endParaRPr lang="en-US"/>
          </a:p>
        </p:txBody>
      </p:sp>
      <p:grpSp>
        <p:nvGrpSpPr>
          <p:cNvPr id="56" name="Group 55">
            <a:extLst>
              <a:ext uri="{FF2B5EF4-FFF2-40B4-BE49-F238E27FC236}">
                <a16:creationId xmlns:a16="http://schemas.microsoft.com/office/drawing/2014/main" id="{2355866C-4005-4CA7-AAD3-4C8D037EFF10}"/>
              </a:ext>
            </a:extLst>
          </p:cNvPr>
          <p:cNvGrpSpPr/>
          <p:nvPr/>
        </p:nvGrpSpPr>
        <p:grpSpPr>
          <a:xfrm>
            <a:off x="412214" y="2290911"/>
            <a:ext cx="4571557" cy="2425816"/>
            <a:chOff x="410732" y="1940094"/>
            <a:chExt cx="4763248" cy="2426448"/>
          </a:xfrm>
        </p:grpSpPr>
        <p:sp>
          <p:nvSpPr>
            <p:cNvPr id="57" name="Rectangle 56">
              <a:extLst>
                <a:ext uri="{FF2B5EF4-FFF2-40B4-BE49-F238E27FC236}">
                  <a16:creationId xmlns:a16="http://schemas.microsoft.com/office/drawing/2014/main" id="{2DC2D0A6-5617-46A2-BB2D-665F28B3387F}"/>
                </a:ext>
              </a:extLst>
            </p:cNvPr>
            <p:cNvSpPr/>
            <p:nvPr/>
          </p:nvSpPr>
          <p:spPr>
            <a:xfrm>
              <a:off x="410732" y="1940094"/>
              <a:ext cx="4763248" cy="2319485"/>
            </a:xfrm>
            <a:prstGeom prst="rect">
              <a:avLst/>
            </a:prstGeom>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sz="1799" dirty="0"/>
                <a:t>ESXi</a:t>
              </a:r>
            </a:p>
          </p:txBody>
        </p:sp>
        <p:grpSp>
          <p:nvGrpSpPr>
            <p:cNvPr id="58" name="Group 57">
              <a:extLst>
                <a:ext uri="{FF2B5EF4-FFF2-40B4-BE49-F238E27FC236}">
                  <a16:creationId xmlns:a16="http://schemas.microsoft.com/office/drawing/2014/main" id="{CBF10442-3E02-47BD-BB00-F338C2F5FCFD}"/>
                </a:ext>
              </a:extLst>
            </p:cNvPr>
            <p:cNvGrpSpPr/>
            <p:nvPr/>
          </p:nvGrpSpPr>
          <p:grpSpPr>
            <a:xfrm>
              <a:off x="1665703" y="4112628"/>
              <a:ext cx="2253306" cy="253914"/>
              <a:chOff x="1694497" y="4076417"/>
              <a:chExt cx="2253306" cy="366325"/>
            </a:xfrm>
          </p:grpSpPr>
          <p:sp>
            <p:nvSpPr>
              <p:cNvPr id="59" name="Rectangle 58">
                <a:extLst>
                  <a:ext uri="{FF2B5EF4-FFF2-40B4-BE49-F238E27FC236}">
                    <a16:creationId xmlns:a16="http://schemas.microsoft.com/office/drawing/2014/main" id="{532C94DF-3922-49CB-B267-150812E708A6}"/>
                  </a:ext>
                </a:extLst>
              </p:cNvPr>
              <p:cNvSpPr/>
              <p:nvPr/>
            </p:nvSpPr>
            <p:spPr>
              <a:xfrm>
                <a:off x="1694497"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sp>
            <p:nvSpPr>
              <p:cNvPr id="60" name="Rectangle 59">
                <a:extLst>
                  <a:ext uri="{FF2B5EF4-FFF2-40B4-BE49-F238E27FC236}">
                    <a16:creationId xmlns:a16="http://schemas.microsoft.com/office/drawing/2014/main" id="{4B9D2662-FE11-4A02-BD54-825F959845D6}"/>
                  </a:ext>
                </a:extLst>
              </p:cNvPr>
              <p:cNvSpPr/>
              <p:nvPr/>
            </p:nvSpPr>
            <p:spPr>
              <a:xfrm>
                <a:off x="2290569"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sp>
            <p:nvSpPr>
              <p:cNvPr id="61" name="Rectangle 60">
                <a:extLst>
                  <a:ext uri="{FF2B5EF4-FFF2-40B4-BE49-F238E27FC236}">
                    <a16:creationId xmlns:a16="http://schemas.microsoft.com/office/drawing/2014/main" id="{3329C343-D9EE-43C1-86AB-FE1F328C775C}"/>
                  </a:ext>
                </a:extLst>
              </p:cNvPr>
              <p:cNvSpPr/>
              <p:nvPr/>
            </p:nvSpPr>
            <p:spPr>
              <a:xfrm>
                <a:off x="2886641"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sp>
            <p:nvSpPr>
              <p:cNvPr id="62" name="Rectangle 61">
                <a:extLst>
                  <a:ext uri="{FF2B5EF4-FFF2-40B4-BE49-F238E27FC236}">
                    <a16:creationId xmlns:a16="http://schemas.microsoft.com/office/drawing/2014/main" id="{D463B1C3-8913-44DC-BCBF-F8EE9D8AAB88}"/>
                  </a:ext>
                </a:extLst>
              </p:cNvPr>
              <p:cNvSpPr/>
              <p:nvPr/>
            </p:nvSpPr>
            <p:spPr>
              <a:xfrm>
                <a:off x="3482713"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grpSp>
      </p:grpSp>
      <p:grpSp>
        <p:nvGrpSpPr>
          <p:cNvPr id="63" name="Group 62">
            <a:extLst>
              <a:ext uri="{FF2B5EF4-FFF2-40B4-BE49-F238E27FC236}">
                <a16:creationId xmlns:a16="http://schemas.microsoft.com/office/drawing/2014/main" id="{5766D3DC-7A7C-4C6C-9200-4A7422287250}"/>
              </a:ext>
            </a:extLst>
          </p:cNvPr>
          <p:cNvGrpSpPr/>
          <p:nvPr/>
        </p:nvGrpSpPr>
        <p:grpSpPr>
          <a:xfrm>
            <a:off x="564574" y="2443271"/>
            <a:ext cx="4571557" cy="2425816"/>
            <a:chOff x="410732" y="1940094"/>
            <a:chExt cx="4763248" cy="2426448"/>
          </a:xfrm>
        </p:grpSpPr>
        <p:sp>
          <p:nvSpPr>
            <p:cNvPr id="64" name="Rectangle 63">
              <a:extLst>
                <a:ext uri="{FF2B5EF4-FFF2-40B4-BE49-F238E27FC236}">
                  <a16:creationId xmlns:a16="http://schemas.microsoft.com/office/drawing/2014/main" id="{2019CBAC-503F-4524-8947-612698A5C23F}"/>
                </a:ext>
              </a:extLst>
            </p:cNvPr>
            <p:cNvSpPr/>
            <p:nvPr/>
          </p:nvSpPr>
          <p:spPr>
            <a:xfrm>
              <a:off x="410732" y="1940094"/>
              <a:ext cx="4763248" cy="2319485"/>
            </a:xfrm>
            <a:prstGeom prst="rect">
              <a:avLst/>
            </a:prstGeom>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sz="1799" dirty="0"/>
                <a:t>ESXi</a:t>
              </a:r>
            </a:p>
          </p:txBody>
        </p:sp>
        <p:grpSp>
          <p:nvGrpSpPr>
            <p:cNvPr id="65" name="Group 64">
              <a:extLst>
                <a:ext uri="{FF2B5EF4-FFF2-40B4-BE49-F238E27FC236}">
                  <a16:creationId xmlns:a16="http://schemas.microsoft.com/office/drawing/2014/main" id="{B3F286C6-C4F2-4906-9530-978439BC135F}"/>
                </a:ext>
              </a:extLst>
            </p:cNvPr>
            <p:cNvGrpSpPr/>
            <p:nvPr/>
          </p:nvGrpSpPr>
          <p:grpSpPr>
            <a:xfrm>
              <a:off x="1665703" y="4112628"/>
              <a:ext cx="2253306" cy="253914"/>
              <a:chOff x="1694497" y="4076417"/>
              <a:chExt cx="2253306" cy="366325"/>
            </a:xfrm>
          </p:grpSpPr>
          <p:sp>
            <p:nvSpPr>
              <p:cNvPr id="66" name="Rectangle 65">
                <a:extLst>
                  <a:ext uri="{FF2B5EF4-FFF2-40B4-BE49-F238E27FC236}">
                    <a16:creationId xmlns:a16="http://schemas.microsoft.com/office/drawing/2014/main" id="{C5392DD8-17C0-4ADC-979D-141807681BEE}"/>
                  </a:ext>
                </a:extLst>
              </p:cNvPr>
              <p:cNvSpPr/>
              <p:nvPr/>
            </p:nvSpPr>
            <p:spPr>
              <a:xfrm>
                <a:off x="1694497"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sp>
            <p:nvSpPr>
              <p:cNvPr id="67" name="Rectangle 66">
                <a:extLst>
                  <a:ext uri="{FF2B5EF4-FFF2-40B4-BE49-F238E27FC236}">
                    <a16:creationId xmlns:a16="http://schemas.microsoft.com/office/drawing/2014/main" id="{97A19E12-52A0-4E8F-ABCE-978417757D94}"/>
                  </a:ext>
                </a:extLst>
              </p:cNvPr>
              <p:cNvSpPr/>
              <p:nvPr/>
            </p:nvSpPr>
            <p:spPr>
              <a:xfrm>
                <a:off x="2290569"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sp>
            <p:nvSpPr>
              <p:cNvPr id="68" name="Rectangle 67">
                <a:extLst>
                  <a:ext uri="{FF2B5EF4-FFF2-40B4-BE49-F238E27FC236}">
                    <a16:creationId xmlns:a16="http://schemas.microsoft.com/office/drawing/2014/main" id="{CD30D8A2-B38F-474D-9006-C7630300DF74}"/>
                  </a:ext>
                </a:extLst>
              </p:cNvPr>
              <p:cNvSpPr/>
              <p:nvPr/>
            </p:nvSpPr>
            <p:spPr>
              <a:xfrm>
                <a:off x="2886641"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sp>
            <p:nvSpPr>
              <p:cNvPr id="69" name="Rectangle 68">
                <a:extLst>
                  <a:ext uri="{FF2B5EF4-FFF2-40B4-BE49-F238E27FC236}">
                    <a16:creationId xmlns:a16="http://schemas.microsoft.com/office/drawing/2014/main" id="{E79C9C90-E30D-4403-9C1A-4E2B8DB87E6B}"/>
                  </a:ext>
                </a:extLst>
              </p:cNvPr>
              <p:cNvSpPr/>
              <p:nvPr/>
            </p:nvSpPr>
            <p:spPr>
              <a:xfrm>
                <a:off x="3482713"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grpSp>
      </p:grpSp>
      <p:grpSp>
        <p:nvGrpSpPr>
          <p:cNvPr id="70" name="Group 69">
            <a:extLst>
              <a:ext uri="{FF2B5EF4-FFF2-40B4-BE49-F238E27FC236}">
                <a16:creationId xmlns:a16="http://schemas.microsoft.com/office/drawing/2014/main" id="{CDBBE775-1DDE-4866-A47D-5EB715403FA7}"/>
              </a:ext>
            </a:extLst>
          </p:cNvPr>
          <p:cNvGrpSpPr/>
          <p:nvPr/>
        </p:nvGrpSpPr>
        <p:grpSpPr>
          <a:xfrm>
            <a:off x="716934" y="2595631"/>
            <a:ext cx="4571557" cy="2425816"/>
            <a:chOff x="410732" y="1940094"/>
            <a:chExt cx="4763248" cy="2426448"/>
          </a:xfrm>
        </p:grpSpPr>
        <p:sp>
          <p:nvSpPr>
            <p:cNvPr id="71" name="Rectangle 70">
              <a:extLst>
                <a:ext uri="{FF2B5EF4-FFF2-40B4-BE49-F238E27FC236}">
                  <a16:creationId xmlns:a16="http://schemas.microsoft.com/office/drawing/2014/main" id="{EDEE1219-A35B-46DF-977B-D836F531726D}"/>
                </a:ext>
              </a:extLst>
            </p:cNvPr>
            <p:cNvSpPr/>
            <p:nvPr/>
          </p:nvSpPr>
          <p:spPr>
            <a:xfrm>
              <a:off x="410732" y="1940094"/>
              <a:ext cx="4763248" cy="2319485"/>
            </a:xfrm>
            <a:prstGeom prst="rect">
              <a:avLst/>
            </a:prstGeom>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sz="1799" dirty="0"/>
                <a:t>ESXi</a:t>
              </a:r>
            </a:p>
          </p:txBody>
        </p:sp>
        <p:grpSp>
          <p:nvGrpSpPr>
            <p:cNvPr id="72" name="Group 71">
              <a:extLst>
                <a:ext uri="{FF2B5EF4-FFF2-40B4-BE49-F238E27FC236}">
                  <a16:creationId xmlns:a16="http://schemas.microsoft.com/office/drawing/2014/main" id="{BE71496B-058B-42FB-B06C-78F216D90148}"/>
                </a:ext>
              </a:extLst>
            </p:cNvPr>
            <p:cNvGrpSpPr/>
            <p:nvPr/>
          </p:nvGrpSpPr>
          <p:grpSpPr>
            <a:xfrm>
              <a:off x="1665703" y="4112628"/>
              <a:ext cx="2253306" cy="253914"/>
              <a:chOff x="1694497" y="4076417"/>
              <a:chExt cx="2253306" cy="366325"/>
            </a:xfrm>
          </p:grpSpPr>
          <p:sp>
            <p:nvSpPr>
              <p:cNvPr id="73" name="Rectangle 72">
                <a:extLst>
                  <a:ext uri="{FF2B5EF4-FFF2-40B4-BE49-F238E27FC236}">
                    <a16:creationId xmlns:a16="http://schemas.microsoft.com/office/drawing/2014/main" id="{80870845-4A40-4BF1-858C-5E4B4DFD9B20}"/>
                  </a:ext>
                </a:extLst>
              </p:cNvPr>
              <p:cNvSpPr/>
              <p:nvPr/>
            </p:nvSpPr>
            <p:spPr>
              <a:xfrm>
                <a:off x="1694497"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sp>
            <p:nvSpPr>
              <p:cNvPr id="74" name="Rectangle 73">
                <a:extLst>
                  <a:ext uri="{FF2B5EF4-FFF2-40B4-BE49-F238E27FC236}">
                    <a16:creationId xmlns:a16="http://schemas.microsoft.com/office/drawing/2014/main" id="{BB4FCB46-3AF9-43A3-BAF8-E62E5818F009}"/>
                  </a:ext>
                </a:extLst>
              </p:cNvPr>
              <p:cNvSpPr/>
              <p:nvPr/>
            </p:nvSpPr>
            <p:spPr>
              <a:xfrm>
                <a:off x="2290569"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sp>
            <p:nvSpPr>
              <p:cNvPr id="75" name="Rectangle 74">
                <a:extLst>
                  <a:ext uri="{FF2B5EF4-FFF2-40B4-BE49-F238E27FC236}">
                    <a16:creationId xmlns:a16="http://schemas.microsoft.com/office/drawing/2014/main" id="{D4B3494C-7AEE-4092-A5C0-613597C290FB}"/>
                  </a:ext>
                </a:extLst>
              </p:cNvPr>
              <p:cNvSpPr/>
              <p:nvPr/>
            </p:nvSpPr>
            <p:spPr>
              <a:xfrm>
                <a:off x="2886641"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sp>
            <p:nvSpPr>
              <p:cNvPr id="76" name="Rectangle 75">
                <a:extLst>
                  <a:ext uri="{FF2B5EF4-FFF2-40B4-BE49-F238E27FC236}">
                    <a16:creationId xmlns:a16="http://schemas.microsoft.com/office/drawing/2014/main" id="{E1D0B851-F615-4B50-BF8B-3001299A06B4}"/>
                  </a:ext>
                </a:extLst>
              </p:cNvPr>
              <p:cNvSpPr/>
              <p:nvPr/>
            </p:nvSpPr>
            <p:spPr>
              <a:xfrm>
                <a:off x="3482713"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grpSp>
      </p:grpSp>
      <p:grpSp>
        <p:nvGrpSpPr>
          <p:cNvPr id="77" name="Group 76">
            <a:extLst>
              <a:ext uri="{FF2B5EF4-FFF2-40B4-BE49-F238E27FC236}">
                <a16:creationId xmlns:a16="http://schemas.microsoft.com/office/drawing/2014/main" id="{7CD56F6D-ADE3-4D82-B5C4-7CB9AE058A0B}"/>
              </a:ext>
            </a:extLst>
          </p:cNvPr>
          <p:cNvGrpSpPr/>
          <p:nvPr/>
        </p:nvGrpSpPr>
        <p:grpSpPr>
          <a:xfrm>
            <a:off x="869295" y="2747991"/>
            <a:ext cx="4571557" cy="2425816"/>
            <a:chOff x="410732" y="1940094"/>
            <a:chExt cx="4763248" cy="2426448"/>
          </a:xfrm>
        </p:grpSpPr>
        <p:sp>
          <p:nvSpPr>
            <p:cNvPr id="78" name="Rectangle 77">
              <a:extLst>
                <a:ext uri="{FF2B5EF4-FFF2-40B4-BE49-F238E27FC236}">
                  <a16:creationId xmlns:a16="http://schemas.microsoft.com/office/drawing/2014/main" id="{C30CE145-8D9C-4D8A-BCC6-6D4395A7FC01}"/>
                </a:ext>
              </a:extLst>
            </p:cNvPr>
            <p:cNvSpPr/>
            <p:nvPr/>
          </p:nvSpPr>
          <p:spPr>
            <a:xfrm>
              <a:off x="410732" y="1940094"/>
              <a:ext cx="4763248" cy="2319485"/>
            </a:xfrm>
            <a:prstGeom prst="rect">
              <a:avLst/>
            </a:prstGeom>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sz="1799" dirty="0"/>
                <a:t>ESXi</a:t>
              </a:r>
            </a:p>
          </p:txBody>
        </p:sp>
        <p:grpSp>
          <p:nvGrpSpPr>
            <p:cNvPr id="79" name="Group 78">
              <a:extLst>
                <a:ext uri="{FF2B5EF4-FFF2-40B4-BE49-F238E27FC236}">
                  <a16:creationId xmlns:a16="http://schemas.microsoft.com/office/drawing/2014/main" id="{A0AB9793-1B0D-4C7E-AA19-58AEAEB9AF50}"/>
                </a:ext>
              </a:extLst>
            </p:cNvPr>
            <p:cNvGrpSpPr/>
            <p:nvPr/>
          </p:nvGrpSpPr>
          <p:grpSpPr>
            <a:xfrm>
              <a:off x="1665703" y="4112628"/>
              <a:ext cx="2253306" cy="253914"/>
              <a:chOff x="1694497" y="4076417"/>
              <a:chExt cx="2253306" cy="366325"/>
            </a:xfrm>
          </p:grpSpPr>
          <p:sp>
            <p:nvSpPr>
              <p:cNvPr id="80" name="Rectangle 79">
                <a:extLst>
                  <a:ext uri="{FF2B5EF4-FFF2-40B4-BE49-F238E27FC236}">
                    <a16:creationId xmlns:a16="http://schemas.microsoft.com/office/drawing/2014/main" id="{965B8C2D-7A7B-4C2F-9549-D8DCA5B0CDD6}"/>
                  </a:ext>
                </a:extLst>
              </p:cNvPr>
              <p:cNvSpPr/>
              <p:nvPr/>
            </p:nvSpPr>
            <p:spPr>
              <a:xfrm>
                <a:off x="1694497"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sp>
            <p:nvSpPr>
              <p:cNvPr id="81" name="Rectangle 80">
                <a:extLst>
                  <a:ext uri="{FF2B5EF4-FFF2-40B4-BE49-F238E27FC236}">
                    <a16:creationId xmlns:a16="http://schemas.microsoft.com/office/drawing/2014/main" id="{E6822EFB-802D-47D3-836E-6392587DBF76}"/>
                  </a:ext>
                </a:extLst>
              </p:cNvPr>
              <p:cNvSpPr/>
              <p:nvPr/>
            </p:nvSpPr>
            <p:spPr>
              <a:xfrm>
                <a:off x="2290569"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sp>
            <p:nvSpPr>
              <p:cNvPr id="82" name="Rectangle 81">
                <a:extLst>
                  <a:ext uri="{FF2B5EF4-FFF2-40B4-BE49-F238E27FC236}">
                    <a16:creationId xmlns:a16="http://schemas.microsoft.com/office/drawing/2014/main" id="{57978D0D-BA10-470C-A1FD-07C4F6954099}"/>
                  </a:ext>
                </a:extLst>
              </p:cNvPr>
              <p:cNvSpPr/>
              <p:nvPr/>
            </p:nvSpPr>
            <p:spPr>
              <a:xfrm>
                <a:off x="2886641"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sp>
            <p:nvSpPr>
              <p:cNvPr id="83" name="Rectangle 82">
                <a:extLst>
                  <a:ext uri="{FF2B5EF4-FFF2-40B4-BE49-F238E27FC236}">
                    <a16:creationId xmlns:a16="http://schemas.microsoft.com/office/drawing/2014/main" id="{830170C3-9EB1-4A69-8A38-A336355A7F2B}"/>
                  </a:ext>
                </a:extLst>
              </p:cNvPr>
              <p:cNvSpPr/>
              <p:nvPr/>
            </p:nvSpPr>
            <p:spPr>
              <a:xfrm>
                <a:off x="3482713"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grpSp>
      </p:grpSp>
      <p:grpSp>
        <p:nvGrpSpPr>
          <p:cNvPr id="84" name="Group 83">
            <a:extLst>
              <a:ext uri="{FF2B5EF4-FFF2-40B4-BE49-F238E27FC236}">
                <a16:creationId xmlns:a16="http://schemas.microsoft.com/office/drawing/2014/main" id="{864FA6EA-F412-4893-9C59-0A8B885D551E}"/>
              </a:ext>
            </a:extLst>
          </p:cNvPr>
          <p:cNvGrpSpPr/>
          <p:nvPr/>
        </p:nvGrpSpPr>
        <p:grpSpPr>
          <a:xfrm>
            <a:off x="1021655" y="2900352"/>
            <a:ext cx="4571557" cy="2425816"/>
            <a:chOff x="410732" y="1940094"/>
            <a:chExt cx="4763248" cy="2426448"/>
          </a:xfrm>
        </p:grpSpPr>
        <p:sp>
          <p:nvSpPr>
            <p:cNvPr id="85" name="Rectangle 84">
              <a:extLst>
                <a:ext uri="{FF2B5EF4-FFF2-40B4-BE49-F238E27FC236}">
                  <a16:creationId xmlns:a16="http://schemas.microsoft.com/office/drawing/2014/main" id="{4A737B89-359D-4ECD-BC8F-EC2A49041D21}"/>
                </a:ext>
              </a:extLst>
            </p:cNvPr>
            <p:cNvSpPr/>
            <p:nvPr/>
          </p:nvSpPr>
          <p:spPr>
            <a:xfrm>
              <a:off x="410732" y="1940094"/>
              <a:ext cx="4763248" cy="2319485"/>
            </a:xfrm>
            <a:prstGeom prst="rect">
              <a:avLst/>
            </a:prstGeom>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sz="1799" dirty="0"/>
                <a:t>ESXi</a:t>
              </a:r>
            </a:p>
          </p:txBody>
        </p:sp>
        <p:grpSp>
          <p:nvGrpSpPr>
            <p:cNvPr id="86" name="Group 85">
              <a:extLst>
                <a:ext uri="{FF2B5EF4-FFF2-40B4-BE49-F238E27FC236}">
                  <a16:creationId xmlns:a16="http://schemas.microsoft.com/office/drawing/2014/main" id="{939D5BA8-DD7A-4CAC-9202-14769A84672B}"/>
                </a:ext>
              </a:extLst>
            </p:cNvPr>
            <p:cNvGrpSpPr/>
            <p:nvPr/>
          </p:nvGrpSpPr>
          <p:grpSpPr>
            <a:xfrm>
              <a:off x="1665703" y="4112628"/>
              <a:ext cx="2253306" cy="253914"/>
              <a:chOff x="1694497" y="4076417"/>
              <a:chExt cx="2253306" cy="366325"/>
            </a:xfrm>
          </p:grpSpPr>
          <p:sp>
            <p:nvSpPr>
              <p:cNvPr id="87" name="Rectangle 86">
                <a:extLst>
                  <a:ext uri="{FF2B5EF4-FFF2-40B4-BE49-F238E27FC236}">
                    <a16:creationId xmlns:a16="http://schemas.microsoft.com/office/drawing/2014/main" id="{D245B0DD-1217-467C-BB90-520FBCF6DE3A}"/>
                  </a:ext>
                </a:extLst>
              </p:cNvPr>
              <p:cNvSpPr/>
              <p:nvPr/>
            </p:nvSpPr>
            <p:spPr>
              <a:xfrm>
                <a:off x="1694497"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sp>
            <p:nvSpPr>
              <p:cNvPr id="88" name="Rectangle 87">
                <a:extLst>
                  <a:ext uri="{FF2B5EF4-FFF2-40B4-BE49-F238E27FC236}">
                    <a16:creationId xmlns:a16="http://schemas.microsoft.com/office/drawing/2014/main" id="{5313DCC3-B184-4807-AA22-C94420ACB93C}"/>
                  </a:ext>
                </a:extLst>
              </p:cNvPr>
              <p:cNvSpPr/>
              <p:nvPr/>
            </p:nvSpPr>
            <p:spPr>
              <a:xfrm>
                <a:off x="2290569"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sp>
            <p:nvSpPr>
              <p:cNvPr id="89" name="Rectangle 88">
                <a:extLst>
                  <a:ext uri="{FF2B5EF4-FFF2-40B4-BE49-F238E27FC236}">
                    <a16:creationId xmlns:a16="http://schemas.microsoft.com/office/drawing/2014/main" id="{B04033E5-2B5E-4B0F-94FB-ABE8B5617CE5}"/>
                  </a:ext>
                </a:extLst>
              </p:cNvPr>
              <p:cNvSpPr/>
              <p:nvPr/>
            </p:nvSpPr>
            <p:spPr>
              <a:xfrm>
                <a:off x="2886641"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sp>
            <p:nvSpPr>
              <p:cNvPr id="90" name="Rectangle 89">
                <a:extLst>
                  <a:ext uri="{FF2B5EF4-FFF2-40B4-BE49-F238E27FC236}">
                    <a16:creationId xmlns:a16="http://schemas.microsoft.com/office/drawing/2014/main" id="{88A4F2B3-04BC-40E6-B5B6-BCBBD4F29F90}"/>
                  </a:ext>
                </a:extLst>
              </p:cNvPr>
              <p:cNvSpPr/>
              <p:nvPr/>
            </p:nvSpPr>
            <p:spPr>
              <a:xfrm>
                <a:off x="3482713"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grpSp>
      </p:grpSp>
      <p:grpSp>
        <p:nvGrpSpPr>
          <p:cNvPr id="91" name="Group 90">
            <a:extLst>
              <a:ext uri="{FF2B5EF4-FFF2-40B4-BE49-F238E27FC236}">
                <a16:creationId xmlns:a16="http://schemas.microsoft.com/office/drawing/2014/main" id="{89A1A67F-1DAF-4B9D-941C-386069220AD1}"/>
              </a:ext>
            </a:extLst>
          </p:cNvPr>
          <p:cNvGrpSpPr/>
          <p:nvPr/>
        </p:nvGrpSpPr>
        <p:grpSpPr>
          <a:xfrm>
            <a:off x="1174015" y="3052712"/>
            <a:ext cx="4571557" cy="2425816"/>
            <a:chOff x="410732" y="1940094"/>
            <a:chExt cx="4763248" cy="2426448"/>
          </a:xfrm>
        </p:grpSpPr>
        <p:sp>
          <p:nvSpPr>
            <p:cNvPr id="92" name="Rectangle 91">
              <a:extLst>
                <a:ext uri="{FF2B5EF4-FFF2-40B4-BE49-F238E27FC236}">
                  <a16:creationId xmlns:a16="http://schemas.microsoft.com/office/drawing/2014/main" id="{18630A8E-B317-43E5-BC56-F9572EDF5D08}"/>
                </a:ext>
              </a:extLst>
            </p:cNvPr>
            <p:cNvSpPr/>
            <p:nvPr/>
          </p:nvSpPr>
          <p:spPr>
            <a:xfrm>
              <a:off x="410732" y="1940094"/>
              <a:ext cx="4763248" cy="2319485"/>
            </a:xfrm>
            <a:prstGeom prst="rect">
              <a:avLst/>
            </a:prstGeom>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sz="1799" dirty="0"/>
                <a:t>ESXi</a:t>
              </a:r>
            </a:p>
          </p:txBody>
        </p:sp>
        <p:grpSp>
          <p:nvGrpSpPr>
            <p:cNvPr id="93" name="Group 92">
              <a:extLst>
                <a:ext uri="{FF2B5EF4-FFF2-40B4-BE49-F238E27FC236}">
                  <a16:creationId xmlns:a16="http://schemas.microsoft.com/office/drawing/2014/main" id="{3D919F3B-97AB-4ED2-B857-3220DF220517}"/>
                </a:ext>
              </a:extLst>
            </p:cNvPr>
            <p:cNvGrpSpPr/>
            <p:nvPr/>
          </p:nvGrpSpPr>
          <p:grpSpPr>
            <a:xfrm>
              <a:off x="1665703" y="4112628"/>
              <a:ext cx="2253306" cy="253914"/>
              <a:chOff x="1694497" y="4076417"/>
              <a:chExt cx="2253306" cy="366325"/>
            </a:xfrm>
          </p:grpSpPr>
          <p:sp>
            <p:nvSpPr>
              <p:cNvPr id="94" name="Rectangle 93">
                <a:extLst>
                  <a:ext uri="{FF2B5EF4-FFF2-40B4-BE49-F238E27FC236}">
                    <a16:creationId xmlns:a16="http://schemas.microsoft.com/office/drawing/2014/main" id="{61C82677-D579-427A-AD5F-CE30B89B50B2}"/>
                  </a:ext>
                </a:extLst>
              </p:cNvPr>
              <p:cNvSpPr/>
              <p:nvPr/>
            </p:nvSpPr>
            <p:spPr>
              <a:xfrm>
                <a:off x="1694497"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sp>
            <p:nvSpPr>
              <p:cNvPr id="95" name="Rectangle 94">
                <a:extLst>
                  <a:ext uri="{FF2B5EF4-FFF2-40B4-BE49-F238E27FC236}">
                    <a16:creationId xmlns:a16="http://schemas.microsoft.com/office/drawing/2014/main" id="{5CB98F56-4D1F-4F48-AF34-E24E40C2CC3C}"/>
                  </a:ext>
                </a:extLst>
              </p:cNvPr>
              <p:cNvSpPr/>
              <p:nvPr/>
            </p:nvSpPr>
            <p:spPr>
              <a:xfrm>
                <a:off x="2290569"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sp>
            <p:nvSpPr>
              <p:cNvPr id="96" name="Rectangle 95">
                <a:extLst>
                  <a:ext uri="{FF2B5EF4-FFF2-40B4-BE49-F238E27FC236}">
                    <a16:creationId xmlns:a16="http://schemas.microsoft.com/office/drawing/2014/main" id="{71AA37E7-21EE-4F11-9360-8E4D912BEF14}"/>
                  </a:ext>
                </a:extLst>
              </p:cNvPr>
              <p:cNvSpPr/>
              <p:nvPr/>
            </p:nvSpPr>
            <p:spPr>
              <a:xfrm>
                <a:off x="2886641"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sp>
            <p:nvSpPr>
              <p:cNvPr id="97" name="Rectangle 96">
                <a:extLst>
                  <a:ext uri="{FF2B5EF4-FFF2-40B4-BE49-F238E27FC236}">
                    <a16:creationId xmlns:a16="http://schemas.microsoft.com/office/drawing/2014/main" id="{4302E50D-8566-44B5-B9F7-5DDF3663E596}"/>
                  </a:ext>
                </a:extLst>
              </p:cNvPr>
              <p:cNvSpPr/>
              <p:nvPr/>
            </p:nvSpPr>
            <p:spPr>
              <a:xfrm>
                <a:off x="3482713"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grpSp>
      </p:grpSp>
      <p:grpSp>
        <p:nvGrpSpPr>
          <p:cNvPr id="98" name="Group 97">
            <a:extLst>
              <a:ext uri="{FF2B5EF4-FFF2-40B4-BE49-F238E27FC236}">
                <a16:creationId xmlns:a16="http://schemas.microsoft.com/office/drawing/2014/main" id="{488E72CD-D9A0-406B-8526-FA5A4C53A5C0}"/>
              </a:ext>
            </a:extLst>
          </p:cNvPr>
          <p:cNvGrpSpPr/>
          <p:nvPr/>
        </p:nvGrpSpPr>
        <p:grpSpPr>
          <a:xfrm>
            <a:off x="1326376" y="3205072"/>
            <a:ext cx="4571557" cy="2425816"/>
            <a:chOff x="410732" y="1940094"/>
            <a:chExt cx="4763248" cy="2426448"/>
          </a:xfrm>
        </p:grpSpPr>
        <p:sp>
          <p:nvSpPr>
            <p:cNvPr id="99" name="Rectangle 98">
              <a:extLst>
                <a:ext uri="{FF2B5EF4-FFF2-40B4-BE49-F238E27FC236}">
                  <a16:creationId xmlns:a16="http://schemas.microsoft.com/office/drawing/2014/main" id="{C66891D5-F266-4F14-95AE-9CC0F943F9E9}"/>
                </a:ext>
              </a:extLst>
            </p:cNvPr>
            <p:cNvSpPr/>
            <p:nvPr/>
          </p:nvSpPr>
          <p:spPr>
            <a:xfrm>
              <a:off x="410732" y="1940094"/>
              <a:ext cx="4763248" cy="2319485"/>
            </a:xfrm>
            <a:prstGeom prst="rect">
              <a:avLst/>
            </a:prstGeom>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sz="1799" dirty="0"/>
                <a:t>ESXi</a:t>
              </a:r>
            </a:p>
          </p:txBody>
        </p:sp>
        <p:grpSp>
          <p:nvGrpSpPr>
            <p:cNvPr id="100" name="Group 99">
              <a:extLst>
                <a:ext uri="{FF2B5EF4-FFF2-40B4-BE49-F238E27FC236}">
                  <a16:creationId xmlns:a16="http://schemas.microsoft.com/office/drawing/2014/main" id="{139A9932-247F-425A-8E58-5D8AB54F5F10}"/>
                </a:ext>
              </a:extLst>
            </p:cNvPr>
            <p:cNvGrpSpPr/>
            <p:nvPr/>
          </p:nvGrpSpPr>
          <p:grpSpPr>
            <a:xfrm>
              <a:off x="1665703" y="4112628"/>
              <a:ext cx="2253306" cy="253914"/>
              <a:chOff x="1694497" y="4076417"/>
              <a:chExt cx="2253306" cy="366325"/>
            </a:xfrm>
          </p:grpSpPr>
          <p:sp>
            <p:nvSpPr>
              <p:cNvPr id="101" name="Rectangle 100">
                <a:extLst>
                  <a:ext uri="{FF2B5EF4-FFF2-40B4-BE49-F238E27FC236}">
                    <a16:creationId xmlns:a16="http://schemas.microsoft.com/office/drawing/2014/main" id="{AD6D0986-AE7D-4E1C-BD4A-136D7DFED53B}"/>
                  </a:ext>
                </a:extLst>
              </p:cNvPr>
              <p:cNvSpPr/>
              <p:nvPr/>
            </p:nvSpPr>
            <p:spPr>
              <a:xfrm>
                <a:off x="1694497"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sp>
            <p:nvSpPr>
              <p:cNvPr id="102" name="Rectangle 101">
                <a:extLst>
                  <a:ext uri="{FF2B5EF4-FFF2-40B4-BE49-F238E27FC236}">
                    <a16:creationId xmlns:a16="http://schemas.microsoft.com/office/drawing/2014/main" id="{C4A3F125-1EC3-4F04-88D6-21F62BD95FDD}"/>
                  </a:ext>
                </a:extLst>
              </p:cNvPr>
              <p:cNvSpPr/>
              <p:nvPr/>
            </p:nvSpPr>
            <p:spPr>
              <a:xfrm>
                <a:off x="2290569"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sp>
            <p:nvSpPr>
              <p:cNvPr id="103" name="Rectangle 102">
                <a:extLst>
                  <a:ext uri="{FF2B5EF4-FFF2-40B4-BE49-F238E27FC236}">
                    <a16:creationId xmlns:a16="http://schemas.microsoft.com/office/drawing/2014/main" id="{856C23AE-5A67-4A61-865E-F353CE898B61}"/>
                  </a:ext>
                </a:extLst>
              </p:cNvPr>
              <p:cNvSpPr/>
              <p:nvPr/>
            </p:nvSpPr>
            <p:spPr>
              <a:xfrm>
                <a:off x="2886641"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sp>
            <p:nvSpPr>
              <p:cNvPr id="104" name="Rectangle 103">
                <a:extLst>
                  <a:ext uri="{FF2B5EF4-FFF2-40B4-BE49-F238E27FC236}">
                    <a16:creationId xmlns:a16="http://schemas.microsoft.com/office/drawing/2014/main" id="{8C6F970D-09C4-4FA8-8039-1D8338A44EAC}"/>
                  </a:ext>
                </a:extLst>
              </p:cNvPr>
              <p:cNvSpPr/>
              <p:nvPr/>
            </p:nvSpPr>
            <p:spPr>
              <a:xfrm>
                <a:off x="3482713"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grpSp>
      </p:grpSp>
      <p:grpSp>
        <p:nvGrpSpPr>
          <p:cNvPr id="105" name="Group 104">
            <a:extLst>
              <a:ext uri="{FF2B5EF4-FFF2-40B4-BE49-F238E27FC236}">
                <a16:creationId xmlns:a16="http://schemas.microsoft.com/office/drawing/2014/main" id="{52F3A9F0-D21F-4FD7-A568-5A5B5751CF49}"/>
              </a:ext>
            </a:extLst>
          </p:cNvPr>
          <p:cNvGrpSpPr/>
          <p:nvPr/>
        </p:nvGrpSpPr>
        <p:grpSpPr>
          <a:xfrm>
            <a:off x="1471875" y="3772218"/>
            <a:ext cx="4327023" cy="1330448"/>
            <a:chOff x="6843519" y="2486826"/>
            <a:chExt cx="4328150" cy="1330795"/>
          </a:xfrm>
        </p:grpSpPr>
        <p:grpSp>
          <p:nvGrpSpPr>
            <p:cNvPr id="15" name="Group 14">
              <a:extLst>
                <a:ext uri="{FF2B5EF4-FFF2-40B4-BE49-F238E27FC236}">
                  <a16:creationId xmlns:a16="http://schemas.microsoft.com/office/drawing/2014/main" id="{A5306714-8AF9-4CCC-8ECD-6BB16EAA4AC3}"/>
                </a:ext>
              </a:extLst>
            </p:cNvPr>
            <p:cNvGrpSpPr/>
            <p:nvPr/>
          </p:nvGrpSpPr>
          <p:grpSpPr>
            <a:xfrm>
              <a:off x="8358834" y="2489548"/>
              <a:ext cx="1348740" cy="1034142"/>
              <a:chOff x="609600" y="2242439"/>
              <a:chExt cx="1348740" cy="1034142"/>
            </a:xfrm>
          </p:grpSpPr>
          <p:sp>
            <p:nvSpPr>
              <p:cNvPr id="14" name="Rectangle 13">
                <a:extLst>
                  <a:ext uri="{FF2B5EF4-FFF2-40B4-BE49-F238E27FC236}">
                    <a16:creationId xmlns:a16="http://schemas.microsoft.com/office/drawing/2014/main" id="{D24AA536-0CF6-4DD6-8E0C-629FD89C4D07}"/>
                  </a:ext>
                </a:extLst>
              </p:cNvPr>
              <p:cNvSpPr/>
              <p:nvPr/>
            </p:nvSpPr>
            <p:spPr>
              <a:xfrm>
                <a:off x="609600" y="2242439"/>
                <a:ext cx="1348740" cy="1034142"/>
              </a:xfrm>
              <a:prstGeom prst="rect">
                <a:avLst/>
              </a:prstGeom>
              <a:solidFill>
                <a:schemeClr val="bg1">
                  <a:lumMod val="75000"/>
                </a:scheme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1799" dirty="0"/>
              </a:p>
            </p:txBody>
          </p:sp>
          <p:sp>
            <p:nvSpPr>
              <p:cNvPr id="6" name="Rectangle 5">
                <a:extLst>
                  <a:ext uri="{FF2B5EF4-FFF2-40B4-BE49-F238E27FC236}">
                    <a16:creationId xmlns:a16="http://schemas.microsoft.com/office/drawing/2014/main" id="{08F059E1-12A6-41D3-B11E-7E5AD7AAB6EE}"/>
                  </a:ext>
                </a:extLst>
              </p:cNvPr>
              <p:cNvSpPr/>
              <p:nvPr/>
            </p:nvSpPr>
            <p:spPr>
              <a:xfrm>
                <a:off x="873443" y="2398116"/>
                <a:ext cx="821054" cy="65859"/>
              </a:xfrm>
              <a:prstGeom prst="rect">
                <a:avLst/>
              </a:prstGeom>
              <a:solidFill>
                <a:srgbClr val="FFFF00"/>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1799" dirty="0"/>
              </a:p>
            </p:txBody>
          </p:sp>
          <p:grpSp>
            <p:nvGrpSpPr>
              <p:cNvPr id="13" name="Group 12">
                <a:extLst>
                  <a:ext uri="{FF2B5EF4-FFF2-40B4-BE49-F238E27FC236}">
                    <a16:creationId xmlns:a16="http://schemas.microsoft.com/office/drawing/2014/main" id="{04899B50-51C0-4A55-B397-A6ECB2AFD1F8}"/>
                  </a:ext>
                </a:extLst>
              </p:cNvPr>
              <p:cNvGrpSpPr/>
              <p:nvPr/>
            </p:nvGrpSpPr>
            <p:grpSpPr>
              <a:xfrm>
                <a:off x="754381" y="2536369"/>
                <a:ext cx="1059179" cy="560617"/>
                <a:chOff x="762001" y="2536369"/>
                <a:chExt cx="1059179" cy="560617"/>
              </a:xfrm>
              <a:solidFill>
                <a:schemeClr val="bg1"/>
              </a:solidFill>
            </p:grpSpPr>
            <p:sp>
              <p:nvSpPr>
                <p:cNvPr id="7" name="Rectangle 6">
                  <a:extLst>
                    <a:ext uri="{FF2B5EF4-FFF2-40B4-BE49-F238E27FC236}">
                      <a16:creationId xmlns:a16="http://schemas.microsoft.com/office/drawing/2014/main" id="{11D73D3B-3DA7-4F1D-8B40-4667D7B6BC42}"/>
                    </a:ext>
                  </a:extLst>
                </p:cNvPr>
                <p:cNvSpPr/>
                <p:nvPr/>
              </p:nvSpPr>
              <p:spPr>
                <a:xfrm>
                  <a:off x="762001" y="2536369"/>
                  <a:ext cx="308609" cy="250371"/>
                </a:xfrm>
                <a:prstGeom prst="rect">
                  <a:avLst/>
                </a:prstGeom>
                <a:grp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1799" dirty="0"/>
                </a:p>
              </p:txBody>
            </p:sp>
            <p:sp>
              <p:nvSpPr>
                <p:cNvPr id="8" name="Rectangle 7">
                  <a:extLst>
                    <a:ext uri="{FF2B5EF4-FFF2-40B4-BE49-F238E27FC236}">
                      <a16:creationId xmlns:a16="http://schemas.microsoft.com/office/drawing/2014/main" id="{E44A788B-334C-4739-9F6F-865C88B37D8E}"/>
                    </a:ext>
                  </a:extLst>
                </p:cNvPr>
                <p:cNvSpPr/>
                <p:nvPr/>
              </p:nvSpPr>
              <p:spPr>
                <a:xfrm>
                  <a:off x="1135381" y="2536369"/>
                  <a:ext cx="308609" cy="250371"/>
                </a:xfrm>
                <a:prstGeom prst="rect">
                  <a:avLst/>
                </a:prstGeom>
                <a:grp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1799" dirty="0"/>
                </a:p>
              </p:txBody>
            </p:sp>
            <p:sp>
              <p:nvSpPr>
                <p:cNvPr id="9" name="Rectangle 8">
                  <a:extLst>
                    <a:ext uri="{FF2B5EF4-FFF2-40B4-BE49-F238E27FC236}">
                      <a16:creationId xmlns:a16="http://schemas.microsoft.com/office/drawing/2014/main" id="{A6AD4D2E-825A-4F69-AEF5-D13E034E697A}"/>
                    </a:ext>
                  </a:extLst>
                </p:cNvPr>
                <p:cNvSpPr/>
                <p:nvPr/>
              </p:nvSpPr>
              <p:spPr>
                <a:xfrm>
                  <a:off x="762001" y="2846615"/>
                  <a:ext cx="308609" cy="250371"/>
                </a:xfrm>
                <a:prstGeom prst="rect">
                  <a:avLst/>
                </a:prstGeom>
                <a:grp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1799" dirty="0"/>
                </a:p>
              </p:txBody>
            </p:sp>
            <p:sp>
              <p:nvSpPr>
                <p:cNvPr id="10" name="Rectangle 9">
                  <a:extLst>
                    <a:ext uri="{FF2B5EF4-FFF2-40B4-BE49-F238E27FC236}">
                      <a16:creationId xmlns:a16="http://schemas.microsoft.com/office/drawing/2014/main" id="{29C09968-5728-4234-B0D3-F312A44C864C}"/>
                    </a:ext>
                  </a:extLst>
                </p:cNvPr>
                <p:cNvSpPr/>
                <p:nvPr/>
              </p:nvSpPr>
              <p:spPr>
                <a:xfrm>
                  <a:off x="1135381" y="2846615"/>
                  <a:ext cx="308609" cy="250371"/>
                </a:xfrm>
                <a:prstGeom prst="rect">
                  <a:avLst/>
                </a:prstGeom>
                <a:grp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1799" dirty="0"/>
                </a:p>
              </p:txBody>
            </p:sp>
            <p:sp>
              <p:nvSpPr>
                <p:cNvPr id="11" name="Rectangle 10">
                  <a:extLst>
                    <a:ext uri="{FF2B5EF4-FFF2-40B4-BE49-F238E27FC236}">
                      <a16:creationId xmlns:a16="http://schemas.microsoft.com/office/drawing/2014/main" id="{32ACDB9A-73E8-475F-9653-9ECA430E7B21}"/>
                    </a:ext>
                  </a:extLst>
                </p:cNvPr>
                <p:cNvSpPr/>
                <p:nvPr/>
              </p:nvSpPr>
              <p:spPr>
                <a:xfrm>
                  <a:off x="1512571" y="2536369"/>
                  <a:ext cx="308609" cy="250371"/>
                </a:xfrm>
                <a:prstGeom prst="rect">
                  <a:avLst/>
                </a:prstGeom>
                <a:grp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1799" dirty="0"/>
                </a:p>
              </p:txBody>
            </p:sp>
            <p:sp>
              <p:nvSpPr>
                <p:cNvPr id="12" name="Rectangle 11">
                  <a:extLst>
                    <a:ext uri="{FF2B5EF4-FFF2-40B4-BE49-F238E27FC236}">
                      <a16:creationId xmlns:a16="http://schemas.microsoft.com/office/drawing/2014/main" id="{D87787E2-68C2-4573-9B91-0E913B0EA7F2}"/>
                    </a:ext>
                  </a:extLst>
                </p:cNvPr>
                <p:cNvSpPr/>
                <p:nvPr/>
              </p:nvSpPr>
              <p:spPr>
                <a:xfrm>
                  <a:off x="1512571" y="2846615"/>
                  <a:ext cx="308609" cy="250371"/>
                </a:xfrm>
                <a:prstGeom prst="rect">
                  <a:avLst/>
                </a:prstGeom>
                <a:grp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1799" dirty="0"/>
                </a:p>
              </p:txBody>
            </p:sp>
          </p:grpSp>
        </p:grpSp>
        <p:grpSp>
          <p:nvGrpSpPr>
            <p:cNvPr id="16" name="Group 15">
              <a:extLst>
                <a:ext uri="{FF2B5EF4-FFF2-40B4-BE49-F238E27FC236}">
                  <a16:creationId xmlns:a16="http://schemas.microsoft.com/office/drawing/2014/main" id="{E610C52A-41D1-4836-B4FB-3A0973DE8BBB}"/>
                </a:ext>
              </a:extLst>
            </p:cNvPr>
            <p:cNvGrpSpPr/>
            <p:nvPr/>
          </p:nvGrpSpPr>
          <p:grpSpPr>
            <a:xfrm>
              <a:off x="9822929" y="2489548"/>
              <a:ext cx="1348740" cy="1034142"/>
              <a:chOff x="609600" y="2242439"/>
              <a:chExt cx="1348740" cy="1034142"/>
            </a:xfrm>
          </p:grpSpPr>
          <p:sp>
            <p:nvSpPr>
              <p:cNvPr id="17" name="Rectangle 16">
                <a:extLst>
                  <a:ext uri="{FF2B5EF4-FFF2-40B4-BE49-F238E27FC236}">
                    <a16:creationId xmlns:a16="http://schemas.microsoft.com/office/drawing/2014/main" id="{F735D5B5-73BF-4E98-AC21-DA01594B5240}"/>
                  </a:ext>
                </a:extLst>
              </p:cNvPr>
              <p:cNvSpPr/>
              <p:nvPr/>
            </p:nvSpPr>
            <p:spPr>
              <a:xfrm>
                <a:off x="609600" y="2242439"/>
                <a:ext cx="1348740" cy="1034142"/>
              </a:xfrm>
              <a:prstGeom prst="rect">
                <a:avLst/>
              </a:prstGeom>
              <a:solidFill>
                <a:schemeClr val="bg1">
                  <a:lumMod val="75000"/>
                </a:scheme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1799" dirty="0"/>
              </a:p>
            </p:txBody>
          </p:sp>
          <p:sp>
            <p:nvSpPr>
              <p:cNvPr id="18" name="Rectangle 17">
                <a:extLst>
                  <a:ext uri="{FF2B5EF4-FFF2-40B4-BE49-F238E27FC236}">
                    <a16:creationId xmlns:a16="http://schemas.microsoft.com/office/drawing/2014/main" id="{37E18FB6-5B06-499D-8BE5-2A735F32F1E1}"/>
                  </a:ext>
                </a:extLst>
              </p:cNvPr>
              <p:cNvSpPr/>
              <p:nvPr/>
            </p:nvSpPr>
            <p:spPr>
              <a:xfrm>
                <a:off x="873443" y="2398116"/>
                <a:ext cx="821054" cy="65859"/>
              </a:xfrm>
              <a:prstGeom prst="rect">
                <a:avLst/>
              </a:prstGeom>
              <a:solidFill>
                <a:srgbClr val="FFFF00"/>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1799" dirty="0"/>
              </a:p>
            </p:txBody>
          </p:sp>
          <p:grpSp>
            <p:nvGrpSpPr>
              <p:cNvPr id="19" name="Group 18">
                <a:extLst>
                  <a:ext uri="{FF2B5EF4-FFF2-40B4-BE49-F238E27FC236}">
                    <a16:creationId xmlns:a16="http://schemas.microsoft.com/office/drawing/2014/main" id="{0762D86B-08BD-446F-84ED-D1C3E5932851}"/>
                  </a:ext>
                </a:extLst>
              </p:cNvPr>
              <p:cNvGrpSpPr/>
              <p:nvPr/>
            </p:nvGrpSpPr>
            <p:grpSpPr>
              <a:xfrm>
                <a:off x="754381" y="2536369"/>
                <a:ext cx="1059179" cy="560617"/>
                <a:chOff x="762001" y="2536369"/>
                <a:chExt cx="1059179" cy="560617"/>
              </a:xfrm>
              <a:solidFill>
                <a:schemeClr val="bg1"/>
              </a:solidFill>
            </p:grpSpPr>
            <p:sp>
              <p:nvSpPr>
                <p:cNvPr id="20" name="Rectangle 19">
                  <a:extLst>
                    <a:ext uri="{FF2B5EF4-FFF2-40B4-BE49-F238E27FC236}">
                      <a16:creationId xmlns:a16="http://schemas.microsoft.com/office/drawing/2014/main" id="{B5E99339-B6AC-4FD5-814F-AD05274DCD9D}"/>
                    </a:ext>
                  </a:extLst>
                </p:cNvPr>
                <p:cNvSpPr/>
                <p:nvPr/>
              </p:nvSpPr>
              <p:spPr>
                <a:xfrm>
                  <a:off x="762001" y="2536369"/>
                  <a:ext cx="308609" cy="250371"/>
                </a:xfrm>
                <a:prstGeom prst="rect">
                  <a:avLst/>
                </a:prstGeom>
                <a:grp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1799" dirty="0"/>
                </a:p>
              </p:txBody>
            </p:sp>
            <p:sp>
              <p:nvSpPr>
                <p:cNvPr id="21" name="Rectangle 20">
                  <a:extLst>
                    <a:ext uri="{FF2B5EF4-FFF2-40B4-BE49-F238E27FC236}">
                      <a16:creationId xmlns:a16="http://schemas.microsoft.com/office/drawing/2014/main" id="{C37053A5-B7BE-46FA-A6A1-20E957CCFE6C}"/>
                    </a:ext>
                  </a:extLst>
                </p:cNvPr>
                <p:cNvSpPr/>
                <p:nvPr/>
              </p:nvSpPr>
              <p:spPr>
                <a:xfrm>
                  <a:off x="1135381" y="2536369"/>
                  <a:ext cx="308609" cy="250371"/>
                </a:xfrm>
                <a:prstGeom prst="rect">
                  <a:avLst/>
                </a:prstGeom>
                <a:grp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1799" dirty="0"/>
                </a:p>
              </p:txBody>
            </p:sp>
            <p:sp>
              <p:nvSpPr>
                <p:cNvPr id="22" name="Rectangle 21">
                  <a:extLst>
                    <a:ext uri="{FF2B5EF4-FFF2-40B4-BE49-F238E27FC236}">
                      <a16:creationId xmlns:a16="http://schemas.microsoft.com/office/drawing/2014/main" id="{BB6CD2C5-0D6F-49DC-A965-81E7B5A6041D}"/>
                    </a:ext>
                  </a:extLst>
                </p:cNvPr>
                <p:cNvSpPr/>
                <p:nvPr/>
              </p:nvSpPr>
              <p:spPr>
                <a:xfrm>
                  <a:off x="762001" y="2846615"/>
                  <a:ext cx="308609" cy="250371"/>
                </a:xfrm>
                <a:prstGeom prst="rect">
                  <a:avLst/>
                </a:prstGeom>
                <a:grp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1799" dirty="0"/>
                </a:p>
              </p:txBody>
            </p:sp>
            <p:sp>
              <p:nvSpPr>
                <p:cNvPr id="23" name="Rectangle 22">
                  <a:extLst>
                    <a:ext uri="{FF2B5EF4-FFF2-40B4-BE49-F238E27FC236}">
                      <a16:creationId xmlns:a16="http://schemas.microsoft.com/office/drawing/2014/main" id="{1B585FBF-7F31-451B-9269-BBD504989919}"/>
                    </a:ext>
                  </a:extLst>
                </p:cNvPr>
                <p:cNvSpPr/>
                <p:nvPr/>
              </p:nvSpPr>
              <p:spPr>
                <a:xfrm>
                  <a:off x="1135381" y="2846615"/>
                  <a:ext cx="308609" cy="250371"/>
                </a:xfrm>
                <a:prstGeom prst="rect">
                  <a:avLst/>
                </a:prstGeom>
                <a:grp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1799" dirty="0"/>
                </a:p>
              </p:txBody>
            </p:sp>
            <p:sp>
              <p:nvSpPr>
                <p:cNvPr id="24" name="Rectangle 23">
                  <a:extLst>
                    <a:ext uri="{FF2B5EF4-FFF2-40B4-BE49-F238E27FC236}">
                      <a16:creationId xmlns:a16="http://schemas.microsoft.com/office/drawing/2014/main" id="{D1B2E503-4331-4A8F-97F2-A0D339A35BB1}"/>
                    </a:ext>
                  </a:extLst>
                </p:cNvPr>
                <p:cNvSpPr/>
                <p:nvPr/>
              </p:nvSpPr>
              <p:spPr>
                <a:xfrm>
                  <a:off x="1512571" y="2536369"/>
                  <a:ext cx="308609" cy="250371"/>
                </a:xfrm>
                <a:prstGeom prst="rect">
                  <a:avLst/>
                </a:prstGeom>
                <a:grp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1799" dirty="0"/>
                </a:p>
              </p:txBody>
            </p:sp>
            <p:sp>
              <p:nvSpPr>
                <p:cNvPr id="25" name="Rectangle 24">
                  <a:extLst>
                    <a:ext uri="{FF2B5EF4-FFF2-40B4-BE49-F238E27FC236}">
                      <a16:creationId xmlns:a16="http://schemas.microsoft.com/office/drawing/2014/main" id="{6EEB9D03-5CEE-4BA2-BDF9-57B7E4167A63}"/>
                    </a:ext>
                  </a:extLst>
                </p:cNvPr>
                <p:cNvSpPr/>
                <p:nvPr/>
              </p:nvSpPr>
              <p:spPr>
                <a:xfrm>
                  <a:off x="1512571" y="2846615"/>
                  <a:ext cx="308609" cy="250371"/>
                </a:xfrm>
                <a:prstGeom prst="rect">
                  <a:avLst/>
                </a:prstGeom>
                <a:grp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1799" dirty="0"/>
                </a:p>
              </p:txBody>
            </p:sp>
          </p:grpSp>
        </p:grpSp>
        <p:grpSp>
          <p:nvGrpSpPr>
            <p:cNvPr id="39" name="Group 38">
              <a:extLst>
                <a:ext uri="{FF2B5EF4-FFF2-40B4-BE49-F238E27FC236}">
                  <a16:creationId xmlns:a16="http://schemas.microsoft.com/office/drawing/2014/main" id="{9FC9B3A4-16BE-4508-A410-A0F2D4E5646B}"/>
                </a:ext>
              </a:extLst>
            </p:cNvPr>
            <p:cNvGrpSpPr/>
            <p:nvPr/>
          </p:nvGrpSpPr>
          <p:grpSpPr>
            <a:xfrm>
              <a:off x="6843519" y="2486826"/>
              <a:ext cx="1283867" cy="807736"/>
              <a:chOff x="3763431" y="2242439"/>
              <a:chExt cx="1283867" cy="807736"/>
            </a:xfrm>
          </p:grpSpPr>
          <p:sp>
            <p:nvSpPr>
              <p:cNvPr id="26" name="Rectangle 25">
                <a:extLst>
                  <a:ext uri="{FF2B5EF4-FFF2-40B4-BE49-F238E27FC236}">
                    <a16:creationId xmlns:a16="http://schemas.microsoft.com/office/drawing/2014/main" id="{C71622A1-E5FE-4E5D-98A7-C3C66C83A64F}"/>
                  </a:ext>
                </a:extLst>
              </p:cNvPr>
              <p:cNvSpPr/>
              <p:nvPr/>
            </p:nvSpPr>
            <p:spPr>
              <a:xfrm>
                <a:off x="3763431" y="2242439"/>
                <a:ext cx="594360" cy="366325"/>
              </a:xfrm>
              <a:prstGeom prst="rect">
                <a:avLst/>
              </a:prstGeom>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CPU</a:t>
                </a:r>
                <a:endParaRPr lang="en-US" sz="1400" dirty="0">
                  <a:latin typeface="Calibri" panose="020F0502020204030204" pitchFamily="34" charset="0"/>
                  <a:cs typeface="Calibri" panose="020F0502020204030204" pitchFamily="34" charset="0"/>
                </a:endParaRPr>
              </a:p>
            </p:txBody>
          </p:sp>
          <p:sp>
            <p:nvSpPr>
              <p:cNvPr id="27" name="Rectangle 26">
                <a:extLst>
                  <a:ext uri="{FF2B5EF4-FFF2-40B4-BE49-F238E27FC236}">
                    <a16:creationId xmlns:a16="http://schemas.microsoft.com/office/drawing/2014/main" id="{87A6A8B5-ABD1-47B1-8461-E2150563FC3C}"/>
                  </a:ext>
                </a:extLst>
              </p:cNvPr>
              <p:cNvSpPr/>
              <p:nvPr/>
            </p:nvSpPr>
            <p:spPr>
              <a:xfrm>
                <a:off x="4452938" y="2242439"/>
                <a:ext cx="594360" cy="366325"/>
              </a:xfrm>
              <a:prstGeom prst="rect">
                <a:avLst/>
              </a:prstGeom>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RAM</a:t>
                </a:r>
                <a:endParaRPr lang="en-US" sz="1400" dirty="0">
                  <a:latin typeface="Calibri" panose="020F0502020204030204" pitchFamily="34" charset="0"/>
                  <a:cs typeface="Calibri" panose="020F0502020204030204" pitchFamily="34" charset="0"/>
                </a:endParaRPr>
              </a:p>
            </p:txBody>
          </p:sp>
          <p:sp>
            <p:nvSpPr>
              <p:cNvPr id="37" name="Rectangle 36">
                <a:extLst>
                  <a:ext uri="{FF2B5EF4-FFF2-40B4-BE49-F238E27FC236}">
                    <a16:creationId xmlns:a16="http://schemas.microsoft.com/office/drawing/2014/main" id="{D2E9E6D4-A1DC-421F-A2A6-26B338B60DC7}"/>
                  </a:ext>
                </a:extLst>
              </p:cNvPr>
              <p:cNvSpPr/>
              <p:nvPr/>
            </p:nvSpPr>
            <p:spPr>
              <a:xfrm>
                <a:off x="3763431" y="2683850"/>
                <a:ext cx="594360" cy="366325"/>
              </a:xfrm>
              <a:prstGeom prst="rect">
                <a:avLst/>
              </a:prstGeom>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CPU</a:t>
                </a:r>
                <a:endParaRPr lang="en-US" sz="1400" dirty="0">
                  <a:latin typeface="Calibri" panose="020F0502020204030204" pitchFamily="34" charset="0"/>
                  <a:cs typeface="Calibri" panose="020F0502020204030204" pitchFamily="34" charset="0"/>
                </a:endParaRPr>
              </a:p>
            </p:txBody>
          </p:sp>
          <p:sp>
            <p:nvSpPr>
              <p:cNvPr id="38" name="Rectangle 37">
                <a:extLst>
                  <a:ext uri="{FF2B5EF4-FFF2-40B4-BE49-F238E27FC236}">
                    <a16:creationId xmlns:a16="http://schemas.microsoft.com/office/drawing/2014/main" id="{04909C4A-84F3-4E23-AA8D-E5130C3C36CA}"/>
                  </a:ext>
                </a:extLst>
              </p:cNvPr>
              <p:cNvSpPr/>
              <p:nvPr/>
            </p:nvSpPr>
            <p:spPr>
              <a:xfrm>
                <a:off x="4452938" y="2683850"/>
                <a:ext cx="594360" cy="366325"/>
              </a:xfrm>
              <a:prstGeom prst="rect">
                <a:avLst/>
              </a:prstGeom>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RAM</a:t>
                </a:r>
                <a:endParaRPr lang="en-US" sz="1400" dirty="0">
                  <a:latin typeface="Calibri" panose="020F0502020204030204" pitchFamily="34" charset="0"/>
                  <a:cs typeface="Calibri" panose="020F0502020204030204" pitchFamily="34" charset="0"/>
                </a:endParaRPr>
              </a:p>
            </p:txBody>
          </p:sp>
        </p:grpSp>
        <p:sp>
          <p:nvSpPr>
            <p:cNvPr id="40" name="Rectangle 39">
              <a:extLst>
                <a:ext uri="{FF2B5EF4-FFF2-40B4-BE49-F238E27FC236}">
                  <a16:creationId xmlns:a16="http://schemas.microsoft.com/office/drawing/2014/main" id="{BF15D218-B61D-4839-A359-65741B8CB59F}"/>
                </a:ext>
              </a:extLst>
            </p:cNvPr>
            <p:cNvSpPr/>
            <p:nvPr/>
          </p:nvSpPr>
          <p:spPr>
            <a:xfrm>
              <a:off x="8358833" y="3563707"/>
              <a:ext cx="2812835" cy="253914"/>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a:solidFill>
                    <a:srgbClr val="FFFF00"/>
                  </a:solidFill>
                  <a:latin typeface="Calibri" panose="020F0502020204030204" pitchFamily="34" charset="0"/>
                  <a:cs typeface="Calibri" panose="020F0502020204030204" pitchFamily="34" charset="0"/>
                </a:rPr>
                <a:t>2 Disk Groups. Each has 6 Capacity Disk</a:t>
              </a:r>
              <a:endParaRPr lang="en-US" sz="1200" dirty="0">
                <a:solidFill>
                  <a:srgbClr val="FFFF00"/>
                </a:solidFill>
                <a:latin typeface="Calibri" panose="020F0502020204030204" pitchFamily="34" charset="0"/>
                <a:cs typeface="Calibri" panose="020F0502020204030204" pitchFamily="34" charset="0"/>
              </a:endParaRPr>
            </a:p>
          </p:txBody>
        </p:sp>
      </p:grpSp>
      <p:sp>
        <p:nvSpPr>
          <p:cNvPr id="106" name="Rectangle 105">
            <a:extLst>
              <a:ext uri="{FF2B5EF4-FFF2-40B4-BE49-F238E27FC236}">
                <a16:creationId xmlns:a16="http://schemas.microsoft.com/office/drawing/2014/main" id="{FD7DF350-62A8-4B3E-9328-DD28E4A36537}"/>
              </a:ext>
            </a:extLst>
          </p:cNvPr>
          <p:cNvSpPr/>
          <p:nvPr/>
        </p:nvSpPr>
        <p:spPr>
          <a:xfrm>
            <a:off x="6093409" y="1309780"/>
            <a:ext cx="4329552" cy="470793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t"/>
          <a:lstStyle/>
          <a:p>
            <a:pPr marL="174573" indent="-174573">
              <a:buFont typeface="Arial" panose="020B0604020202020204" pitchFamily="34" charset="0"/>
              <a:buChar char="•"/>
            </a:pPr>
            <a:r>
              <a:rPr lang="en-US" sz="1400" dirty="0">
                <a:latin typeface="Calibri" panose="020F0502020204030204" pitchFamily="34" charset="0"/>
                <a:cs typeface="Calibri" panose="020F0502020204030204" pitchFamily="34" charset="0"/>
              </a:rPr>
              <a:t>Is any of the ESXi running high CPU utilization? </a:t>
            </a:r>
          </a:p>
          <a:p>
            <a:pPr marL="174573" indent="-174573">
              <a:buFont typeface="Arial" panose="020B0604020202020204" pitchFamily="34" charset="0"/>
              <a:buChar char="•"/>
            </a:pPr>
            <a:r>
              <a:rPr lang="en-US" sz="1400" dirty="0">
                <a:latin typeface="Calibri" panose="020F0502020204030204" pitchFamily="34" charset="0"/>
                <a:cs typeface="Calibri" panose="020F0502020204030204" pitchFamily="34" charset="0"/>
              </a:rPr>
              <a:t>Is any of the ESXi running high Memory utilization?</a:t>
            </a:r>
          </a:p>
          <a:p>
            <a:pPr marL="174573" indent="-174573">
              <a:buFont typeface="Arial" panose="020B0604020202020204" pitchFamily="34" charset="0"/>
              <a:buChar char="•"/>
            </a:pPr>
            <a:r>
              <a:rPr lang="en-US" sz="1400" dirty="0">
                <a:latin typeface="Calibri" panose="020F0502020204030204" pitchFamily="34" charset="0"/>
                <a:cs typeface="Calibri" panose="020F0502020204030204" pitchFamily="34" charset="0"/>
              </a:rPr>
              <a:t>Is any of the NIC running high utilization? </a:t>
            </a:r>
          </a:p>
          <a:p>
            <a:pPr marL="631635" lvl="1" indent="-174573">
              <a:buFont typeface="Arial" panose="020B0604020202020204" pitchFamily="34" charset="0"/>
              <a:buChar char="•"/>
            </a:pPr>
            <a:r>
              <a:rPr lang="en-US" sz="1400" dirty="0">
                <a:latin typeface="Calibri" panose="020F0502020204030204" pitchFamily="34" charset="0"/>
                <a:cs typeface="Calibri" panose="020F0502020204030204" pitchFamily="34" charset="0"/>
              </a:rPr>
              <a:t>40 TX and 40 RX. Keep all below 80% utilization.</a:t>
            </a:r>
          </a:p>
          <a:p>
            <a:pPr marL="174573" indent="-174573">
              <a:buFont typeface="Arial" panose="020B0604020202020204" pitchFamily="34" charset="0"/>
              <a:buChar char="•"/>
            </a:pPr>
            <a:r>
              <a:rPr lang="en-US" sz="1400" dirty="0">
                <a:latin typeface="Calibri" panose="020F0502020204030204" pitchFamily="34" charset="0"/>
                <a:cs typeface="Calibri" panose="020F0502020204030204" pitchFamily="34" charset="0"/>
              </a:rPr>
              <a:t>Is vSAN </a:t>
            </a:r>
            <a:r>
              <a:rPr lang="en-US" sz="1400" dirty="0" err="1">
                <a:latin typeface="Calibri" panose="020F0502020204030204" pitchFamily="34" charset="0"/>
                <a:cs typeface="Calibri" panose="020F0502020204030204" pitchFamily="34" charset="0"/>
              </a:rPr>
              <a:t>vmkernel</a:t>
            </a:r>
            <a:r>
              <a:rPr lang="en-US" sz="1400" dirty="0">
                <a:latin typeface="Calibri" panose="020F0502020204030204" pitchFamily="34" charset="0"/>
                <a:cs typeface="Calibri" panose="020F0502020204030204" pitchFamily="34" charset="0"/>
              </a:rPr>
              <a:t> network congested?</a:t>
            </a:r>
          </a:p>
          <a:p>
            <a:pPr marL="174573" indent="-174573">
              <a:buFont typeface="Arial" panose="020B0604020202020204" pitchFamily="34" charset="0"/>
              <a:buChar char="•"/>
            </a:pPr>
            <a:r>
              <a:rPr lang="en-US" sz="1400" dirty="0">
                <a:latin typeface="Calibri" panose="020F0502020204030204" pitchFamily="34" charset="0"/>
                <a:cs typeface="Calibri" panose="020F0502020204030204" pitchFamily="34" charset="0"/>
              </a:rPr>
              <a:t>Is the Read Cache used?</a:t>
            </a:r>
          </a:p>
          <a:p>
            <a:pPr marL="174573" indent="-174573">
              <a:buFont typeface="Arial" panose="020B0604020202020204" pitchFamily="34" charset="0"/>
              <a:buChar char="•"/>
            </a:pPr>
            <a:r>
              <a:rPr lang="en-US" sz="1400" dirty="0">
                <a:latin typeface="Calibri" panose="020F0502020204030204" pitchFamily="34" charset="0"/>
                <a:cs typeface="Calibri" panose="020F0502020204030204" pitchFamily="34" charset="0"/>
              </a:rPr>
              <a:t>Is the Write Buffer sufficient?</a:t>
            </a:r>
          </a:p>
          <a:p>
            <a:pPr marL="174573" indent="-174573">
              <a:buFont typeface="Arial" panose="020B0604020202020204" pitchFamily="34" charset="0"/>
              <a:buChar char="•"/>
            </a:pPr>
            <a:r>
              <a:rPr lang="en-US" sz="1400" dirty="0">
                <a:latin typeface="Calibri" panose="020F0502020204030204" pitchFamily="34" charset="0"/>
                <a:cs typeface="Calibri" panose="020F0502020204030204" pitchFamily="34" charset="0"/>
              </a:rPr>
              <a:t>Is the Cache Tier performing fast?</a:t>
            </a:r>
          </a:p>
          <a:p>
            <a:pPr marL="631635" lvl="1" indent="-174573">
              <a:buFont typeface="Arial" panose="020B0604020202020204" pitchFamily="34" charset="0"/>
              <a:buChar char="•"/>
            </a:pPr>
            <a:r>
              <a:rPr lang="en-US" sz="1400" dirty="0">
                <a:latin typeface="Calibri" panose="020F0502020204030204" pitchFamily="34" charset="0"/>
                <a:cs typeface="Calibri" panose="020F0502020204030204" pitchFamily="34" charset="0"/>
              </a:rPr>
              <a:t>Each disk has Read Cache Read Latency, Read Cache Write Latency, Write Buffer Write Latency, Write Buffer Read Latency</a:t>
            </a:r>
          </a:p>
          <a:p>
            <a:pPr marL="631635" lvl="1" indent="-174573">
              <a:buFont typeface="Arial" panose="020B0604020202020204" pitchFamily="34" charset="0"/>
              <a:buChar char="•"/>
            </a:pPr>
            <a:r>
              <a:rPr lang="en-US" sz="1400" dirty="0">
                <a:latin typeface="Calibri" panose="020F0502020204030204" pitchFamily="34" charset="0"/>
                <a:cs typeface="Calibri" panose="020F0502020204030204" pitchFamily="34" charset="0"/>
              </a:rPr>
              <a:t>Total 4 x 20 = 80 counters to check.</a:t>
            </a:r>
          </a:p>
          <a:p>
            <a:pPr marL="174573" indent="-174573">
              <a:buFont typeface="Arial" panose="020B0604020202020204" pitchFamily="34" charset="0"/>
              <a:buChar char="•"/>
            </a:pPr>
            <a:r>
              <a:rPr lang="en-US" sz="1400" dirty="0">
                <a:latin typeface="Calibri" panose="020F0502020204030204" pitchFamily="34" charset="0"/>
                <a:cs typeface="Calibri" panose="020F0502020204030204" pitchFamily="34" charset="0"/>
              </a:rPr>
              <a:t>Is the Capacity Disks performing fast?</a:t>
            </a:r>
          </a:p>
          <a:p>
            <a:pPr marL="631635" lvl="1" indent="-174573">
              <a:buFont typeface="Arial" panose="020B0604020202020204" pitchFamily="34" charset="0"/>
              <a:buChar char="•"/>
            </a:pPr>
            <a:r>
              <a:rPr lang="en-US" sz="1400" dirty="0">
                <a:latin typeface="Calibri" panose="020F0502020204030204" pitchFamily="34" charset="0"/>
                <a:cs typeface="Calibri" panose="020F0502020204030204" pitchFamily="34" charset="0"/>
              </a:rPr>
              <a:t>Check both Read and Write latency. </a:t>
            </a:r>
          </a:p>
          <a:p>
            <a:pPr marL="631635" lvl="1" indent="-174573">
              <a:buFont typeface="Arial" panose="020B0604020202020204" pitchFamily="34" charset="0"/>
              <a:buChar char="•"/>
            </a:pPr>
            <a:r>
              <a:rPr lang="en-US" sz="1400" dirty="0">
                <a:latin typeface="Calibri" panose="020F0502020204030204" pitchFamily="34" charset="0"/>
                <a:cs typeface="Calibri" panose="020F0502020204030204" pitchFamily="34" charset="0"/>
              </a:rPr>
              <a:t>Total 120 x 2 = 240 counters.</a:t>
            </a:r>
          </a:p>
          <a:p>
            <a:pPr marL="174573" indent="-174573">
              <a:buFont typeface="Arial" panose="020B0604020202020204" pitchFamily="34" charset="0"/>
              <a:buChar char="•"/>
            </a:pPr>
            <a:r>
              <a:rPr lang="en-US" sz="1400" dirty="0">
                <a:latin typeface="Calibri" panose="020F0502020204030204" pitchFamily="34" charset="0"/>
                <a:cs typeface="Calibri" panose="020F0502020204030204" pitchFamily="34" charset="0"/>
              </a:rPr>
              <a:t>Is any of the Disk Group running low on space?</a:t>
            </a:r>
          </a:p>
          <a:p>
            <a:pPr marL="174573" indent="-174573">
              <a:buFont typeface="Arial" panose="020B0604020202020204" pitchFamily="34" charset="0"/>
              <a:buChar char="•"/>
            </a:pPr>
            <a:r>
              <a:rPr lang="en-US" sz="1400" dirty="0">
                <a:latin typeface="Calibri" panose="020F0502020204030204" pitchFamily="34" charset="0"/>
                <a:cs typeface="Calibri" panose="020F0502020204030204" pitchFamily="34" charset="0"/>
              </a:rPr>
              <a:t>Is any of the Disk Group facing congestion? </a:t>
            </a:r>
          </a:p>
          <a:p>
            <a:pPr marL="631635" lvl="1" indent="-174573">
              <a:buFont typeface="Arial" panose="020B0604020202020204" pitchFamily="34" charset="0"/>
              <a:buChar char="•"/>
            </a:pPr>
            <a:r>
              <a:rPr lang="en-US" sz="1400" dirty="0">
                <a:latin typeface="Calibri" panose="020F0502020204030204" pitchFamily="34" charset="0"/>
                <a:cs typeface="Calibri" panose="020F0502020204030204" pitchFamily="34" charset="0"/>
              </a:rPr>
              <a:t>Keep each &lt;60. </a:t>
            </a:r>
          </a:p>
          <a:p>
            <a:pPr marL="631635" lvl="1" indent="-174573">
              <a:buFont typeface="Arial" panose="020B0604020202020204" pitchFamily="34" charset="0"/>
              <a:buChar char="•"/>
            </a:pPr>
            <a:r>
              <a:rPr lang="en-US" sz="1400" dirty="0">
                <a:latin typeface="Calibri" panose="020F0502020204030204" pitchFamily="34" charset="0"/>
                <a:cs typeface="Calibri" panose="020F0502020204030204" pitchFamily="34" charset="0"/>
              </a:rPr>
              <a:t>Count the number of </a:t>
            </a:r>
            <a:r>
              <a:rPr lang="en-US" sz="1400" dirty="0" err="1">
                <a:latin typeface="Calibri" panose="020F0502020204030204" pitchFamily="34" charset="0"/>
                <a:cs typeface="Calibri" panose="020F0502020204030204" pitchFamily="34" charset="0"/>
              </a:rPr>
              <a:t>occurance</a:t>
            </a:r>
            <a:r>
              <a:rPr lang="en-US" sz="1400" dirty="0">
                <a:latin typeface="Calibri" panose="020F0502020204030204" pitchFamily="34" charset="0"/>
                <a:cs typeface="Calibri" panose="020F0502020204030204" pitchFamily="34" charset="0"/>
              </a:rPr>
              <a:t> &gt;60</a:t>
            </a:r>
          </a:p>
          <a:p>
            <a:pPr marL="174573" indent="-174573">
              <a:buFont typeface="Arial" panose="020B0604020202020204" pitchFamily="34" charset="0"/>
              <a:buChar char="•"/>
            </a:pPr>
            <a:r>
              <a:rPr lang="en-US" sz="1400" dirty="0">
                <a:latin typeface="Calibri" panose="020F0502020204030204" pitchFamily="34" charset="0"/>
                <a:cs typeface="Calibri" panose="020F0502020204030204" pitchFamily="34" charset="0"/>
              </a:rPr>
              <a:t>Is there outstanding IO on the Disk Group?</a:t>
            </a:r>
          </a:p>
        </p:txBody>
      </p:sp>
      <p:sp>
        <p:nvSpPr>
          <p:cNvPr id="108" name="Rectangle 107">
            <a:extLst>
              <a:ext uri="{FF2B5EF4-FFF2-40B4-BE49-F238E27FC236}">
                <a16:creationId xmlns:a16="http://schemas.microsoft.com/office/drawing/2014/main" id="{3F616E61-CB6C-450B-B52E-539B42B2D40E}"/>
              </a:ext>
            </a:extLst>
          </p:cNvPr>
          <p:cNvSpPr/>
          <p:nvPr/>
        </p:nvSpPr>
        <p:spPr>
          <a:xfrm>
            <a:off x="10496550" y="2679554"/>
            <a:ext cx="1435598" cy="1630965"/>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199" b="1">
                <a:solidFill>
                  <a:srgbClr val="FFFF00"/>
                </a:solidFill>
              </a:rPr>
              <a:t>530</a:t>
            </a:r>
            <a:r>
              <a:rPr lang="en-US" sz="1799"/>
              <a:t> instances of metrics to check</a:t>
            </a:r>
            <a:endParaRPr lang="en-US" sz="1799" dirty="0"/>
          </a:p>
        </p:txBody>
      </p:sp>
    </p:spTree>
    <p:extLst>
      <p:ext uri="{BB962C8B-B14F-4D97-AF65-F5344CB8AC3E}">
        <p14:creationId xmlns:p14="http://schemas.microsoft.com/office/powerpoint/2010/main" val="3425455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591F89B-6A98-4E4D-918B-CD0FAC75463E}"/>
              </a:ext>
            </a:extLst>
          </p:cNvPr>
          <p:cNvSpPr/>
          <p:nvPr/>
        </p:nvSpPr>
        <p:spPr>
          <a:xfrm>
            <a:off x="2306653" y="1"/>
            <a:ext cx="9724673" cy="976528"/>
          </a:xfrm>
          <a:prstGeom prst="rect">
            <a:avLst/>
          </a:prstGeom>
          <a:solidFill>
            <a:schemeClr val="bg1">
              <a:lumMod val="9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2400" b="1">
                <a:solidFill>
                  <a:schemeClr val="bg2">
                    <a:lumMod val="10000"/>
                  </a:schemeClr>
                </a:solidFill>
                <a:latin typeface="Calibri" panose="020F0502020204030204" pitchFamily="34" charset="0"/>
                <a:cs typeface="Calibri" panose="020F0502020204030204" pitchFamily="34" charset="0"/>
              </a:rPr>
              <a:t>Level: World</a:t>
            </a:r>
          </a:p>
        </p:txBody>
      </p:sp>
      <p:sp>
        <p:nvSpPr>
          <p:cNvPr id="17" name="Rectangle 16">
            <a:extLst>
              <a:ext uri="{FF2B5EF4-FFF2-40B4-BE49-F238E27FC236}">
                <a16:creationId xmlns:a16="http://schemas.microsoft.com/office/drawing/2014/main" id="{5E2FA4E3-62E6-442A-9904-215BF848ABB8}"/>
              </a:ext>
            </a:extLst>
          </p:cNvPr>
          <p:cNvSpPr/>
          <p:nvPr/>
        </p:nvSpPr>
        <p:spPr>
          <a:xfrm>
            <a:off x="2311327" y="5873340"/>
            <a:ext cx="9724673" cy="987385"/>
          </a:xfrm>
          <a:prstGeom prst="rect">
            <a:avLst/>
          </a:prstGeom>
          <a:solidFill>
            <a:schemeClr val="bg1">
              <a:lumMod val="9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2400" b="1">
                <a:solidFill>
                  <a:schemeClr val="bg2">
                    <a:lumMod val="10000"/>
                  </a:schemeClr>
                </a:solidFill>
                <a:latin typeface="Calibri" panose="020F0502020204030204" pitchFamily="34" charset="0"/>
                <a:cs typeface="Calibri" panose="020F0502020204030204" pitchFamily="34" charset="0"/>
              </a:rPr>
              <a:t>Navigate</a:t>
            </a:r>
          </a:p>
        </p:txBody>
      </p:sp>
      <p:sp>
        <p:nvSpPr>
          <p:cNvPr id="18" name="Rectangle 17">
            <a:extLst>
              <a:ext uri="{FF2B5EF4-FFF2-40B4-BE49-F238E27FC236}">
                <a16:creationId xmlns:a16="http://schemas.microsoft.com/office/drawing/2014/main" id="{DE18F847-5A47-47F1-BA0E-60C7C4EF9D11}"/>
              </a:ext>
            </a:extLst>
          </p:cNvPr>
          <p:cNvSpPr/>
          <p:nvPr/>
        </p:nvSpPr>
        <p:spPr>
          <a:xfrm>
            <a:off x="2311327" y="4912659"/>
            <a:ext cx="9724673" cy="966081"/>
          </a:xfrm>
          <a:prstGeom prst="rect">
            <a:avLst/>
          </a:prstGeom>
          <a:solidFill>
            <a:schemeClr val="bg1">
              <a:lumMod val="9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2400" b="1">
                <a:solidFill>
                  <a:schemeClr val="bg2">
                    <a:lumMod val="10000"/>
                  </a:schemeClr>
                </a:solidFill>
                <a:latin typeface="Calibri" panose="020F0502020204030204" pitchFamily="34" charset="0"/>
                <a:cs typeface="Calibri" panose="020F0502020204030204" pitchFamily="34" charset="0"/>
              </a:rPr>
              <a:t>Level: Capacity Disk</a:t>
            </a:r>
          </a:p>
        </p:txBody>
      </p:sp>
      <p:sp>
        <p:nvSpPr>
          <p:cNvPr id="11" name="Rectangle 10">
            <a:extLst>
              <a:ext uri="{FF2B5EF4-FFF2-40B4-BE49-F238E27FC236}">
                <a16:creationId xmlns:a16="http://schemas.microsoft.com/office/drawing/2014/main" id="{C42E7574-07E9-4180-9190-1FDEC561D9C9}"/>
              </a:ext>
            </a:extLst>
          </p:cNvPr>
          <p:cNvSpPr/>
          <p:nvPr/>
        </p:nvSpPr>
        <p:spPr>
          <a:xfrm>
            <a:off x="2306654" y="3922544"/>
            <a:ext cx="9724673" cy="987385"/>
          </a:xfrm>
          <a:prstGeom prst="rect">
            <a:avLst/>
          </a:prstGeom>
          <a:solidFill>
            <a:schemeClr val="bg1">
              <a:lumMod val="9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2400" b="1">
                <a:solidFill>
                  <a:schemeClr val="bg2">
                    <a:lumMod val="10000"/>
                  </a:schemeClr>
                </a:solidFill>
                <a:latin typeface="Calibri" panose="020F0502020204030204" pitchFamily="34" charset="0"/>
                <a:cs typeface="Calibri" panose="020F0502020204030204" pitchFamily="34" charset="0"/>
              </a:rPr>
              <a:t>Level: Cache Disk</a:t>
            </a:r>
          </a:p>
        </p:txBody>
      </p:sp>
      <p:sp>
        <p:nvSpPr>
          <p:cNvPr id="12" name="Rectangle 11">
            <a:extLst>
              <a:ext uri="{FF2B5EF4-FFF2-40B4-BE49-F238E27FC236}">
                <a16:creationId xmlns:a16="http://schemas.microsoft.com/office/drawing/2014/main" id="{093CE5E4-5900-4EC4-A405-C791691E693C}"/>
              </a:ext>
            </a:extLst>
          </p:cNvPr>
          <p:cNvSpPr/>
          <p:nvPr/>
        </p:nvSpPr>
        <p:spPr>
          <a:xfrm>
            <a:off x="2306654" y="2961863"/>
            <a:ext cx="9724673" cy="966081"/>
          </a:xfrm>
          <a:prstGeom prst="rect">
            <a:avLst/>
          </a:prstGeom>
          <a:solidFill>
            <a:schemeClr val="bg1">
              <a:lumMod val="9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2400" b="1">
                <a:solidFill>
                  <a:schemeClr val="bg2">
                    <a:lumMod val="10000"/>
                  </a:schemeClr>
                </a:solidFill>
                <a:latin typeface="Calibri" panose="020F0502020204030204" pitchFamily="34" charset="0"/>
                <a:cs typeface="Calibri" panose="020F0502020204030204" pitchFamily="34" charset="0"/>
              </a:rPr>
              <a:t>Level: DG</a:t>
            </a:r>
          </a:p>
        </p:txBody>
      </p:sp>
      <p:sp>
        <p:nvSpPr>
          <p:cNvPr id="13" name="Rectangle 12">
            <a:extLst>
              <a:ext uri="{FF2B5EF4-FFF2-40B4-BE49-F238E27FC236}">
                <a16:creationId xmlns:a16="http://schemas.microsoft.com/office/drawing/2014/main" id="{69A0F0A6-83E0-4866-95E8-F4C0FBD6A768}"/>
              </a:ext>
            </a:extLst>
          </p:cNvPr>
          <p:cNvSpPr/>
          <p:nvPr/>
        </p:nvSpPr>
        <p:spPr>
          <a:xfrm>
            <a:off x="2306654" y="976530"/>
            <a:ext cx="9724673" cy="1985331"/>
          </a:xfrm>
          <a:prstGeom prst="rect">
            <a:avLst/>
          </a:prstGeom>
          <a:solidFill>
            <a:schemeClr val="bg1">
              <a:lumMod val="9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2400" b="1">
                <a:solidFill>
                  <a:schemeClr val="bg2">
                    <a:lumMod val="10000"/>
                  </a:schemeClr>
                </a:solidFill>
                <a:latin typeface="Calibri" panose="020F0502020204030204" pitchFamily="34" charset="0"/>
                <a:cs typeface="Calibri" panose="020F0502020204030204" pitchFamily="34" charset="0"/>
              </a:rPr>
              <a:t>Level: Cluster</a:t>
            </a:r>
          </a:p>
        </p:txBody>
      </p:sp>
      <p:sp>
        <p:nvSpPr>
          <p:cNvPr id="10" name="Title 1">
            <a:extLst>
              <a:ext uri="{FF2B5EF4-FFF2-40B4-BE49-F238E27FC236}">
                <a16:creationId xmlns:a16="http://schemas.microsoft.com/office/drawing/2014/main" id="{8F3C4C0F-E9A6-424F-9D3F-AF7B339FFD6F}"/>
              </a:ext>
            </a:extLst>
          </p:cNvPr>
          <p:cNvSpPr txBox="1">
            <a:spLocks/>
          </p:cNvSpPr>
          <p:nvPr/>
        </p:nvSpPr>
        <p:spPr>
          <a:xfrm>
            <a:off x="-19473" y="1058044"/>
            <a:ext cx="1668000" cy="513000"/>
          </a:xfrm>
          <a:prstGeom prst="rect">
            <a:avLst/>
          </a:prstGeom>
        </p:spPr>
        <p:style>
          <a:lnRef idx="0">
            <a:schemeClr val="accent2"/>
          </a:lnRef>
          <a:fillRef idx="3">
            <a:schemeClr val="accent2"/>
          </a:fillRef>
          <a:effectRef idx="3">
            <a:schemeClr val="accent2"/>
          </a:effectRef>
          <a:fontRef idx="minor">
            <a:schemeClr val="lt1"/>
          </a:fontRef>
        </p:style>
        <p:txBody>
          <a:bodyPr vert="horz" wrap="none" lIns="0" tIns="0" rIns="0" bIns="0" rtlCol="0" anchor="ctr">
            <a:noAutofit/>
          </a:bodyPr>
          <a:lstStyle>
            <a:lvl1pPr algn="l" defTabSz="914400" rtl="0" eaLnBrk="1" latinLnBrk="0" hangingPunct="1">
              <a:lnSpc>
                <a:spcPct val="90000"/>
              </a:lnSpc>
              <a:spcBef>
                <a:spcPct val="0"/>
              </a:spcBef>
              <a:buNone/>
              <a:defRPr sz="2800" b="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SG" sz="2400" b="1">
                <a:solidFill>
                  <a:schemeClr val="lt1"/>
                </a:solidFill>
                <a:latin typeface="+mn-lt"/>
                <a:ea typeface="+mn-ea"/>
                <a:cs typeface="+mn-cs"/>
              </a:rPr>
              <a:t>vSAN</a:t>
            </a:r>
            <a:endParaRPr lang="en-SG" sz="2400" b="1"/>
          </a:p>
        </p:txBody>
      </p:sp>
      <p:pic>
        <p:nvPicPr>
          <p:cNvPr id="3" name="Picture 2">
            <a:extLst>
              <a:ext uri="{FF2B5EF4-FFF2-40B4-BE49-F238E27FC236}">
                <a16:creationId xmlns:a16="http://schemas.microsoft.com/office/drawing/2014/main" id="{6B7FE0B1-2627-42C1-8CB5-6C249D32CB80}"/>
              </a:ext>
            </a:extLst>
          </p:cNvPr>
          <p:cNvPicPr>
            <a:picLocks noChangeAspect="1"/>
          </p:cNvPicPr>
          <p:nvPr/>
        </p:nvPicPr>
        <p:blipFill>
          <a:blip r:embed="rId2"/>
          <a:stretch>
            <a:fillRect/>
          </a:stretch>
        </p:blipFill>
        <p:spPr>
          <a:xfrm>
            <a:off x="5418352" y="-1"/>
            <a:ext cx="5640975" cy="3939309"/>
          </a:xfrm>
          <a:prstGeom prst="rect">
            <a:avLst/>
          </a:prstGeom>
        </p:spPr>
      </p:pic>
      <p:pic>
        <p:nvPicPr>
          <p:cNvPr id="5" name="Picture 4">
            <a:extLst>
              <a:ext uri="{FF2B5EF4-FFF2-40B4-BE49-F238E27FC236}">
                <a16:creationId xmlns:a16="http://schemas.microsoft.com/office/drawing/2014/main" id="{E13171A5-C228-4A8D-B2E5-B29F84286C0E}"/>
              </a:ext>
            </a:extLst>
          </p:cNvPr>
          <p:cNvPicPr>
            <a:picLocks noChangeAspect="1"/>
          </p:cNvPicPr>
          <p:nvPr/>
        </p:nvPicPr>
        <p:blipFill>
          <a:blip r:embed="rId3"/>
          <a:stretch>
            <a:fillRect/>
          </a:stretch>
        </p:blipFill>
        <p:spPr>
          <a:xfrm>
            <a:off x="5422969" y="3930672"/>
            <a:ext cx="5613019" cy="2938440"/>
          </a:xfrm>
          <a:prstGeom prst="rect">
            <a:avLst/>
          </a:prstGeom>
        </p:spPr>
      </p:pic>
      <p:cxnSp>
        <p:nvCxnSpPr>
          <p:cNvPr id="14" name="Straight Connector 13">
            <a:extLst>
              <a:ext uri="{FF2B5EF4-FFF2-40B4-BE49-F238E27FC236}">
                <a16:creationId xmlns:a16="http://schemas.microsoft.com/office/drawing/2014/main" id="{BA4FD1E2-6210-4207-86E4-7BD48C9D27EE}"/>
              </a:ext>
            </a:extLst>
          </p:cNvPr>
          <p:cNvCxnSpPr>
            <a:cxnSpLocks/>
          </p:cNvCxnSpPr>
          <p:nvPr/>
        </p:nvCxnSpPr>
        <p:spPr bwMode="gray">
          <a:xfrm>
            <a:off x="2295830" y="2961862"/>
            <a:ext cx="9724673" cy="0"/>
          </a:xfrm>
          <a:prstGeom prst="line">
            <a:avLst/>
          </a:prstGeom>
          <a:ln w="19050">
            <a:solidFill>
              <a:schemeClr val="bg2">
                <a:lumMod val="1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6FD9110-754B-4C8F-8973-459DFA365172}"/>
              </a:ext>
            </a:extLst>
          </p:cNvPr>
          <p:cNvCxnSpPr>
            <a:cxnSpLocks/>
          </p:cNvCxnSpPr>
          <p:nvPr/>
        </p:nvCxnSpPr>
        <p:spPr bwMode="gray">
          <a:xfrm>
            <a:off x="2306654" y="3930672"/>
            <a:ext cx="9724673" cy="0"/>
          </a:xfrm>
          <a:prstGeom prst="line">
            <a:avLst/>
          </a:prstGeom>
          <a:ln w="19050">
            <a:solidFill>
              <a:schemeClr val="bg2">
                <a:lumMod val="1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9CCED8B-A5D2-491A-8562-A6CB3BCC01CE}"/>
              </a:ext>
            </a:extLst>
          </p:cNvPr>
          <p:cNvCxnSpPr>
            <a:cxnSpLocks/>
          </p:cNvCxnSpPr>
          <p:nvPr/>
        </p:nvCxnSpPr>
        <p:spPr bwMode="gray">
          <a:xfrm>
            <a:off x="2311327" y="4909929"/>
            <a:ext cx="9724673" cy="0"/>
          </a:xfrm>
          <a:prstGeom prst="line">
            <a:avLst/>
          </a:prstGeom>
          <a:ln w="19050">
            <a:solidFill>
              <a:schemeClr val="bg2">
                <a:lumMod val="1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16C186-1D47-4C85-93E0-FAE6862CF927}"/>
              </a:ext>
            </a:extLst>
          </p:cNvPr>
          <p:cNvCxnSpPr>
            <a:cxnSpLocks/>
          </p:cNvCxnSpPr>
          <p:nvPr/>
        </p:nvCxnSpPr>
        <p:spPr bwMode="gray">
          <a:xfrm>
            <a:off x="2311327" y="5881468"/>
            <a:ext cx="9724673" cy="0"/>
          </a:xfrm>
          <a:prstGeom prst="line">
            <a:avLst/>
          </a:prstGeom>
          <a:ln w="19050">
            <a:solidFill>
              <a:schemeClr val="bg2">
                <a:lumMod val="1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9DFD5E0-2B35-432A-AE85-F8B66D63F94B}"/>
              </a:ext>
            </a:extLst>
          </p:cNvPr>
          <p:cNvCxnSpPr>
            <a:cxnSpLocks/>
          </p:cNvCxnSpPr>
          <p:nvPr/>
        </p:nvCxnSpPr>
        <p:spPr bwMode="gray">
          <a:xfrm>
            <a:off x="2306653" y="976530"/>
            <a:ext cx="9724673" cy="0"/>
          </a:xfrm>
          <a:prstGeom prst="line">
            <a:avLst/>
          </a:prstGeom>
          <a:ln w="19050">
            <a:solidFill>
              <a:schemeClr val="bg2">
                <a:lumMod val="10000"/>
              </a:schemeClr>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740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7" grpId="0" animBg="1"/>
      <p:bldP spid="18" grpId="0" animBg="1"/>
      <p:bldP spid="11"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660B8D7-8010-BBFB-6788-BE799840B5A7}"/>
              </a:ext>
            </a:extLst>
          </p:cNvPr>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4770023"/>
            <a:ext cx="12188825" cy="208797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152" y="1895118"/>
            <a:ext cx="2411927" cy="2794146"/>
          </a:xfrm>
          <a:prstGeom prst="rect">
            <a:avLst/>
          </a:prstGeom>
        </p:spPr>
      </p:pic>
      <p:sp>
        <p:nvSpPr>
          <p:cNvPr id="11" name="Title 10">
            <a:extLst>
              <a:ext uri="{FF2B5EF4-FFF2-40B4-BE49-F238E27FC236}">
                <a16:creationId xmlns:a16="http://schemas.microsoft.com/office/drawing/2014/main" id="{E9AB099F-86FC-4267-B047-23A14F1C8CE8}"/>
              </a:ext>
            </a:extLst>
          </p:cNvPr>
          <p:cNvSpPr>
            <a:spLocks noGrp="1"/>
          </p:cNvSpPr>
          <p:nvPr>
            <p:ph type="title"/>
          </p:nvPr>
        </p:nvSpPr>
        <p:spPr/>
        <p:txBody>
          <a:bodyPr/>
          <a:lstStyle/>
          <a:p>
            <a:r>
              <a:rPr lang="en-US" dirty="0"/>
              <a:t>Your World. Not operationalized.</a:t>
            </a:r>
          </a:p>
        </p:txBody>
      </p:sp>
      <p:sp>
        <p:nvSpPr>
          <p:cNvPr id="13" name="Subtitle 12">
            <a:extLst>
              <a:ext uri="{FF2B5EF4-FFF2-40B4-BE49-F238E27FC236}">
                <a16:creationId xmlns:a16="http://schemas.microsoft.com/office/drawing/2014/main" id="{32B0F3E6-AA0D-499E-81DD-A0EC407F1658}"/>
              </a:ext>
            </a:extLst>
          </p:cNvPr>
          <p:cNvSpPr>
            <a:spLocks noGrp="1"/>
          </p:cNvSpPr>
          <p:nvPr>
            <p:ph type="subTitle" idx="10"/>
          </p:nvPr>
        </p:nvSpPr>
        <p:spPr/>
        <p:txBody>
          <a:bodyPr/>
          <a:lstStyle/>
          <a:p>
            <a:r>
              <a:rPr lang="en-US" dirty="0"/>
              <a:t>How it started</a:t>
            </a:r>
          </a:p>
        </p:txBody>
      </p:sp>
      <p:sp>
        <p:nvSpPr>
          <p:cNvPr id="4" name="Hexagon 3"/>
          <p:cNvSpPr/>
          <p:nvPr/>
        </p:nvSpPr>
        <p:spPr>
          <a:xfrm rot="16200000">
            <a:off x="688556" y="1951627"/>
            <a:ext cx="3090900" cy="2664572"/>
          </a:xfrm>
          <a:prstGeom prst="hexagon">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Hexagon 5"/>
          <p:cNvSpPr/>
          <p:nvPr/>
        </p:nvSpPr>
        <p:spPr>
          <a:xfrm rot="16200000">
            <a:off x="8867367" y="2020405"/>
            <a:ext cx="3090900" cy="2664572"/>
          </a:xfrm>
          <a:prstGeom prst="hexagon">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901720" y="4718618"/>
            <a:ext cx="2664575" cy="52398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solidFill>
                  <a:srgbClr val="FF0000"/>
                </a:solidFill>
              </a:rPr>
              <a:t>Your Customers</a:t>
            </a:r>
          </a:p>
        </p:txBody>
      </p:sp>
      <p:sp>
        <p:nvSpPr>
          <p:cNvPr id="8" name="Rectangle 7"/>
          <p:cNvSpPr/>
          <p:nvPr/>
        </p:nvSpPr>
        <p:spPr>
          <a:xfrm>
            <a:off x="9074382" y="4829363"/>
            <a:ext cx="2664575" cy="52398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solidFill>
                  <a:srgbClr val="FF0000"/>
                </a:solidFill>
              </a:rPr>
              <a:t>Your Boss</a:t>
            </a:r>
          </a:p>
        </p:txBody>
      </p:sp>
      <p:sp>
        <p:nvSpPr>
          <p:cNvPr id="9" name="Rectangle 8"/>
          <p:cNvSpPr/>
          <p:nvPr/>
        </p:nvSpPr>
        <p:spPr>
          <a:xfrm>
            <a:off x="5502833" y="6065215"/>
            <a:ext cx="1392718" cy="52398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solidFill>
                  <a:schemeClr val="accent1"/>
                </a:solidFill>
              </a:rPr>
              <a:t>You</a:t>
            </a:r>
          </a:p>
        </p:txBody>
      </p:sp>
      <p:sp>
        <p:nvSpPr>
          <p:cNvPr id="10" name="Lightning Bolt 9"/>
          <p:cNvSpPr/>
          <p:nvPr/>
        </p:nvSpPr>
        <p:spPr>
          <a:xfrm rot="20651264">
            <a:off x="3772202" y="3479601"/>
            <a:ext cx="1407560" cy="998652"/>
          </a:xfrm>
          <a:prstGeom prst="lightningBol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Lightning Bolt 11"/>
          <p:cNvSpPr/>
          <p:nvPr/>
        </p:nvSpPr>
        <p:spPr>
          <a:xfrm rot="948736" flipH="1">
            <a:off x="7222607" y="3479601"/>
            <a:ext cx="1407560" cy="998652"/>
          </a:xfrm>
          <a:prstGeom prst="lightningBol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07031390-7492-42DB-A699-6D6D52B594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0531" y="1518657"/>
            <a:ext cx="6426904" cy="3668068"/>
          </a:xfrm>
          <a:prstGeom prst="rect">
            <a:avLst/>
          </a:prstGeom>
        </p:spPr>
      </p:pic>
      <p:pic>
        <p:nvPicPr>
          <p:cNvPr id="18" name="Picture 17">
            <a:extLst>
              <a:ext uri="{FF2B5EF4-FFF2-40B4-BE49-F238E27FC236}">
                <a16:creationId xmlns:a16="http://schemas.microsoft.com/office/drawing/2014/main" id="{2B9612A9-306C-4066-AF3D-AB0D15486B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8524" y="3647318"/>
            <a:ext cx="4965146" cy="2833789"/>
          </a:xfrm>
          <a:prstGeom prst="rect">
            <a:avLst/>
          </a:prstGeom>
        </p:spPr>
      </p:pic>
      <p:sp>
        <p:nvSpPr>
          <p:cNvPr id="5" name="Hexagon 4"/>
          <p:cNvSpPr/>
          <p:nvPr/>
        </p:nvSpPr>
        <p:spPr>
          <a:xfrm rot="16200000">
            <a:off x="5085302" y="4085254"/>
            <a:ext cx="2262909" cy="1959924"/>
          </a:xfrm>
          <a:prstGeom prst="hexagon">
            <a:avLst/>
          </a:prstGeom>
          <a:no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itle 1">
            <a:extLst>
              <a:ext uri="{FF2B5EF4-FFF2-40B4-BE49-F238E27FC236}">
                <a16:creationId xmlns:a16="http://schemas.microsoft.com/office/drawing/2014/main" id="{76CA6CB6-AE24-4432-9BC0-3D394A464836}"/>
              </a:ext>
            </a:extLst>
          </p:cNvPr>
          <p:cNvSpPr txBox="1">
            <a:spLocks/>
          </p:cNvSpPr>
          <p:nvPr/>
        </p:nvSpPr>
        <p:spPr>
          <a:xfrm>
            <a:off x="539838" y="330200"/>
            <a:ext cx="10969943" cy="8128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dirty="0"/>
          </a:p>
        </p:txBody>
      </p:sp>
      <p:sp>
        <p:nvSpPr>
          <p:cNvPr id="20" name="Rectangle 19">
            <a:extLst>
              <a:ext uri="{FF2B5EF4-FFF2-40B4-BE49-F238E27FC236}">
                <a16:creationId xmlns:a16="http://schemas.microsoft.com/office/drawing/2014/main" id="{E0ABDFC4-7CDE-42FA-BF5F-D111EF780C3B}"/>
              </a:ext>
            </a:extLst>
          </p:cNvPr>
          <p:cNvSpPr/>
          <p:nvPr/>
        </p:nvSpPr>
        <p:spPr>
          <a:xfrm>
            <a:off x="932517" y="5353345"/>
            <a:ext cx="2664575" cy="52398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rgbClr val="FF0000"/>
                </a:solidFill>
                <a:latin typeface="Times" panose="02020603050405020304" pitchFamily="18" charset="0"/>
                <a:cs typeface="Times" panose="02020603050405020304" pitchFamily="18" charset="0"/>
              </a:rPr>
              <a:t>“Need more HW! Your infra is slow”</a:t>
            </a:r>
          </a:p>
        </p:txBody>
      </p:sp>
      <p:sp>
        <p:nvSpPr>
          <p:cNvPr id="21" name="Rectangle 20">
            <a:extLst>
              <a:ext uri="{FF2B5EF4-FFF2-40B4-BE49-F238E27FC236}">
                <a16:creationId xmlns:a16="http://schemas.microsoft.com/office/drawing/2014/main" id="{804FDE6A-A5FB-4052-863F-3C9D3CCBB11E}"/>
              </a:ext>
            </a:extLst>
          </p:cNvPr>
          <p:cNvSpPr/>
          <p:nvPr/>
        </p:nvSpPr>
        <p:spPr>
          <a:xfrm>
            <a:off x="9014847" y="5353345"/>
            <a:ext cx="2664575" cy="52398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rgbClr val="FF0000"/>
                </a:solidFill>
                <a:latin typeface="Times" panose="02020603050405020304" pitchFamily="18" charset="0"/>
                <a:cs typeface="Times" panose="02020603050405020304" pitchFamily="18" charset="0"/>
              </a:rPr>
              <a:t>“Your infra is not full. Add more VM!”</a:t>
            </a:r>
          </a:p>
        </p:txBody>
      </p:sp>
    </p:spTree>
    <p:extLst>
      <p:ext uri="{BB962C8B-B14F-4D97-AF65-F5344CB8AC3E}">
        <p14:creationId xmlns:p14="http://schemas.microsoft.com/office/powerpoint/2010/main" val="212503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p:stCondLst>
                              <p:cond delay="0"/>
                            </p:stCondLst>
                            <p:childTnLst>
                              <p:par>
                                <p:cTn id="12" presetID="22" presetClass="entr" presetSubtype="8"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left)">
                                      <p:cBhvr>
                                        <p:cTn id="14" dur="500"/>
                                        <p:tgtEl>
                                          <p:spTgt spid="20"/>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childTnLst>
                                </p:cTn>
                              </p:par>
                              <p:par>
                                <p:cTn id="24" presetID="22" presetClass="entr" presetSubtype="2"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right)">
                                      <p:cBhvr>
                                        <p:cTn id="29" dur="500"/>
                                        <p:tgtEl>
                                          <p:spTgt spid="21"/>
                                        </p:tgtEl>
                                      </p:cBhvr>
                                    </p:animEffect>
                                  </p:childTnLst>
                                </p:cTn>
                              </p:par>
                              <p:par>
                                <p:cTn id="30" presetID="1"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8" grpId="0"/>
      <p:bldP spid="9" grpId="0"/>
      <p:bldP spid="10" grpId="0" animBg="1"/>
      <p:bldP spid="12" grpId="0" animBg="1"/>
      <p:bldP spid="5" grpId="0" animBg="1"/>
      <p:bldP spid="20" grpId="0"/>
      <p:bldP spid="2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Rectangle 106">
            <a:extLst>
              <a:ext uri="{FF2B5EF4-FFF2-40B4-BE49-F238E27FC236}">
                <a16:creationId xmlns:a16="http://schemas.microsoft.com/office/drawing/2014/main" id="{B987EAC3-B5EF-40E6-9D0E-CAB52999C31F}"/>
              </a:ext>
            </a:extLst>
          </p:cNvPr>
          <p:cNvSpPr/>
          <p:nvPr/>
        </p:nvSpPr>
        <p:spPr>
          <a:xfrm>
            <a:off x="169184" y="1288337"/>
            <a:ext cx="5850636" cy="4707934"/>
          </a:xfrm>
          <a:prstGeom prst="rect">
            <a:avLst/>
          </a:prstGeom>
          <a:ln/>
        </p:spPr>
        <p:style>
          <a:lnRef idx="1">
            <a:schemeClr val="dk1"/>
          </a:lnRef>
          <a:fillRef idx="3">
            <a:schemeClr val="dk1"/>
          </a:fillRef>
          <a:effectRef idx="2">
            <a:schemeClr val="dk1"/>
          </a:effectRef>
          <a:fontRef idx="minor">
            <a:schemeClr val="lt1"/>
          </a:fontRef>
        </p:style>
        <p:txBody>
          <a:bodyPr rtlCol="0" anchor="t"/>
          <a:lstStyle/>
          <a:p>
            <a:pPr algn="ctr"/>
            <a:r>
              <a:rPr lang="en-US" sz="1799" dirty="0"/>
              <a:t>vSAN Cluster</a:t>
            </a:r>
          </a:p>
          <a:p>
            <a:pPr algn="ctr"/>
            <a:r>
              <a:rPr lang="en-US" sz="1400" dirty="0">
                <a:solidFill>
                  <a:srgbClr val="FFFF00"/>
                </a:solidFill>
              </a:rPr>
              <a:t>10 ESXi, 40 NICs, 10 vSAN network, 20 Cache Disks, 120 Capacity Disks</a:t>
            </a:r>
          </a:p>
        </p:txBody>
      </p:sp>
      <p:grpSp>
        <p:nvGrpSpPr>
          <p:cNvPr id="41" name="Group 40">
            <a:extLst>
              <a:ext uri="{FF2B5EF4-FFF2-40B4-BE49-F238E27FC236}">
                <a16:creationId xmlns:a16="http://schemas.microsoft.com/office/drawing/2014/main" id="{79E4E467-504A-4866-BE47-217BD8E13776}"/>
              </a:ext>
            </a:extLst>
          </p:cNvPr>
          <p:cNvGrpSpPr/>
          <p:nvPr/>
        </p:nvGrpSpPr>
        <p:grpSpPr>
          <a:xfrm>
            <a:off x="259853" y="2138550"/>
            <a:ext cx="4571557" cy="2425816"/>
            <a:chOff x="410732" y="1940094"/>
            <a:chExt cx="4763248" cy="2426448"/>
          </a:xfrm>
        </p:grpSpPr>
        <p:sp>
          <p:nvSpPr>
            <p:cNvPr id="5" name="Rectangle 4">
              <a:extLst>
                <a:ext uri="{FF2B5EF4-FFF2-40B4-BE49-F238E27FC236}">
                  <a16:creationId xmlns:a16="http://schemas.microsoft.com/office/drawing/2014/main" id="{4D822E11-CACC-417A-8926-7567DC2E888F}"/>
                </a:ext>
              </a:extLst>
            </p:cNvPr>
            <p:cNvSpPr/>
            <p:nvPr/>
          </p:nvSpPr>
          <p:spPr>
            <a:xfrm>
              <a:off x="410732" y="1940094"/>
              <a:ext cx="4763248" cy="2319485"/>
            </a:xfrm>
            <a:prstGeom prst="rect">
              <a:avLst/>
            </a:prstGeom>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sz="1799" dirty="0"/>
                <a:t>ESXi</a:t>
              </a:r>
            </a:p>
          </p:txBody>
        </p:sp>
        <p:grpSp>
          <p:nvGrpSpPr>
            <p:cNvPr id="36" name="Group 35">
              <a:extLst>
                <a:ext uri="{FF2B5EF4-FFF2-40B4-BE49-F238E27FC236}">
                  <a16:creationId xmlns:a16="http://schemas.microsoft.com/office/drawing/2014/main" id="{B11E817A-2170-4AE7-A7F3-78E5EF68884D}"/>
                </a:ext>
              </a:extLst>
            </p:cNvPr>
            <p:cNvGrpSpPr/>
            <p:nvPr/>
          </p:nvGrpSpPr>
          <p:grpSpPr>
            <a:xfrm>
              <a:off x="1665703" y="4112628"/>
              <a:ext cx="2253306" cy="253914"/>
              <a:chOff x="1694497" y="4076417"/>
              <a:chExt cx="2253306" cy="366325"/>
            </a:xfrm>
          </p:grpSpPr>
          <p:sp>
            <p:nvSpPr>
              <p:cNvPr id="28" name="Rectangle 27">
                <a:extLst>
                  <a:ext uri="{FF2B5EF4-FFF2-40B4-BE49-F238E27FC236}">
                    <a16:creationId xmlns:a16="http://schemas.microsoft.com/office/drawing/2014/main" id="{44D14CAB-E849-48B5-8EB6-1329E7B0BBB3}"/>
                  </a:ext>
                </a:extLst>
              </p:cNvPr>
              <p:cNvSpPr/>
              <p:nvPr/>
            </p:nvSpPr>
            <p:spPr>
              <a:xfrm>
                <a:off x="1694497"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sp>
            <p:nvSpPr>
              <p:cNvPr id="29" name="Rectangle 28">
                <a:extLst>
                  <a:ext uri="{FF2B5EF4-FFF2-40B4-BE49-F238E27FC236}">
                    <a16:creationId xmlns:a16="http://schemas.microsoft.com/office/drawing/2014/main" id="{C65EAE66-43C6-4E40-9727-819B16750ACE}"/>
                  </a:ext>
                </a:extLst>
              </p:cNvPr>
              <p:cNvSpPr/>
              <p:nvPr/>
            </p:nvSpPr>
            <p:spPr>
              <a:xfrm>
                <a:off x="2290569"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sp>
            <p:nvSpPr>
              <p:cNvPr id="34" name="Rectangle 33">
                <a:extLst>
                  <a:ext uri="{FF2B5EF4-FFF2-40B4-BE49-F238E27FC236}">
                    <a16:creationId xmlns:a16="http://schemas.microsoft.com/office/drawing/2014/main" id="{DA47F603-1226-4F41-8C81-051797B8067D}"/>
                  </a:ext>
                </a:extLst>
              </p:cNvPr>
              <p:cNvSpPr/>
              <p:nvPr/>
            </p:nvSpPr>
            <p:spPr>
              <a:xfrm>
                <a:off x="2886641"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sp>
            <p:nvSpPr>
              <p:cNvPr id="35" name="Rectangle 34">
                <a:extLst>
                  <a:ext uri="{FF2B5EF4-FFF2-40B4-BE49-F238E27FC236}">
                    <a16:creationId xmlns:a16="http://schemas.microsoft.com/office/drawing/2014/main" id="{936D9143-938C-4776-BC87-4538EA86CB99}"/>
                  </a:ext>
                </a:extLst>
              </p:cNvPr>
              <p:cNvSpPr/>
              <p:nvPr/>
            </p:nvSpPr>
            <p:spPr>
              <a:xfrm>
                <a:off x="3482713"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grpSp>
      </p:grpSp>
      <p:sp>
        <p:nvSpPr>
          <p:cNvPr id="4" name="Title 3">
            <a:extLst>
              <a:ext uri="{FF2B5EF4-FFF2-40B4-BE49-F238E27FC236}">
                <a16:creationId xmlns:a16="http://schemas.microsoft.com/office/drawing/2014/main" id="{45D76DA0-98E2-4122-9B79-40ABA813267D}"/>
              </a:ext>
            </a:extLst>
          </p:cNvPr>
          <p:cNvSpPr>
            <a:spLocks noGrp="1"/>
          </p:cNvSpPr>
          <p:nvPr>
            <p:ph type="title"/>
          </p:nvPr>
        </p:nvSpPr>
        <p:spPr/>
        <p:txBody>
          <a:bodyPr/>
          <a:lstStyle/>
          <a:p>
            <a:r>
              <a:rPr lang="en-US"/>
              <a:t>Monitoring a vSAN cluster</a:t>
            </a:r>
          </a:p>
        </p:txBody>
      </p:sp>
      <p:sp>
        <p:nvSpPr>
          <p:cNvPr id="2" name="Subtitle 1">
            <a:extLst>
              <a:ext uri="{FF2B5EF4-FFF2-40B4-BE49-F238E27FC236}">
                <a16:creationId xmlns:a16="http://schemas.microsoft.com/office/drawing/2014/main" id="{CE3BA280-25FB-4F7F-8E5A-FD60FF32B3C0}"/>
              </a:ext>
            </a:extLst>
          </p:cNvPr>
          <p:cNvSpPr>
            <a:spLocks noGrp="1"/>
          </p:cNvSpPr>
          <p:nvPr>
            <p:ph type="subTitle" idx="10"/>
          </p:nvPr>
        </p:nvSpPr>
        <p:spPr/>
        <p:txBody>
          <a:bodyPr/>
          <a:lstStyle/>
          <a:p>
            <a:endParaRPr lang="en-US"/>
          </a:p>
        </p:txBody>
      </p:sp>
      <p:grpSp>
        <p:nvGrpSpPr>
          <p:cNvPr id="56" name="Group 55">
            <a:extLst>
              <a:ext uri="{FF2B5EF4-FFF2-40B4-BE49-F238E27FC236}">
                <a16:creationId xmlns:a16="http://schemas.microsoft.com/office/drawing/2014/main" id="{2355866C-4005-4CA7-AAD3-4C8D037EFF10}"/>
              </a:ext>
            </a:extLst>
          </p:cNvPr>
          <p:cNvGrpSpPr/>
          <p:nvPr/>
        </p:nvGrpSpPr>
        <p:grpSpPr>
          <a:xfrm>
            <a:off x="412214" y="2290911"/>
            <a:ext cx="4571557" cy="2425816"/>
            <a:chOff x="410732" y="1940094"/>
            <a:chExt cx="4763248" cy="2426448"/>
          </a:xfrm>
        </p:grpSpPr>
        <p:sp>
          <p:nvSpPr>
            <p:cNvPr id="57" name="Rectangle 56">
              <a:extLst>
                <a:ext uri="{FF2B5EF4-FFF2-40B4-BE49-F238E27FC236}">
                  <a16:creationId xmlns:a16="http://schemas.microsoft.com/office/drawing/2014/main" id="{2DC2D0A6-5617-46A2-BB2D-665F28B3387F}"/>
                </a:ext>
              </a:extLst>
            </p:cNvPr>
            <p:cNvSpPr/>
            <p:nvPr/>
          </p:nvSpPr>
          <p:spPr>
            <a:xfrm>
              <a:off x="410732" y="1940094"/>
              <a:ext cx="4763248" cy="2319485"/>
            </a:xfrm>
            <a:prstGeom prst="rect">
              <a:avLst/>
            </a:prstGeom>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sz="1799" dirty="0"/>
                <a:t>ESXi</a:t>
              </a:r>
            </a:p>
          </p:txBody>
        </p:sp>
        <p:grpSp>
          <p:nvGrpSpPr>
            <p:cNvPr id="58" name="Group 57">
              <a:extLst>
                <a:ext uri="{FF2B5EF4-FFF2-40B4-BE49-F238E27FC236}">
                  <a16:creationId xmlns:a16="http://schemas.microsoft.com/office/drawing/2014/main" id="{CBF10442-3E02-47BD-BB00-F338C2F5FCFD}"/>
                </a:ext>
              </a:extLst>
            </p:cNvPr>
            <p:cNvGrpSpPr/>
            <p:nvPr/>
          </p:nvGrpSpPr>
          <p:grpSpPr>
            <a:xfrm>
              <a:off x="1665703" y="4112628"/>
              <a:ext cx="2253306" cy="253914"/>
              <a:chOff x="1694497" y="4076417"/>
              <a:chExt cx="2253306" cy="366325"/>
            </a:xfrm>
          </p:grpSpPr>
          <p:sp>
            <p:nvSpPr>
              <p:cNvPr id="59" name="Rectangle 58">
                <a:extLst>
                  <a:ext uri="{FF2B5EF4-FFF2-40B4-BE49-F238E27FC236}">
                    <a16:creationId xmlns:a16="http://schemas.microsoft.com/office/drawing/2014/main" id="{532C94DF-3922-49CB-B267-150812E708A6}"/>
                  </a:ext>
                </a:extLst>
              </p:cNvPr>
              <p:cNvSpPr/>
              <p:nvPr/>
            </p:nvSpPr>
            <p:spPr>
              <a:xfrm>
                <a:off x="1694497"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sp>
            <p:nvSpPr>
              <p:cNvPr id="60" name="Rectangle 59">
                <a:extLst>
                  <a:ext uri="{FF2B5EF4-FFF2-40B4-BE49-F238E27FC236}">
                    <a16:creationId xmlns:a16="http://schemas.microsoft.com/office/drawing/2014/main" id="{4B9D2662-FE11-4A02-BD54-825F959845D6}"/>
                  </a:ext>
                </a:extLst>
              </p:cNvPr>
              <p:cNvSpPr/>
              <p:nvPr/>
            </p:nvSpPr>
            <p:spPr>
              <a:xfrm>
                <a:off x="2290569"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sp>
            <p:nvSpPr>
              <p:cNvPr id="61" name="Rectangle 60">
                <a:extLst>
                  <a:ext uri="{FF2B5EF4-FFF2-40B4-BE49-F238E27FC236}">
                    <a16:creationId xmlns:a16="http://schemas.microsoft.com/office/drawing/2014/main" id="{3329C343-D9EE-43C1-86AB-FE1F328C775C}"/>
                  </a:ext>
                </a:extLst>
              </p:cNvPr>
              <p:cNvSpPr/>
              <p:nvPr/>
            </p:nvSpPr>
            <p:spPr>
              <a:xfrm>
                <a:off x="2886641"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sp>
            <p:nvSpPr>
              <p:cNvPr id="62" name="Rectangle 61">
                <a:extLst>
                  <a:ext uri="{FF2B5EF4-FFF2-40B4-BE49-F238E27FC236}">
                    <a16:creationId xmlns:a16="http://schemas.microsoft.com/office/drawing/2014/main" id="{D463B1C3-8913-44DC-BCBF-F8EE9D8AAB88}"/>
                  </a:ext>
                </a:extLst>
              </p:cNvPr>
              <p:cNvSpPr/>
              <p:nvPr/>
            </p:nvSpPr>
            <p:spPr>
              <a:xfrm>
                <a:off x="3482713"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grpSp>
      </p:grpSp>
      <p:grpSp>
        <p:nvGrpSpPr>
          <p:cNvPr id="63" name="Group 62">
            <a:extLst>
              <a:ext uri="{FF2B5EF4-FFF2-40B4-BE49-F238E27FC236}">
                <a16:creationId xmlns:a16="http://schemas.microsoft.com/office/drawing/2014/main" id="{5766D3DC-7A7C-4C6C-9200-4A7422287250}"/>
              </a:ext>
            </a:extLst>
          </p:cNvPr>
          <p:cNvGrpSpPr/>
          <p:nvPr/>
        </p:nvGrpSpPr>
        <p:grpSpPr>
          <a:xfrm>
            <a:off x="564574" y="2443271"/>
            <a:ext cx="4571557" cy="2425816"/>
            <a:chOff x="410732" y="1940094"/>
            <a:chExt cx="4763248" cy="2426448"/>
          </a:xfrm>
        </p:grpSpPr>
        <p:sp>
          <p:nvSpPr>
            <p:cNvPr id="64" name="Rectangle 63">
              <a:extLst>
                <a:ext uri="{FF2B5EF4-FFF2-40B4-BE49-F238E27FC236}">
                  <a16:creationId xmlns:a16="http://schemas.microsoft.com/office/drawing/2014/main" id="{2019CBAC-503F-4524-8947-612698A5C23F}"/>
                </a:ext>
              </a:extLst>
            </p:cNvPr>
            <p:cNvSpPr/>
            <p:nvPr/>
          </p:nvSpPr>
          <p:spPr>
            <a:xfrm>
              <a:off x="410732" y="1940094"/>
              <a:ext cx="4763248" cy="2319485"/>
            </a:xfrm>
            <a:prstGeom prst="rect">
              <a:avLst/>
            </a:prstGeom>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sz="1799" dirty="0"/>
                <a:t>ESXi</a:t>
              </a:r>
            </a:p>
          </p:txBody>
        </p:sp>
        <p:grpSp>
          <p:nvGrpSpPr>
            <p:cNvPr id="65" name="Group 64">
              <a:extLst>
                <a:ext uri="{FF2B5EF4-FFF2-40B4-BE49-F238E27FC236}">
                  <a16:creationId xmlns:a16="http://schemas.microsoft.com/office/drawing/2014/main" id="{B3F286C6-C4F2-4906-9530-978439BC135F}"/>
                </a:ext>
              </a:extLst>
            </p:cNvPr>
            <p:cNvGrpSpPr/>
            <p:nvPr/>
          </p:nvGrpSpPr>
          <p:grpSpPr>
            <a:xfrm>
              <a:off x="1665703" y="4112628"/>
              <a:ext cx="2253306" cy="253914"/>
              <a:chOff x="1694497" y="4076417"/>
              <a:chExt cx="2253306" cy="366325"/>
            </a:xfrm>
          </p:grpSpPr>
          <p:sp>
            <p:nvSpPr>
              <p:cNvPr id="66" name="Rectangle 65">
                <a:extLst>
                  <a:ext uri="{FF2B5EF4-FFF2-40B4-BE49-F238E27FC236}">
                    <a16:creationId xmlns:a16="http://schemas.microsoft.com/office/drawing/2014/main" id="{C5392DD8-17C0-4ADC-979D-141807681BEE}"/>
                  </a:ext>
                </a:extLst>
              </p:cNvPr>
              <p:cNvSpPr/>
              <p:nvPr/>
            </p:nvSpPr>
            <p:spPr>
              <a:xfrm>
                <a:off x="1694497"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sp>
            <p:nvSpPr>
              <p:cNvPr id="67" name="Rectangle 66">
                <a:extLst>
                  <a:ext uri="{FF2B5EF4-FFF2-40B4-BE49-F238E27FC236}">
                    <a16:creationId xmlns:a16="http://schemas.microsoft.com/office/drawing/2014/main" id="{97A19E12-52A0-4E8F-ABCE-978417757D94}"/>
                  </a:ext>
                </a:extLst>
              </p:cNvPr>
              <p:cNvSpPr/>
              <p:nvPr/>
            </p:nvSpPr>
            <p:spPr>
              <a:xfrm>
                <a:off x="2290569"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sp>
            <p:nvSpPr>
              <p:cNvPr id="68" name="Rectangle 67">
                <a:extLst>
                  <a:ext uri="{FF2B5EF4-FFF2-40B4-BE49-F238E27FC236}">
                    <a16:creationId xmlns:a16="http://schemas.microsoft.com/office/drawing/2014/main" id="{CD30D8A2-B38F-474D-9006-C7630300DF74}"/>
                  </a:ext>
                </a:extLst>
              </p:cNvPr>
              <p:cNvSpPr/>
              <p:nvPr/>
            </p:nvSpPr>
            <p:spPr>
              <a:xfrm>
                <a:off x="2886641"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sp>
            <p:nvSpPr>
              <p:cNvPr id="69" name="Rectangle 68">
                <a:extLst>
                  <a:ext uri="{FF2B5EF4-FFF2-40B4-BE49-F238E27FC236}">
                    <a16:creationId xmlns:a16="http://schemas.microsoft.com/office/drawing/2014/main" id="{E79C9C90-E30D-4403-9C1A-4E2B8DB87E6B}"/>
                  </a:ext>
                </a:extLst>
              </p:cNvPr>
              <p:cNvSpPr/>
              <p:nvPr/>
            </p:nvSpPr>
            <p:spPr>
              <a:xfrm>
                <a:off x="3482713"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grpSp>
      </p:grpSp>
      <p:grpSp>
        <p:nvGrpSpPr>
          <p:cNvPr id="70" name="Group 69">
            <a:extLst>
              <a:ext uri="{FF2B5EF4-FFF2-40B4-BE49-F238E27FC236}">
                <a16:creationId xmlns:a16="http://schemas.microsoft.com/office/drawing/2014/main" id="{CDBBE775-1DDE-4866-A47D-5EB715403FA7}"/>
              </a:ext>
            </a:extLst>
          </p:cNvPr>
          <p:cNvGrpSpPr/>
          <p:nvPr/>
        </p:nvGrpSpPr>
        <p:grpSpPr>
          <a:xfrm>
            <a:off x="716934" y="2595631"/>
            <a:ext cx="4571557" cy="2425816"/>
            <a:chOff x="410732" y="1940094"/>
            <a:chExt cx="4763248" cy="2426448"/>
          </a:xfrm>
        </p:grpSpPr>
        <p:sp>
          <p:nvSpPr>
            <p:cNvPr id="71" name="Rectangle 70">
              <a:extLst>
                <a:ext uri="{FF2B5EF4-FFF2-40B4-BE49-F238E27FC236}">
                  <a16:creationId xmlns:a16="http://schemas.microsoft.com/office/drawing/2014/main" id="{EDEE1219-A35B-46DF-977B-D836F531726D}"/>
                </a:ext>
              </a:extLst>
            </p:cNvPr>
            <p:cNvSpPr/>
            <p:nvPr/>
          </p:nvSpPr>
          <p:spPr>
            <a:xfrm>
              <a:off x="410732" y="1940094"/>
              <a:ext cx="4763248" cy="2319485"/>
            </a:xfrm>
            <a:prstGeom prst="rect">
              <a:avLst/>
            </a:prstGeom>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sz="1799" dirty="0"/>
                <a:t>ESXi</a:t>
              </a:r>
            </a:p>
          </p:txBody>
        </p:sp>
        <p:grpSp>
          <p:nvGrpSpPr>
            <p:cNvPr id="72" name="Group 71">
              <a:extLst>
                <a:ext uri="{FF2B5EF4-FFF2-40B4-BE49-F238E27FC236}">
                  <a16:creationId xmlns:a16="http://schemas.microsoft.com/office/drawing/2014/main" id="{BE71496B-058B-42FB-B06C-78F216D90148}"/>
                </a:ext>
              </a:extLst>
            </p:cNvPr>
            <p:cNvGrpSpPr/>
            <p:nvPr/>
          </p:nvGrpSpPr>
          <p:grpSpPr>
            <a:xfrm>
              <a:off x="1665703" y="4112628"/>
              <a:ext cx="2253306" cy="253914"/>
              <a:chOff x="1694497" y="4076417"/>
              <a:chExt cx="2253306" cy="366325"/>
            </a:xfrm>
          </p:grpSpPr>
          <p:sp>
            <p:nvSpPr>
              <p:cNvPr id="73" name="Rectangle 72">
                <a:extLst>
                  <a:ext uri="{FF2B5EF4-FFF2-40B4-BE49-F238E27FC236}">
                    <a16:creationId xmlns:a16="http://schemas.microsoft.com/office/drawing/2014/main" id="{80870845-4A40-4BF1-858C-5E4B4DFD9B20}"/>
                  </a:ext>
                </a:extLst>
              </p:cNvPr>
              <p:cNvSpPr/>
              <p:nvPr/>
            </p:nvSpPr>
            <p:spPr>
              <a:xfrm>
                <a:off x="1694497"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sp>
            <p:nvSpPr>
              <p:cNvPr id="74" name="Rectangle 73">
                <a:extLst>
                  <a:ext uri="{FF2B5EF4-FFF2-40B4-BE49-F238E27FC236}">
                    <a16:creationId xmlns:a16="http://schemas.microsoft.com/office/drawing/2014/main" id="{BB4FCB46-3AF9-43A3-BAF8-E62E5818F009}"/>
                  </a:ext>
                </a:extLst>
              </p:cNvPr>
              <p:cNvSpPr/>
              <p:nvPr/>
            </p:nvSpPr>
            <p:spPr>
              <a:xfrm>
                <a:off x="2290569"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sp>
            <p:nvSpPr>
              <p:cNvPr id="75" name="Rectangle 74">
                <a:extLst>
                  <a:ext uri="{FF2B5EF4-FFF2-40B4-BE49-F238E27FC236}">
                    <a16:creationId xmlns:a16="http://schemas.microsoft.com/office/drawing/2014/main" id="{D4B3494C-7AEE-4092-A5C0-613597C290FB}"/>
                  </a:ext>
                </a:extLst>
              </p:cNvPr>
              <p:cNvSpPr/>
              <p:nvPr/>
            </p:nvSpPr>
            <p:spPr>
              <a:xfrm>
                <a:off x="2886641"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sp>
            <p:nvSpPr>
              <p:cNvPr id="76" name="Rectangle 75">
                <a:extLst>
                  <a:ext uri="{FF2B5EF4-FFF2-40B4-BE49-F238E27FC236}">
                    <a16:creationId xmlns:a16="http://schemas.microsoft.com/office/drawing/2014/main" id="{E1D0B851-F615-4B50-BF8B-3001299A06B4}"/>
                  </a:ext>
                </a:extLst>
              </p:cNvPr>
              <p:cNvSpPr/>
              <p:nvPr/>
            </p:nvSpPr>
            <p:spPr>
              <a:xfrm>
                <a:off x="3482713"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grpSp>
      </p:grpSp>
      <p:grpSp>
        <p:nvGrpSpPr>
          <p:cNvPr id="77" name="Group 76">
            <a:extLst>
              <a:ext uri="{FF2B5EF4-FFF2-40B4-BE49-F238E27FC236}">
                <a16:creationId xmlns:a16="http://schemas.microsoft.com/office/drawing/2014/main" id="{7CD56F6D-ADE3-4D82-B5C4-7CB9AE058A0B}"/>
              </a:ext>
            </a:extLst>
          </p:cNvPr>
          <p:cNvGrpSpPr/>
          <p:nvPr/>
        </p:nvGrpSpPr>
        <p:grpSpPr>
          <a:xfrm>
            <a:off x="869295" y="2747991"/>
            <a:ext cx="4571557" cy="2425816"/>
            <a:chOff x="410732" y="1940094"/>
            <a:chExt cx="4763248" cy="2426448"/>
          </a:xfrm>
        </p:grpSpPr>
        <p:sp>
          <p:nvSpPr>
            <p:cNvPr id="78" name="Rectangle 77">
              <a:extLst>
                <a:ext uri="{FF2B5EF4-FFF2-40B4-BE49-F238E27FC236}">
                  <a16:creationId xmlns:a16="http://schemas.microsoft.com/office/drawing/2014/main" id="{C30CE145-8D9C-4D8A-BCC6-6D4395A7FC01}"/>
                </a:ext>
              </a:extLst>
            </p:cNvPr>
            <p:cNvSpPr/>
            <p:nvPr/>
          </p:nvSpPr>
          <p:spPr>
            <a:xfrm>
              <a:off x="410732" y="1940094"/>
              <a:ext cx="4763248" cy="2319485"/>
            </a:xfrm>
            <a:prstGeom prst="rect">
              <a:avLst/>
            </a:prstGeom>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sz="1799" dirty="0"/>
                <a:t>ESXi</a:t>
              </a:r>
            </a:p>
          </p:txBody>
        </p:sp>
        <p:grpSp>
          <p:nvGrpSpPr>
            <p:cNvPr id="79" name="Group 78">
              <a:extLst>
                <a:ext uri="{FF2B5EF4-FFF2-40B4-BE49-F238E27FC236}">
                  <a16:creationId xmlns:a16="http://schemas.microsoft.com/office/drawing/2014/main" id="{A0AB9793-1B0D-4C7E-AA19-58AEAEB9AF50}"/>
                </a:ext>
              </a:extLst>
            </p:cNvPr>
            <p:cNvGrpSpPr/>
            <p:nvPr/>
          </p:nvGrpSpPr>
          <p:grpSpPr>
            <a:xfrm>
              <a:off x="1665703" y="4112628"/>
              <a:ext cx="2253306" cy="253914"/>
              <a:chOff x="1694497" y="4076417"/>
              <a:chExt cx="2253306" cy="366325"/>
            </a:xfrm>
          </p:grpSpPr>
          <p:sp>
            <p:nvSpPr>
              <p:cNvPr id="80" name="Rectangle 79">
                <a:extLst>
                  <a:ext uri="{FF2B5EF4-FFF2-40B4-BE49-F238E27FC236}">
                    <a16:creationId xmlns:a16="http://schemas.microsoft.com/office/drawing/2014/main" id="{965B8C2D-7A7B-4C2F-9549-D8DCA5B0CDD6}"/>
                  </a:ext>
                </a:extLst>
              </p:cNvPr>
              <p:cNvSpPr/>
              <p:nvPr/>
            </p:nvSpPr>
            <p:spPr>
              <a:xfrm>
                <a:off x="1694497"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sp>
            <p:nvSpPr>
              <p:cNvPr id="81" name="Rectangle 80">
                <a:extLst>
                  <a:ext uri="{FF2B5EF4-FFF2-40B4-BE49-F238E27FC236}">
                    <a16:creationId xmlns:a16="http://schemas.microsoft.com/office/drawing/2014/main" id="{E6822EFB-802D-47D3-836E-6392587DBF76}"/>
                  </a:ext>
                </a:extLst>
              </p:cNvPr>
              <p:cNvSpPr/>
              <p:nvPr/>
            </p:nvSpPr>
            <p:spPr>
              <a:xfrm>
                <a:off x="2290569"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sp>
            <p:nvSpPr>
              <p:cNvPr id="82" name="Rectangle 81">
                <a:extLst>
                  <a:ext uri="{FF2B5EF4-FFF2-40B4-BE49-F238E27FC236}">
                    <a16:creationId xmlns:a16="http://schemas.microsoft.com/office/drawing/2014/main" id="{57978D0D-BA10-470C-A1FD-07C4F6954099}"/>
                  </a:ext>
                </a:extLst>
              </p:cNvPr>
              <p:cNvSpPr/>
              <p:nvPr/>
            </p:nvSpPr>
            <p:spPr>
              <a:xfrm>
                <a:off x="2886641"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sp>
            <p:nvSpPr>
              <p:cNvPr id="83" name="Rectangle 82">
                <a:extLst>
                  <a:ext uri="{FF2B5EF4-FFF2-40B4-BE49-F238E27FC236}">
                    <a16:creationId xmlns:a16="http://schemas.microsoft.com/office/drawing/2014/main" id="{830170C3-9EB1-4A69-8A38-A336355A7F2B}"/>
                  </a:ext>
                </a:extLst>
              </p:cNvPr>
              <p:cNvSpPr/>
              <p:nvPr/>
            </p:nvSpPr>
            <p:spPr>
              <a:xfrm>
                <a:off x="3482713"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grpSp>
      </p:grpSp>
      <p:grpSp>
        <p:nvGrpSpPr>
          <p:cNvPr id="84" name="Group 83">
            <a:extLst>
              <a:ext uri="{FF2B5EF4-FFF2-40B4-BE49-F238E27FC236}">
                <a16:creationId xmlns:a16="http://schemas.microsoft.com/office/drawing/2014/main" id="{864FA6EA-F412-4893-9C59-0A8B885D551E}"/>
              </a:ext>
            </a:extLst>
          </p:cNvPr>
          <p:cNvGrpSpPr/>
          <p:nvPr/>
        </p:nvGrpSpPr>
        <p:grpSpPr>
          <a:xfrm>
            <a:off x="1021655" y="2900352"/>
            <a:ext cx="4571557" cy="2425816"/>
            <a:chOff x="410732" y="1940094"/>
            <a:chExt cx="4763248" cy="2426448"/>
          </a:xfrm>
        </p:grpSpPr>
        <p:sp>
          <p:nvSpPr>
            <p:cNvPr id="85" name="Rectangle 84">
              <a:extLst>
                <a:ext uri="{FF2B5EF4-FFF2-40B4-BE49-F238E27FC236}">
                  <a16:creationId xmlns:a16="http://schemas.microsoft.com/office/drawing/2014/main" id="{4A737B89-359D-4ECD-BC8F-EC2A49041D21}"/>
                </a:ext>
              </a:extLst>
            </p:cNvPr>
            <p:cNvSpPr/>
            <p:nvPr/>
          </p:nvSpPr>
          <p:spPr>
            <a:xfrm>
              <a:off x="410732" y="1940094"/>
              <a:ext cx="4763248" cy="2319485"/>
            </a:xfrm>
            <a:prstGeom prst="rect">
              <a:avLst/>
            </a:prstGeom>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sz="1799" dirty="0"/>
                <a:t>ESXi</a:t>
              </a:r>
            </a:p>
          </p:txBody>
        </p:sp>
        <p:grpSp>
          <p:nvGrpSpPr>
            <p:cNvPr id="86" name="Group 85">
              <a:extLst>
                <a:ext uri="{FF2B5EF4-FFF2-40B4-BE49-F238E27FC236}">
                  <a16:creationId xmlns:a16="http://schemas.microsoft.com/office/drawing/2014/main" id="{939D5BA8-DD7A-4CAC-9202-14769A84672B}"/>
                </a:ext>
              </a:extLst>
            </p:cNvPr>
            <p:cNvGrpSpPr/>
            <p:nvPr/>
          </p:nvGrpSpPr>
          <p:grpSpPr>
            <a:xfrm>
              <a:off x="1665703" y="4112628"/>
              <a:ext cx="2253306" cy="253914"/>
              <a:chOff x="1694497" y="4076417"/>
              <a:chExt cx="2253306" cy="366325"/>
            </a:xfrm>
          </p:grpSpPr>
          <p:sp>
            <p:nvSpPr>
              <p:cNvPr id="87" name="Rectangle 86">
                <a:extLst>
                  <a:ext uri="{FF2B5EF4-FFF2-40B4-BE49-F238E27FC236}">
                    <a16:creationId xmlns:a16="http://schemas.microsoft.com/office/drawing/2014/main" id="{D245B0DD-1217-467C-BB90-520FBCF6DE3A}"/>
                  </a:ext>
                </a:extLst>
              </p:cNvPr>
              <p:cNvSpPr/>
              <p:nvPr/>
            </p:nvSpPr>
            <p:spPr>
              <a:xfrm>
                <a:off x="1694497"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sp>
            <p:nvSpPr>
              <p:cNvPr id="88" name="Rectangle 87">
                <a:extLst>
                  <a:ext uri="{FF2B5EF4-FFF2-40B4-BE49-F238E27FC236}">
                    <a16:creationId xmlns:a16="http://schemas.microsoft.com/office/drawing/2014/main" id="{5313DCC3-B184-4807-AA22-C94420ACB93C}"/>
                  </a:ext>
                </a:extLst>
              </p:cNvPr>
              <p:cNvSpPr/>
              <p:nvPr/>
            </p:nvSpPr>
            <p:spPr>
              <a:xfrm>
                <a:off x="2290569"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sp>
            <p:nvSpPr>
              <p:cNvPr id="89" name="Rectangle 88">
                <a:extLst>
                  <a:ext uri="{FF2B5EF4-FFF2-40B4-BE49-F238E27FC236}">
                    <a16:creationId xmlns:a16="http://schemas.microsoft.com/office/drawing/2014/main" id="{B04033E5-2B5E-4B0F-94FB-ABE8B5617CE5}"/>
                  </a:ext>
                </a:extLst>
              </p:cNvPr>
              <p:cNvSpPr/>
              <p:nvPr/>
            </p:nvSpPr>
            <p:spPr>
              <a:xfrm>
                <a:off x="2886641"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sp>
            <p:nvSpPr>
              <p:cNvPr id="90" name="Rectangle 89">
                <a:extLst>
                  <a:ext uri="{FF2B5EF4-FFF2-40B4-BE49-F238E27FC236}">
                    <a16:creationId xmlns:a16="http://schemas.microsoft.com/office/drawing/2014/main" id="{88A4F2B3-04BC-40E6-B5B6-BCBBD4F29F90}"/>
                  </a:ext>
                </a:extLst>
              </p:cNvPr>
              <p:cNvSpPr/>
              <p:nvPr/>
            </p:nvSpPr>
            <p:spPr>
              <a:xfrm>
                <a:off x="3482713"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grpSp>
      </p:grpSp>
      <p:grpSp>
        <p:nvGrpSpPr>
          <p:cNvPr id="91" name="Group 90">
            <a:extLst>
              <a:ext uri="{FF2B5EF4-FFF2-40B4-BE49-F238E27FC236}">
                <a16:creationId xmlns:a16="http://schemas.microsoft.com/office/drawing/2014/main" id="{89A1A67F-1DAF-4B9D-941C-386069220AD1}"/>
              </a:ext>
            </a:extLst>
          </p:cNvPr>
          <p:cNvGrpSpPr/>
          <p:nvPr/>
        </p:nvGrpSpPr>
        <p:grpSpPr>
          <a:xfrm>
            <a:off x="1174015" y="3052712"/>
            <a:ext cx="4571557" cy="2425816"/>
            <a:chOff x="410732" y="1940094"/>
            <a:chExt cx="4763248" cy="2426448"/>
          </a:xfrm>
        </p:grpSpPr>
        <p:sp>
          <p:nvSpPr>
            <p:cNvPr id="92" name="Rectangle 91">
              <a:extLst>
                <a:ext uri="{FF2B5EF4-FFF2-40B4-BE49-F238E27FC236}">
                  <a16:creationId xmlns:a16="http://schemas.microsoft.com/office/drawing/2014/main" id="{18630A8E-B317-43E5-BC56-F9572EDF5D08}"/>
                </a:ext>
              </a:extLst>
            </p:cNvPr>
            <p:cNvSpPr/>
            <p:nvPr/>
          </p:nvSpPr>
          <p:spPr>
            <a:xfrm>
              <a:off x="410732" y="1940094"/>
              <a:ext cx="4763248" cy="2319485"/>
            </a:xfrm>
            <a:prstGeom prst="rect">
              <a:avLst/>
            </a:prstGeom>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sz="1799" dirty="0"/>
                <a:t>ESXi</a:t>
              </a:r>
            </a:p>
          </p:txBody>
        </p:sp>
        <p:grpSp>
          <p:nvGrpSpPr>
            <p:cNvPr id="93" name="Group 92">
              <a:extLst>
                <a:ext uri="{FF2B5EF4-FFF2-40B4-BE49-F238E27FC236}">
                  <a16:creationId xmlns:a16="http://schemas.microsoft.com/office/drawing/2014/main" id="{3D919F3B-97AB-4ED2-B857-3220DF220517}"/>
                </a:ext>
              </a:extLst>
            </p:cNvPr>
            <p:cNvGrpSpPr/>
            <p:nvPr/>
          </p:nvGrpSpPr>
          <p:grpSpPr>
            <a:xfrm>
              <a:off x="1665703" y="4112628"/>
              <a:ext cx="2253306" cy="253914"/>
              <a:chOff x="1694497" y="4076417"/>
              <a:chExt cx="2253306" cy="366325"/>
            </a:xfrm>
          </p:grpSpPr>
          <p:sp>
            <p:nvSpPr>
              <p:cNvPr id="94" name="Rectangle 93">
                <a:extLst>
                  <a:ext uri="{FF2B5EF4-FFF2-40B4-BE49-F238E27FC236}">
                    <a16:creationId xmlns:a16="http://schemas.microsoft.com/office/drawing/2014/main" id="{61C82677-D579-427A-AD5F-CE30B89B50B2}"/>
                  </a:ext>
                </a:extLst>
              </p:cNvPr>
              <p:cNvSpPr/>
              <p:nvPr/>
            </p:nvSpPr>
            <p:spPr>
              <a:xfrm>
                <a:off x="1694497"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sp>
            <p:nvSpPr>
              <p:cNvPr id="95" name="Rectangle 94">
                <a:extLst>
                  <a:ext uri="{FF2B5EF4-FFF2-40B4-BE49-F238E27FC236}">
                    <a16:creationId xmlns:a16="http://schemas.microsoft.com/office/drawing/2014/main" id="{5CB98F56-4D1F-4F48-AF34-E24E40C2CC3C}"/>
                  </a:ext>
                </a:extLst>
              </p:cNvPr>
              <p:cNvSpPr/>
              <p:nvPr/>
            </p:nvSpPr>
            <p:spPr>
              <a:xfrm>
                <a:off x="2290569"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sp>
            <p:nvSpPr>
              <p:cNvPr id="96" name="Rectangle 95">
                <a:extLst>
                  <a:ext uri="{FF2B5EF4-FFF2-40B4-BE49-F238E27FC236}">
                    <a16:creationId xmlns:a16="http://schemas.microsoft.com/office/drawing/2014/main" id="{71AA37E7-21EE-4F11-9360-8E4D912BEF14}"/>
                  </a:ext>
                </a:extLst>
              </p:cNvPr>
              <p:cNvSpPr/>
              <p:nvPr/>
            </p:nvSpPr>
            <p:spPr>
              <a:xfrm>
                <a:off x="2886641"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sp>
            <p:nvSpPr>
              <p:cNvPr id="97" name="Rectangle 96">
                <a:extLst>
                  <a:ext uri="{FF2B5EF4-FFF2-40B4-BE49-F238E27FC236}">
                    <a16:creationId xmlns:a16="http://schemas.microsoft.com/office/drawing/2014/main" id="{4302E50D-8566-44B5-B9F7-5DDF3663E596}"/>
                  </a:ext>
                </a:extLst>
              </p:cNvPr>
              <p:cNvSpPr/>
              <p:nvPr/>
            </p:nvSpPr>
            <p:spPr>
              <a:xfrm>
                <a:off x="3482713"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grpSp>
      </p:grpSp>
      <p:grpSp>
        <p:nvGrpSpPr>
          <p:cNvPr id="98" name="Group 97">
            <a:extLst>
              <a:ext uri="{FF2B5EF4-FFF2-40B4-BE49-F238E27FC236}">
                <a16:creationId xmlns:a16="http://schemas.microsoft.com/office/drawing/2014/main" id="{488E72CD-D9A0-406B-8526-FA5A4C53A5C0}"/>
              </a:ext>
            </a:extLst>
          </p:cNvPr>
          <p:cNvGrpSpPr/>
          <p:nvPr/>
        </p:nvGrpSpPr>
        <p:grpSpPr>
          <a:xfrm>
            <a:off x="1326376" y="3205072"/>
            <a:ext cx="4571557" cy="2425816"/>
            <a:chOff x="410732" y="1940094"/>
            <a:chExt cx="4763248" cy="2426448"/>
          </a:xfrm>
        </p:grpSpPr>
        <p:sp>
          <p:nvSpPr>
            <p:cNvPr id="99" name="Rectangle 98">
              <a:extLst>
                <a:ext uri="{FF2B5EF4-FFF2-40B4-BE49-F238E27FC236}">
                  <a16:creationId xmlns:a16="http://schemas.microsoft.com/office/drawing/2014/main" id="{C66891D5-F266-4F14-95AE-9CC0F943F9E9}"/>
                </a:ext>
              </a:extLst>
            </p:cNvPr>
            <p:cNvSpPr/>
            <p:nvPr/>
          </p:nvSpPr>
          <p:spPr>
            <a:xfrm>
              <a:off x="410732" y="1940094"/>
              <a:ext cx="4763248" cy="2319485"/>
            </a:xfrm>
            <a:prstGeom prst="rect">
              <a:avLst/>
            </a:prstGeom>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sz="1799" dirty="0"/>
                <a:t>ESXi</a:t>
              </a:r>
            </a:p>
          </p:txBody>
        </p:sp>
        <p:grpSp>
          <p:nvGrpSpPr>
            <p:cNvPr id="100" name="Group 99">
              <a:extLst>
                <a:ext uri="{FF2B5EF4-FFF2-40B4-BE49-F238E27FC236}">
                  <a16:creationId xmlns:a16="http://schemas.microsoft.com/office/drawing/2014/main" id="{139A9932-247F-425A-8E58-5D8AB54F5F10}"/>
                </a:ext>
              </a:extLst>
            </p:cNvPr>
            <p:cNvGrpSpPr/>
            <p:nvPr/>
          </p:nvGrpSpPr>
          <p:grpSpPr>
            <a:xfrm>
              <a:off x="1665703" y="4112628"/>
              <a:ext cx="2253306" cy="253914"/>
              <a:chOff x="1694497" y="4076417"/>
              <a:chExt cx="2253306" cy="366325"/>
            </a:xfrm>
          </p:grpSpPr>
          <p:sp>
            <p:nvSpPr>
              <p:cNvPr id="101" name="Rectangle 100">
                <a:extLst>
                  <a:ext uri="{FF2B5EF4-FFF2-40B4-BE49-F238E27FC236}">
                    <a16:creationId xmlns:a16="http://schemas.microsoft.com/office/drawing/2014/main" id="{AD6D0986-AE7D-4E1C-BD4A-136D7DFED53B}"/>
                  </a:ext>
                </a:extLst>
              </p:cNvPr>
              <p:cNvSpPr/>
              <p:nvPr/>
            </p:nvSpPr>
            <p:spPr>
              <a:xfrm>
                <a:off x="1694497"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sp>
            <p:nvSpPr>
              <p:cNvPr id="102" name="Rectangle 101">
                <a:extLst>
                  <a:ext uri="{FF2B5EF4-FFF2-40B4-BE49-F238E27FC236}">
                    <a16:creationId xmlns:a16="http://schemas.microsoft.com/office/drawing/2014/main" id="{C4A3F125-1EC3-4F04-88D6-21F62BD95FDD}"/>
                  </a:ext>
                </a:extLst>
              </p:cNvPr>
              <p:cNvSpPr/>
              <p:nvPr/>
            </p:nvSpPr>
            <p:spPr>
              <a:xfrm>
                <a:off x="2290569"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sp>
            <p:nvSpPr>
              <p:cNvPr id="103" name="Rectangle 102">
                <a:extLst>
                  <a:ext uri="{FF2B5EF4-FFF2-40B4-BE49-F238E27FC236}">
                    <a16:creationId xmlns:a16="http://schemas.microsoft.com/office/drawing/2014/main" id="{856C23AE-5A67-4A61-865E-F353CE898B61}"/>
                  </a:ext>
                </a:extLst>
              </p:cNvPr>
              <p:cNvSpPr/>
              <p:nvPr/>
            </p:nvSpPr>
            <p:spPr>
              <a:xfrm>
                <a:off x="2886641"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sp>
            <p:nvSpPr>
              <p:cNvPr id="104" name="Rectangle 103">
                <a:extLst>
                  <a:ext uri="{FF2B5EF4-FFF2-40B4-BE49-F238E27FC236}">
                    <a16:creationId xmlns:a16="http://schemas.microsoft.com/office/drawing/2014/main" id="{8C6F970D-09C4-4FA8-8039-1D8338A44EAC}"/>
                  </a:ext>
                </a:extLst>
              </p:cNvPr>
              <p:cNvSpPr/>
              <p:nvPr/>
            </p:nvSpPr>
            <p:spPr>
              <a:xfrm>
                <a:off x="3482713" y="4076417"/>
                <a:ext cx="465090" cy="366325"/>
              </a:xfrm>
              <a:prstGeom prst="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NIC</a:t>
                </a:r>
                <a:endParaRPr lang="en-US" sz="1400" dirty="0">
                  <a:latin typeface="Calibri" panose="020F0502020204030204" pitchFamily="34" charset="0"/>
                  <a:cs typeface="Calibri" panose="020F0502020204030204" pitchFamily="34" charset="0"/>
                </a:endParaRPr>
              </a:p>
            </p:txBody>
          </p:sp>
        </p:grpSp>
      </p:grpSp>
      <p:grpSp>
        <p:nvGrpSpPr>
          <p:cNvPr id="105" name="Group 104">
            <a:extLst>
              <a:ext uri="{FF2B5EF4-FFF2-40B4-BE49-F238E27FC236}">
                <a16:creationId xmlns:a16="http://schemas.microsoft.com/office/drawing/2014/main" id="{52F3A9F0-D21F-4FD7-A568-5A5B5751CF49}"/>
              </a:ext>
            </a:extLst>
          </p:cNvPr>
          <p:cNvGrpSpPr/>
          <p:nvPr/>
        </p:nvGrpSpPr>
        <p:grpSpPr>
          <a:xfrm>
            <a:off x="1471875" y="3772218"/>
            <a:ext cx="4327023" cy="1330448"/>
            <a:chOff x="6843519" y="2486826"/>
            <a:chExt cx="4328150" cy="1330795"/>
          </a:xfrm>
        </p:grpSpPr>
        <p:grpSp>
          <p:nvGrpSpPr>
            <p:cNvPr id="15" name="Group 14">
              <a:extLst>
                <a:ext uri="{FF2B5EF4-FFF2-40B4-BE49-F238E27FC236}">
                  <a16:creationId xmlns:a16="http://schemas.microsoft.com/office/drawing/2014/main" id="{A5306714-8AF9-4CCC-8ECD-6BB16EAA4AC3}"/>
                </a:ext>
              </a:extLst>
            </p:cNvPr>
            <p:cNvGrpSpPr/>
            <p:nvPr/>
          </p:nvGrpSpPr>
          <p:grpSpPr>
            <a:xfrm>
              <a:off x="8358834" y="2489548"/>
              <a:ext cx="1348740" cy="1034142"/>
              <a:chOff x="609600" y="2242439"/>
              <a:chExt cx="1348740" cy="1034142"/>
            </a:xfrm>
          </p:grpSpPr>
          <p:sp>
            <p:nvSpPr>
              <p:cNvPr id="14" name="Rectangle 13">
                <a:extLst>
                  <a:ext uri="{FF2B5EF4-FFF2-40B4-BE49-F238E27FC236}">
                    <a16:creationId xmlns:a16="http://schemas.microsoft.com/office/drawing/2014/main" id="{D24AA536-0CF6-4DD6-8E0C-629FD89C4D07}"/>
                  </a:ext>
                </a:extLst>
              </p:cNvPr>
              <p:cNvSpPr/>
              <p:nvPr/>
            </p:nvSpPr>
            <p:spPr>
              <a:xfrm>
                <a:off x="609600" y="2242439"/>
                <a:ext cx="1348740" cy="1034142"/>
              </a:xfrm>
              <a:prstGeom prst="rect">
                <a:avLst/>
              </a:prstGeom>
              <a:solidFill>
                <a:schemeClr val="bg1">
                  <a:lumMod val="75000"/>
                </a:scheme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1799" dirty="0"/>
              </a:p>
            </p:txBody>
          </p:sp>
          <p:sp>
            <p:nvSpPr>
              <p:cNvPr id="6" name="Rectangle 5">
                <a:extLst>
                  <a:ext uri="{FF2B5EF4-FFF2-40B4-BE49-F238E27FC236}">
                    <a16:creationId xmlns:a16="http://schemas.microsoft.com/office/drawing/2014/main" id="{08F059E1-12A6-41D3-B11E-7E5AD7AAB6EE}"/>
                  </a:ext>
                </a:extLst>
              </p:cNvPr>
              <p:cNvSpPr/>
              <p:nvPr/>
            </p:nvSpPr>
            <p:spPr>
              <a:xfrm>
                <a:off x="873443" y="2398116"/>
                <a:ext cx="821054" cy="65859"/>
              </a:xfrm>
              <a:prstGeom prst="rect">
                <a:avLst/>
              </a:prstGeom>
              <a:solidFill>
                <a:srgbClr val="FFFF00"/>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1799" dirty="0"/>
              </a:p>
            </p:txBody>
          </p:sp>
          <p:grpSp>
            <p:nvGrpSpPr>
              <p:cNvPr id="13" name="Group 12">
                <a:extLst>
                  <a:ext uri="{FF2B5EF4-FFF2-40B4-BE49-F238E27FC236}">
                    <a16:creationId xmlns:a16="http://schemas.microsoft.com/office/drawing/2014/main" id="{04899B50-51C0-4A55-B397-A6ECB2AFD1F8}"/>
                  </a:ext>
                </a:extLst>
              </p:cNvPr>
              <p:cNvGrpSpPr/>
              <p:nvPr/>
            </p:nvGrpSpPr>
            <p:grpSpPr>
              <a:xfrm>
                <a:off x="754381" y="2536369"/>
                <a:ext cx="1059179" cy="560617"/>
                <a:chOff x="762001" y="2536369"/>
                <a:chExt cx="1059179" cy="560617"/>
              </a:xfrm>
              <a:solidFill>
                <a:schemeClr val="bg1"/>
              </a:solidFill>
            </p:grpSpPr>
            <p:sp>
              <p:nvSpPr>
                <p:cNvPr id="7" name="Rectangle 6">
                  <a:extLst>
                    <a:ext uri="{FF2B5EF4-FFF2-40B4-BE49-F238E27FC236}">
                      <a16:creationId xmlns:a16="http://schemas.microsoft.com/office/drawing/2014/main" id="{11D73D3B-3DA7-4F1D-8B40-4667D7B6BC42}"/>
                    </a:ext>
                  </a:extLst>
                </p:cNvPr>
                <p:cNvSpPr/>
                <p:nvPr/>
              </p:nvSpPr>
              <p:spPr>
                <a:xfrm>
                  <a:off x="762001" y="2536369"/>
                  <a:ext cx="308609" cy="250371"/>
                </a:xfrm>
                <a:prstGeom prst="rect">
                  <a:avLst/>
                </a:prstGeom>
                <a:grp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1799" dirty="0"/>
                </a:p>
              </p:txBody>
            </p:sp>
            <p:sp>
              <p:nvSpPr>
                <p:cNvPr id="8" name="Rectangle 7">
                  <a:extLst>
                    <a:ext uri="{FF2B5EF4-FFF2-40B4-BE49-F238E27FC236}">
                      <a16:creationId xmlns:a16="http://schemas.microsoft.com/office/drawing/2014/main" id="{E44A788B-334C-4739-9F6F-865C88B37D8E}"/>
                    </a:ext>
                  </a:extLst>
                </p:cNvPr>
                <p:cNvSpPr/>
                <p:nvPr/>
              </p:nvSpPr>
              <p:spPr>
                <a:xfrm>
                  <a:off x="1135381" y="2536369"/>
                  <a:ext cx="308609" cy="250371"/>
                </a:xfrm>
                <a:prstGeom prst="rect">
                  <a:avLst/>
                </a:prstGeom>
                <a:grp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1799" dirty="0"/>
                </a:p>
              </p:txBody>
            </p:sp>
            <p:sp>
              <p:nvSpPr>
                <p:cNvPr id="9" name="Rectangle 8">
                  <a:extLst>
                    <a:ext uri="{FF2B5EF4-FFF2-40B4-BE49-F238E27FC236}">
                      <a16:creationId xmlns:a16="http://schemas.microsoft.com/office/drawing/2014/main" id="{A6AD4D2E-825A-4F69-AEF5-D13E034E697A}"/>
                    </a:ext>
                  </a:extLst>
                </p:cNvPr>
                <p:cNvSpPr/>
                <p:nvPr/>
              </p:nvSpPr>
              <p:spPr>
                <a:xfrm>
                  <a:off x="762001" y="2846615"/>
                  <a:ext cx="308609" cy="250371"/>
                </a:xfrm>
                <a:prstGeom prst="rect">
                  <a:avLst/>
                </a:prstGeom>
                <a:grp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1799" dirty="0"/>
                </a:p>
              </p:txBody>
            </p:sp>
            <p:sp>
              <p:nvSpPr>
                <p:cNvPr id="10" name="Rectangle 9">
                  <a:extLst>
                    <a:ext uri="{FF2B5EF4-FFF2-40B4-BE49-F238E27FC236}">
                      <a16:creationId xmlns:a16="http://schemas.microsoft.com/office/drawing/2014/main" id="{29C09968-5728-4234-B0D3-F312A44C864C}"/>
                    </a:ext>
                  </a:extLst>
                </p:cNvPr>
                <p:cNvSpPr/>
                <p:nvPr/>
              </p:nvSpPr>
              <p:spPr>
                <a:xfrm>
                  <a:off x="1135381" y="2846615"/>
                  <a:ext cx="308609" cy="250371"/>
                </a:xfrm>
                <a:prstGeom prst="rect">
                  <a:avLst/>
                </a:prstGeom>
                <a:grp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1799" dirty="0"/>
                </a:p>
              </p:txBody>
            </p:sp>
            <p:sp>
              <p:nvSpPr>
                <p:cNvPr id="11" name="Rectangle 10">
                  <a:extLst>
                    <a:ext uri="{FF2B5EF4-FFF2-40B4-BE49-F238E27FC236}">
                      <a16:creationId xmlns:a16="http://schemas.microsoft.com/office/drawing/2014/main" id="{32ACDB9A-73E8-475F-9653-9ECA430E7B21}"/>
                    </a:ext>
                  </a:extLst>
                </p:cNvPr>
                <p:cNvSpPr/>
                <p:nvPr/>
              </p:nvSpPr>
              <p:spPr>
                <a:xfrm>
                  <a:off x="1512571" y="2536369"/>
                  <a:ext cx="308609" cy="250371"/>
                </a:xfrm>
                <a:prstGeom prst="rect">
                  <a:avLst/>
                </a:prstGeom>
                <a:grp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1799" dirty="0"/>
                </a:p>
              </p:txBody>
            </p:sp>
            <p:sp>
              <p:nvSpPr>
                <p:cNvPr id="12" name="Rectangle 11">
                  <a:extLst>
                    <a:ext uri="{FF2B5EF4-FFF2-40B4-BE49-F238E27FC236}">
                      <a16:creationId xmlns:a16="http://schemas.microsoft.com/office/drawing/2014/main" id="{D87787E2-68C2-4573-9B91-0E913B0EA7F2}"/>
                    </a:ext>
                  </a:extLst>
                </p:cNvPr>
                <p:cNvSpPr/>
                <p:nvPr/>
              </p:nvSpPr>
              <p:spPr>
                <a:xfrm>
                  <a:off x="1512571" y="2846615"/>
                  <a:ext cx="308609" cy="250371"/>
                </a:xfrm>
                <a:prstGeom prst="rect">
                  <a:avLst/>
                </a:prstGeom>
                <a:grp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1799" dirty="0"/>
                </a:p>
              </p:txBody>
            </p:sp>
          </p:grpSp>
        </p:grpSp>
        <p:grpSp>
          <p:nvGrpSpPr>
            <p:cNvPr id="16" name="Group 15">
              <a:extLst>
                <a:ext uri="{FF2B5EF4-FFF2-40B4-BE49-F238E27FC236}">
                  <a16:creationId xmlns:a16="http://schemas.microsoft.com/office/drawing/2014/main" id="{E610C52A-41D1-4836-B4FB-3A0973DE8BBB}"/>
                </a:ext>
              </a:extLst>
            </p:cNvPr>
            <p:cNvGrpSpPr/>
            <p:nvPr/>
          </p:nvGrpSpPr>
          <p:grpSpPr>
            <a:xfrm>
              <a:off x="9822929" y="2489548"/>
              <a:ext cx="1348740" cy="1034142"/>
              <a:chOff x="609600" y="2242439"/>
              <a:chExt cx="1348740" cy="1034142"/>
            </a:xfrm>
          </p:grpSpPr>
          <p:sp>
            <p:nvSpPr>
              <p:cNvPr id="17" name="Rectangle 16">
                <a:extLst>
                  <a:ext uri="{FF2B5EF4-FFF2-40B4-BE49-F238E27FC236}">
                    <a16:creationId xmlns:a16="http://schemas.microsoft.com/office/drawing/2014/main" id="{F735D5B5-73BF-4E98-AC21-DA01594B5240}"/>
                  </a:ext>
                </a:extLst>
              </p:cNvPr>
              <p:cNvSpPr/>
              <p:nvPr/>
            </p:nvSpPr>
            <p:spPr>
              <a:xfrm>
                <a:off x="609600" y="2242439"/>
                <a:ext cx="1348740" cy="1034142"/>
              </a:xfrm>
              <a:prstGeom prst="rect">
                <a:avLst/>
              </a:prstGeom>
              <a:solidFill>
                <a:schemeClr val="bg1">
                  <a:lumMod val="75000"/>
                </a:scheme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1799" dirty="0"/>
              </a:p>
            </p:txBody>
          </p:sp>
          <p:sp>
            <p:nvSpPr>
              <p:cNvPr id="18" name="Rectangle 17">
                <a:extLst>
                  <a:ext uri="{FF2B5EF4-FFF2-40B4-BE49-F238E27FC236}">
                    <a16:creationId xmlns:a16="http://schemas.microsoft.com/office/drawing/2014/main" id="{37E18FB6-5B06-499D-8BE5-2A735F32F1E1}"/>
                  </a:ext>
                </a:extLst>
              </p:cNvPr>
              <p:cNvSpPr/>
              <p:nvPr/>
            </p:nvSpPr>
            <p:spPr>
              <a:xfrm>
                <a:off x="873443" y="2398116"/>
                <a:ext cx="821054" cy="65859"/>
              </a:xfrm>
              <a:prstGeom prst="rect">
                <a:avLst/>
              </a:prstGeom>
              <a:solidFill>
                <a:srgbClr val="FFFF00"/>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1799" dirty="0"/>
              </a:p>
            </p:txBody>
          </p:sp>
          <p:grpSp>
            <p:nvGrpSpPr>
              <p:cNvPr id="19" name="Group 18">
                <a:extLst>
                  <a:ext uri="{FF2B5EF4-FFF2-40B4-BE49-F238E27FC236}">
                    <a16:creationId xmlns:a16="http://schemas.microsoft.com/office/drawing/2014/main" id="{0762D86B-08BD-446F-84ED-D1C3E5932851}"/>
                  </a:ext>
                </a:extLst>
              </p:cNvPr>
              <p:cNvGrpSpPr/>
              <p:nvPr/>
            </p:nvGrpSpPr>
            <p:grpSpPr>
              <a:xfrm>
                <a:off x="754381" y="2536369"/>
                <a:ext cx="1059179" cy="560617"/>
                <a:chOff x="762001" y="2536369"/>
                <a:chExt cx="1059179" cy="560617"/>
              </a:xfrm>
              <a:solidFill>
                <a:schemeClr val="bg1"/>
              </a:solidFill>
            </p:grpSpPr>
            <p:sp>
              <p:nvSpPr>
                <p:cNvPr id="20" name="Rectangle 19">
                  <a:extLst>
                    <a:ext uri="{FF2B5EF4-FFF2-40B4-BE49-F238E27FC236}">
                      <a16:creationId xmlns:a16="http://schemas.microsoft.com/office/drawing/2014/main" id="{B5E99339-B6AC-4FD5-814F-AD05274DCD9D}"/>
                    </a:ext>
                  </a:extLst>
                </p:cNvPr>
                <p:cNvSpPr/>
                <p:nvPr/>
              </p:nvSpPr>
              <p:spPr>
                <a:xfrm>
                  <a:off x="762001" y="2536369"/>
                  <a:ext cx="308609" cy="250371"/>
                </a:xfrm>
                <a:prstGeom prst="rect">
                  <a:avLst/>
                </a:prstGeom>
                <a:grp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1799" dirty="0"/>
                </a:p>
              </p:txBody>
            </p:sp>
            <p:sp>
              <p:nvSpPr>
                <p:cNvPr id="21" name="Rectangle 20">
                  <a:extLst>
                    <a:ext uri="{FF2B5EF4-FFF2-40B4-BE49-F238E27FC236}">
                      <a16:creationId xmlns:a16="http://schemas.microsoft.com/office/drawing/2014/main" id="{C37053A5-B7BE-46FA-A6A1-20E957CCFE6C}"/>
                    </a:ext>
                  </a:extLst>
                </p:cNvPr>
                <p:cNvSpPr/>
                <p:nvPr/>
              </p:nvSpPr>
              <p:spPr>
                <a:xfrm>
                  <a:off x="1135381" y="2536369"/>
                  <a:ext cx="308609" cy="250371"/>
                </a:xfrm>
                <a:prstGeom prst="rect">
                  <a:avLst/>
                </a:prstGeom>
                <a:grp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1799" dirty="0"/>
                </a:p>
              </p:txBody>
            </p:sp>
            <p:sp>
              <p:nvSpPr>
                <p:cNvPr id="22" name="Rectangle 21">
                  <a:extLst>
                    <a:ext uri="{FF2B5EF4-FFF2-40B4-BE49-F238E27FC236}">
                      <a16:creationId xmlns:a16="http://schemas.microsoft.com/office/drawing/2014/main" id="{BB6CD2C5-0D6F-49DC-A965-81E7B5A6041D}"/>
                    </a:ext>
                  </a:extLst>
                </p:cNvPr>
                <p:cNvSpPr/>
                <p:nvPr/>
              </p:nvSpPr>
              <p:spPr>
                <a:xfrm>
                  <a:off x="762001" y="2846615"/>
                  <a:ext cx="308609" cy="250371"/>
                </a:xfrm>
                <a:prstGeom prst="rect">
                  <a:avLst/>
                </a:prstGeom>
                <a:grp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1799" dirty="0"/>
                </a:p>
              </p:txBody>
            </p:sp>
            <p:sp>
              <p:nvSpPr>
                <p:cNvPr id="23" name="Rectangle 22">
                  <a:extLst>
                    <a:ext uri="{FF2B5EF4-FFF2-40B4-BE49-F238E27FC236}">
                      <a16:creationId xmlns:a16="http://schemas.microsoft.com/office/drawing/2014/main" id="{1B585FBF-7F31-451B-9269-BBD504989919}"/>
                    </a:ext>
                  </a:extLst>
                </p:cNvPr>
                <p:cNvSpPr/>
                <p:nvPr/>
              </p:nvSpPr>
              <p:spPr>
                <a:xfrm>
                  <a:off x="1135381" y="2846615"/>
                  <a:ext cx="308609" cy="250371"/>
                </a:xfrm>
                <a:prstGeom prst="rect">
                  <a:avLst/>
                </a:prstGeom>
                <a:grp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1799" dirty="0"/>
                </a:p>
              </p:txBody>
            </p:sp>
            <p:sp>
              <p:nvSpPr>
                <p:cNvPr id="24" name="Rectangle 23">
                  <a:extLst>
                    <a:ext uri="{FF2B5EF4-FFF2-40B4-BE49-F238E27FC236}">
                      <a16:creationId xmlns:a16="http://schemas.microsoft.com/office/drawing/2014/main" id="{D1B2E503-4331-4A8F-97F2-A0D339A35BB1}"/>
                    </a:ext>
                  </a:extLst>
                </p:cNvPr>
                <p:cNvSpPr/>
                <p:nvPr/>
              </p:nvSpPr>
              <p:spPr>
                <a:xfrm>
                  <a:off x="1512571" y="2536369"/>
                  <a:ext cx="308609" cy="250371"/>
                </a:xfrm>
                <a:prstGeom prst="rect">
                  <a:avLst/>
                </a:prstGeom>
                <a:grp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1799" dirty="0"/>
                </a:p>
              </p:txBody>
            </p:sp>
            <p:sp>
              <p:nvSpPr>
                <p:cNvPr id="25" name="Rectangle 24">
                  <a:extLst>
                    <a:ext uri="{FF2B5EF4-FFF2-40B4-BE49-F238E27FC236}">
                      <a16:creationId xmlns:a16="http://schemas.microsoft.com/office/drawing/2014/main" id="{6EEB9D03-5CEE-4BA2-BDF9-57B7E4167A63}"/>
                    </a:ext>
                  </a:extLst>
                </p:cNvPr>
                <p:cNvSpPr/>
                <p:nvPr/>
              </p:nvSpPr>
              <p:spPr>
                <a:xfrm>
                  <a:off x="1512571" y="2846615"/>
                  <a:ext cx="308609" cy="250371"/>
                </a:xfrm>
                <a:prstGeom prst="rect">
                  <a:avLst/>
                </a:prstGeom>
                <a:grp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1799" dirty="0"/>
                </a:p>
              </p:txBody>
            </p:sp>
          </p:grpSp>
        </p:grpSp>
        <p:grpSp>
          <p:nvGrpSpPr>
            <p:cNvPr id="39" name="Group 38">
              <a:extLst>
                <a:ext uri="{FF2B5EF4-FFF2-40B4-BE49-F238E27FC236}">
                  <a16:creationId xmlns:a16="http://schemas.microsoft.com/office/drawing/2014/main" id="{9FC9B3A4-16BE-4508-A410-A0F2D4E5646B}"/>
                </a:ext>
              </a:extLst>
            </p:cNvPr>
            <p:cNvGrpSpPr/>
            <p:nvPr/>
          </p:nvGrpSpPr>
          <p:grpSpPr>
            <a:xfrm>
              <a:off x="6843519" y="2486826"/>
              <a:ext cx="1283867" cy="807736"/>
              <a:chOff x="3763431" y="2242439"/>
              <a:chExt cx="1283867" cy="807736"/>
            </a:xfrm>
          </p:grpSpPr>
          <p:sp>
            <p:nvSpPr>
              <p:cNvPr id="26" name="Rectangle 25">
                <a:extLst>
                  <a:ext uri="{FF2B5EF4-FFF2-40B4-BE49-F238E27FC236}">
                    <a16:creationId xmlns:a16="http://schemas.microsoft.com/office/drawing/2014/main" id="{C71622A1-E5FE-4E5D-98A7-C3C66C83A64F}"/>
                  </a:ext>
                </a:extLst>
              </p:cNvPr>
              <p:cNvSpPr/>
              <p:nvPr/>
            </p:nvSpPr>
            <p:spPr>
              <a:xfrm>
                <a:off x="3763431" y="2242439"/>
                <a:ext cx="594360" cy="366325"/>
              </a:xfrm>
              <a:prstGeom prst="rect">
                <a:avLst/>
              </a:prstGeom>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CPU</a:t>
                </a:r>
                <a:endParaRPr lang="en-US" sz="1400" dirty="0">
                  <a:latin typeface="Calibri" panose="020F0502020204030204" pitchFamily="34" charset="0"/>
                  <a:cs typeface="Calibri" panose="020F0502020204030204" pitchFamily="34" charset="0"/>
                </a:endParaRPr>
              </a:p>
            </p:txBody>
          </p:sp>
          <p:sp>
            <p:nvSpPr>
              <p:cNvPr id="27" name="Rectangle 26">
                <a:extLst>
                  <a:ext uri="{FF2B5EF4-FFF2-40B4-BE49-F238E27FC236}">
                    <a16:creationId xmlns:a16="http://schemas.microsoft.com/office/drawing/2014/main" id="{87A6A8B5-ABD1-47B1-8461-E2150563FC3C}"/>
                  </a:ext>
                </a:extLst>
              </p:cNvPr>
              <p:cNvSpPr/>
              <p:nvPr/>
            </p:nvSpPr>
            <p:spPr>
              <a:xfrm>
                <a:off x="4452938" y="2242439"/>
                <a:ext cx="594360" cy="366325"/>
              </a:xfrm>
              <a:prstGeom prst="rect">
                <a:avLst/>
              </a:prstGeom>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RAM</a:t>
                </a:r>
                <a:endParaRPr lang="en-US" sz="1400" dirty="0">
                  <a:latin typeface="Calibri" panose="020F0502020204030204" pitchFamily="34" charset="0"/>
                  <a:cs typeface="Calibri" panose="020F0502020204030204" pitchFamily="34" charset="0"/>
                </a:endParaRPr>
              </a:p>
            </p:txBody>
          </p:sp>
          <p:sp>
            <p:nvSpPr>
              <p:cNvPr id="37" name="Rectangle 36">
                <a:extLst>
                  <a:ext uri="{FF2B5EF4-FFF2-40B4-BE49-F238E27FC236}">
                    <a16:creationId xmlns:a16="http://schemas.microsoft.com/office/drawing/2014/main" id="{D2E9E6D4-A1DC-421F-A2A6-26B338B60DC7}"/>
                  </a:ext>
                </a:extLst>
              </p:cNvPr>
              <p:cNvSpPr/>
              <p:nvPr/>
            </p:nvSpPr>
            <p:spPr>
              <a:xfrm>
                <a:off x="3763431" y="2683850"/>
                <a:ext cx="594360" cy="366325"/>
              </a:xfrm>
              <a:prstGeom prst="rect">
                <a:avLst/>
              </a:prstGeom>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CPU</a:t>
                </a:r>
                <a:endParaRPr lang="en-US" sz="1400" dirty="0">
                  <a:latin typeface="Calibri" panose="020F0502020204030204" pitchFamily="34" charset="0"/>
                  <a:cs typeface="Calibri" panose="020F0502020204030204" pitchFamily="34" charset="0"/>
                </a:endParaRPr>
              </a:p>
            </p:txBody>
          </p:sp>
          <p:sp>
            <p:nvSpPr>
              <p:cNvPr id="38" name="Rectangle 37">
                <a:extLst>
                  <a:ext uri="{FF2B5EF4-FFF2-40B4-BE49-F238E27FC236}">
                    <a16:creationId xmlns:a16="http://schemas.microsoft.com/office/drawing/2014/main" id="{04909C4A-84F3-4E23-AA8D-E5130C3C36CA}"/>
                  </a:ext>
                </a:extLst>
              </p:cNvPr>
              <p:cNvSpPr/>
              <p:nvPr/>
            </p:nvSpPr>
            <p:spPr>
              <a:xfrm>
                <a:off x="4452938" y="2683850"/>
                <a:ext cx="594360" cy="366325"/>
              </a:xfrm>
              <a:prstGeom prst="rect">
                <a:avLst/>
              </a:prstGeom>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a:latin typeface="Calibri" panose="020F0502020204030204" pitchFamily="34" charset="0"/>
                    <a:cs typeface="Calibri" panose="020F0502020204030204" pitchFamily="34" charset="0"/>
                  </a:rPr>
                  <a:t>RAM</a:t>
                </a:r>
                <a:endParaRPr lang="en-US" sz="1400" dirty="0">
                  <a:latin typeface="Calibri" panose="020F0502020204030204" pitchFamily="34" charset="0"/>
                  <a:cs typeface="Calibri" panose="020F0502020204030204" pitchFamily="34" charset="0"/>
                </a:endParaRPr>
              </a:p>
            </p:txBody>
          </p:sp>
        </p:grpSp>
        <p:sp>
          <p:nvSpPr>
            <p:cNvPr id="40" name="Rectangle 39">
              <a:extLst>
                <a:ext uri="{FF2B5EF4-FFF2-40B4-BE49-F238E27FC236}">
                  <a16:creationId xmlns:a16="http://schemas.microsoft.com/office/drawing/2014/main" id="{BF15D218-B61D-4839-A359-65741B8CB59F}"/>
                </a:ext>
              </a:extLst>
            </p:cNvPr>
            <p:cNvSpPr/>
            <p:nvPr/>
          </p:nvSpPr>
          <p:spPr>
            <a:xfrm>
              <a:off x="8358833" y="3563707"/>
              <a:ext cx="2812835" cy="253914"/>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a:solidFill>
                    <a:srgbClr val="FFFF00"/>
                  </a:solidFill>
                  <a:latin typeface="Calibri" panose="020F0502020204030204" pitchFamily="34" charset="0"/>
                  <a:cs typeface="Calibri" panose="020F0502020204030204" pitchFamily="34" charset="0"/>
                </a:rPr>
                <a:t>2 Disk Groups. Each has 6 Capacity Disk</a:t>
              </a:r>
              <a:endParaRPr lang="en-US" sz="1200" dirty="0">
                <a:solidFill>
                  <a:srgbClr val="FFFF00"/>
                </a:solidFill>
                <a:latin typeface="Calibri" panose="020F0502020204030204" pitchFamily="34" charset="0"/>
                <a:cs typeface="Calibri" panose="020F0502020204030204" pitchFamily="34" charset="0"/>
              </a:endParaRPr>
            </a:p>
          </p:txBody>
        </p:sp>
      </p:grpSp>
      <p:sp>
        <p:nvSpPr>
          <p:cNvPr id="106" name="Rectangle 105">
            <a:extLst>
              <a:ext uri="{FF2B5EF4-FFF2-40B4-BE49-F238E27FC236}">
                <a16:creationId xmlns:a16="http://schemas.microsoft.com/office/drawing/2014/main" id="{FD7DF350-62A8-4B3E-9328-DD28E4A36537}"/>
              </a:ext>
            </a:extLst>
          </p:cNvPr>
          <p:cNvSpPr/>
          <p:nvPr/>
        </p:nvSpPr>
        <p:spPr>
          <a:xfrm>
            <a:off x="6093409" y="1309780"/>
            <a:ext cx="4329552" cy="470793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t"/>
          <a:lstStyle/>
          <a:p>
            <a:pPr marL="174573" indent="-174573">
              <a:buFont typeface="Arial" panose="020B0604020202020204" pitchFamily="34" charset="0"/>
              <a:buChar char="•"/>
            </a:pPr>
            <a:r>
              <a:rPr lang="en-US" sz="1400" dirty="0">
                <a:latin typeface="Calibri" panose="020F0502020204030204" pitchFamily="34" charset="0"/>
                <a:cs typeface="Calibri" panose="020F0502020204030204" pitchFamily="34" charset="0"/>
              </a:rPr>
              <a:t>Is any of the ESXi running high CPU utilization? </a:t>
            </a:r>
          </a:p>
          <a:p>
            <a:pPr marL="174573" indent="-174573">
              <a:buFont typeface="Arial" panose="020B0604020202020204" pitchFamily="34" charset="0"/>
              <a:buChar char="•"/>
            </a:pPr>
            <a:r>
              <a:rPr lang="en-US" sz="1400" dirty="0">
                <a:latin typeface="Calibri" panose="020F0502020204030204" pitchFamily="34" charset="0"/>
                <a:cs typeface="Calibri" panose="020F0502020204030204" pitchFamily="34" charset="0"/>
              </a:rPr>
              <a:t>Is any of the ESXi running high Memory utilization?</a:t>
            </a:r>
          </a:p>
          <a:p>
            <a:pPr marL="174573" indent="-174573">
              <a:buFont typeface="Arial" panose="020B0604020202020204" pitchFamily="34" charset="0"/>
              <a:buChar char="•"/>
            </a:pPr>
            <a:r>
              <a:rPr lang="en-US" sz="1400" dirty="0">
                <a:latin typeface="Calibri" panose="020F0502020204030204" pitchFamily="34" charset="0"/>
                <a:cs typeface="Calibri" panose="020F0502020204030204" pitchFamily="34" charset="0"/>
              </a:rPr>
              <a:t>Is any of the NIC running high utilization? </a:t>
            </a:r>
          </a:p>
          <a:p>
            <a:pPr marL="631635" lvl="1" indent="-174573">
              <a:buFont typeface="Arial" panose="020B0604020202020204" pitchFamily="34" charset="0"/>
              <a:buChar char="•"/>
            </a:pPr>
            <a:r>
              <a:rPr lang="en-US" sz="1400" dirty="0">
                <a:latin typeface="Calibri" panose="020F0502020204030204" pitchFamily="34" charset="0"/>
                <a:cs typeface="Calibri" panose="020F0502020204030204" pitchFamily="34" charset="0"/>
              </a:rPr>
              <a:t>40 TX and 40 RX. Keep all below 80% utilization.</a:t>
            </a:r>
          </a:p>
          <a:p>
            <a:pPr marL="174573" indent="-174573">
              <a:buFont typeface="Arial" panose="020B0604020202020204" pitchFamily="34" charset="0"/>
              <a:buChar char="•"/>
            </a:pPr>
            <a:r>
              <a:rPr lang="en-US" sz="1400" dirty="0">
                <a:latin typeface="Calibri" panose="020F0502020204030204" pitchFamily="34" charset="0"/>
                <a:cs typeface="Calibri" panose="020F0502020204030204" pitchFamily="34" charset="0"/>
              </a:rPr>
              <a:t>Is vSAN </a:t>
            </a:r>
            <a:r>
              <a:rPr lang="en-US" sz="1400" dirty="0" err="1">
                <a:latin typeface="Calibri" panose="020F0502020204030204" pitchFamily="34" charset="0"/>
                <a:cs typeface="Calibri" panose="020F0502020204030204" pitchFamily="34" charset="0"/>
              </a:rPr>
              <a:t>vmkernel</a:t>
            </a:r>
            <a:r>
              <a:rPr lang="en-US" sz="1400" dirty="0">
                <a:latin typeface="Calibri" panose="020F0502020204030204" pitchFamily="34" charset="0"/>
                <a:cs typeface="Calibri" panose="020F0502020204030204" pitchFamily="34" charset="0"/>
              </a:rPr>
              <a:t> network congested?</a:t>
            </a:r>
          </a:p>
          <a:p>
            <a:pPr marL="174573" indent="-174573">
              <a:buFont typeface="Arial" panose="020B0604020202020204" pitchFamily="34" charset="0"/>
              <a:buChar char="•"/>
            </a:pPr>
            <a:r>
              <a:rPr lang="en-US" sz="1400" dirty="0">
                <a:latin typeface="Calibri" panose="020F0502020204030204" pitchFamily="34" charset="0"/>
                <a:cs typeface="Calibri" panose="020F0502020204030204" pitchFamily="34" charset="0"/>
              </a:rPr>
              <a:t>Is the Read Cache used?</a:t>
            </a:r>
          </a:p>
          <a:p>
            <a:pPr marL="174573" indent="-174573">
              <a:buFont typeface="Arial" panose="020B0604020202020204" pitchFamily="34" charset="0"/>
              <a:buChar char="•"/>
            </a:pPr>
            <a:r>
              <a:rPr lang="en-US" sz="1400" dirty="0">
                <a:latin typeface="Calibri" panose="020F0502020204030204" pitchFamily="34" charset="0"/>
                <a:cs typeface="Calibri" panose="020F0502020204030204" pitchFamily="34" charset="0"/>
              </a:rPr>
              <a:t>Is the Write Buffer sufficient?</a:t>
            </a:r>
          </a:p>
          <a:p>
            <a:pPr marL="174573" indent="-174573">
              <a:buFont typeface="Arial" panose="020B0604020202020204" pitchFamily="34" charset="0"/>
              <a:buChar char="•"/>
            </a:pPr>
            <a:r>
              <a:rPr lang="en-US" sz="1400" dirty="0">
                <a:latin typeface="Calibri" panose="020F0502020204030204" pitchFamily="34" charset="0"/>
                <a:cs typeface="Calibri" panose="020F0502020204030204" pitchFamily="34" charset="0"/>
              </a:rPr>
              <a:t>Is the Cache Tier performing fast?</a:t>
            </a:r>
          </a:p>
          <a:p>
            <a:pPr marL="631635" lvl="1" indent="-174573">
              <a:buFont typeface="Arial" panose="020B0604020202020204" pitchFamily="34" charset="0"/>
              <a:buChar char="•"/>
            </a:pPr>
            <a:r>
              <a:rPr lang="en-US" sz="1400" dirty="0">
                <a:latin typeface="Calibri" panose="020F0502020204030204" pitchFamily="34" charset="0"/>
                <a:cs typeface="Calibri" panose="020F0502020204030204" pitchFamily="34" charset="0"/>
              </a:rPr>
              <a:t>Each disk has Read Cache Read Latency, Read Cache Write Latency, Write Buffer Write Latency, Write Buffer Read Latency</a:t>
            </a:r>
          </a:p>
          <a:p>
            <a:pPr marL="631635" lvl="1" indent="-174573">
              <a:buFont typeface="Arial" panose="020B0604020202020204" pitchFamily="34" charset="0"/>
              <a:buChar char="•"/>
            </a:pPr>
            <a:r>
              <a:rPr lang="en-US" sz="1400" dirty="0">
                <a:latin typeface="Calibri" panose="020F0502020204030204" pitchFamily="34" charset="0"/>
                <a:cs typeface="Calibri" panose="020F0502020204030204" pitchFamily="34" charset="0"/>
              </a:rPr>
              <a:t>Total 4 x 20 = 80 counters to check.</a:t>
            </a:r>
          </a:p>
          <a:p>
            <a:pPr marL="174573" indent="-174573">
              <a:buFont typeface="Arial" panose="020B0604020202020204" pitchFamily="34" charset="0"/>
              <a:buChar char="•"/>
            </a:pPr>
            <a:r>
              <a:rPr lang="en-US" sz="1400" dirty="0">
                <a:latin typeface="Calibri" panose="020F0502020204030204" pitchFamily="34" charset="0"/>
                <a:cs typeface="Calibri" panose="020F0502020204030204" pitchFamily="34" charset="0"/>
              </a:rPr>
              <a:t>Is the Capacity Disks performing fast?</a:t>
            </a:r>
          </a:p>
          <a:p>
            <a:pPr marL="631635" lvl="1" indent="-174573">
              <a:buFont typeface="Arial" panose="020B0604020202020204" pitchFamily="34" charset="0"/>
              <a:buChar char="•"/>
            </a:pPr>
            <a:r>
              <a:rPr lang="en-US" sz="1400" dirty="0">
                <a:latin typeface="Calibri" panose="020F0502020204030204" pitchFamily="34" charset="0"/>
                <a:cs typeface="Calibri" panose="020F0502020204030204" pitchFamily="34" charset="0"/>
              </a:rPr>
              <a:t>Check both Read and Write latency. </a:t>
            </a:r>
          </a:p>
          <a:p>
            <a:pPr marL="631635" lvl="1" indent="-174573">
              <a:buFont typeface="Arial" panose="020B0604020202020204" pitchFamily="34" charset="0"/>
              <a:buChar char="•"/>
            </a:pPr>
            <a:r>
              <a:rPr lang="en-US" sz="1400" dirty="0">
                <a:latin typeface="Calibri" panose="020F0502020204030204" pitchFamily="34" charset="0"/>
                <a:cs typeface="Calibri" panose="020F0502020204030204" pitchFamily="34" charset="0"/>
              </a:rPr>
              <a:t>Total 120 x 2 = 240 counters.</a:t>
            </a:r>
          </a:p>
          <a:p>
            <a:pPr marL="174573" indent="-174573">
              <a:buFont typeface="Arial" panose="020B0604020202020204" pitchFamily="34" charset="0"/>
              <a:buChar char="•"/>
            </a:pPr>
            <a:r>
              <a:rPr lang="en-US" sz="1400" dirty="0">
                <a:latin typeface="Calibri" panose="020F0502020204030204" pitchFamily="34" charset="0"/>
                <a:cs typeface="Calibri" panose="020F0502020204030204" pitchFamily="34" charset="0"/>
              </a:rPr>
              <a:t>Is any of the Disk Group running low on space?</a:t>
            </a:r>
          </a:p>
          <a:p>
            <a:pPr marL="174573" indent="-174573">
              <a:buFont typeface="Arial" panose="020B0604020202020204" pitchFamily="34" charset="0"/>
              <a:buChar char="•"/>
            </a:pPr>
            <a:r>
              <a:rPr lang="en-US" sz="1400" dirty="0">
                <a:latin typeface="Calibri" panose="020F0502020204030204" pitchFamily="34" charset="0"/>
                <a:cs typeface="Calibri" panose="020F0502020204030204" pitchFamily="34" charset="0"/>
              </a:rPr>
              <a:t>Is any of the Disk Group facing congestion? </a:t>
            </a:r>
          </a:p>
          <a:p>
            <a:pPr marL="631635" lvl="1" indent="-174573">
              <a:buFont typeface="Arial" panose="020B0604020202020204" pitchFamily="34" charset="0"/>
              <a:buChar char="•"/>
            </a:pPr>
            <a:r>
              <a:rPr lang="en-US" sz="1400" dirty="0">
                <a:latin typeface="Calibri" panose="020F0502020204030204" pitchFamily="34" charset="0"/>
                <a:cs typeface="Calibri" panose="020F0502020204030204" pitchFamily="34" charset="0"/>
              </a:rPr>
              <a:t>Keep each &lt;60. </a:t>
            </a:r>
          </a:p>
          <a:p>
            <a:pPr marL="631635" lvl="1" indent="-174573">
              <a:buFont typeface="Arial" panose="020B0604020202020204" pitchFamily="34" charset="0"/>
              <a:buChar char="•"/>
            </a:pPr>
            <a:r>
              <a:rPr lang="en-US" sz="1400" dirty="0">
                <a:latin typeface="Calibri" panose="020F0502020204030204" pitchFamily="34" charset="0"/>
                <a:cs typeface="Calibri" panose="020F0502020204030204" pitchFamily="34" charset="0"/>
              </a:rPr>
              <a:t>Count the number of </a:t>
            </a:r>
            <a:r>
              <a:rPr lang="en-US" sz="1400" dirty="0" err="1">
                <a:latin typeface="Calibri" panose="020F0502020204030204" pitchFamily="34" charset="0"/>
                <a:cs typeface="Calibri" panose="020F0502020204030204" pitchFamily="34" charset="0"/>
              </a:rPr>
              <a:t>occurance</a:t>
            </a:r>
            <a:r>
              <a:rPr lang="en-US" sz="1400" dirty="0">
                <a:latin typeface="Calibri" panose="020F0502020204030204" pitchFamily="34" charset="0"/>
                <a:cs typeface="Calibri" panose="020F0502020204030204" pitchFamily="34" charset="0"/>
              </a:rPr>
              <a:t> &gt;60</a:t>
            </a:r>
          </a:p>
          <a:p>
            <a:pPr marL="174573" indent="-174573">
              <a:buFont typeface="Arial" panose="020B0604020202020204" pitchFamily="34" charset="0"/>
              <a:buChar char="•"/>
            </a:pPr>
            <a:r>
              <a:rPr lang="en-US" sz="1400" dirty="0">
                <a:latin typeface="Calibri" panose="020F0502020204030204" pitchFamily="34" charset="0"/>
                <a:cs typeface="Calibri" panose="020F0502020204030204" pitchFamily="34" charset="0"/>
              </a:rPr>
              <a:t>Is there outstanding IO on the Disk Group?</a:t>
            </a:r>
          </a:p>
        </p:txBody>
      </p:sp>
      <p:sp>
        <p:nvSpPr>
          <p:cNvPr id="108" name="Rectangle 107">
            <a:extLst>
              <a:ext uri="{FF2B5EF4-FFF2-40B4-BE49-F238E27FC236}">
                <a16:creationId xmlns:a16="http://schemas.microsoft.com/office/drawing/2014/main" id="{3F616E61-CB6C-450B-B52E-539B42B2D40E}"/>
              </a:ext>
            </a:extLst>
          </p:cNvPr>
          <p:cNvSpPr/>
          <p:nvPr/>
        </p:nvSpPr>
        <p:spPr>
          <a:xfrm>
            <a:off x="10496550" y="2679554"/>
            <a:ext cx="1435598" cy="1630965"/>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199" b="1">
                <a:solidFill>
                  <a:srgbClr val="FFFF00"/>
                </a:solidFill>
              </a:rPr>
              <a:t>530</a:t>
            </a:r>
            <a:r>
              <a:rPr lang="en-US" sz="1799"/>
              <a:t> instances of metrics to check</a:t>
            </a:r>
            <a:endParaRPr lang="en-US" sz="1799" dirty="0"/>
          </a:p>
        </p:txBody>
      </p:sp>
    </p:spTree>
    <p:extLst>
      <p:ext uri="{BB962C8B-B14F-4D97-AF65-F5344CB8AC3E}">
        <p14:creationId xmlns:p14="http://schemas.microsoft.com/office/powerpoint/2010/main" val="2238563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9AED3-CBDF-4277-8DE0-844A7A52DC89}"/>
              </a:ext>
            </a:extLst>
          </p:cNvPr>
          <p:cNvSpPr>
            <a:spLocks noGrp="1"/>
          </p:cNvSpPr>
          <p:nvPr>
            <p:ph type="title"/>
          </p:nvPr>
        </p:nvSpPr>
        <p:spPr/>
        <p:txBody>
          <a:bodyPr/>
          <a:lstStyle/>
          <a:p>
            <a:r>
              <a:rPr lang="en-US" dirty="0"/>
              <a:t>vSAN OSA KPI</a:t>
            </a:r>
          </a:p>
        </p:txBody>
      </p:sp>
      <p:sp>
        <p:nvSpPr>
          <p:cNvPr id="3" name="Subtitle 2">
            <a:extLst>
              <a:ext uri="{FF2B5EF4-FFF2-40B4-BE49-F238E27FC236}">
                <a16:creationId xmlns:a16="http://schemas.microsoft.com/office/drawing/2014/main" id="{1FE0E987-4FAD-4962-8481-8932705A759C}"/>
              </a:ext>
            </a:extLst>
          </p:cNvPr>
          <p:cNvSpPr>
            <a:spLocks noGrp="1"/>
          </p:cNvSpPr>
          <p:nvPr>
            <p:ph type="subTitle" idx="10"/>
          </p:nvPr>
        </p:nvSpPr>
        <p:spPr/>
        <p:txBody>
          <a:bodyPr/>
          <a:lstStyle/>
          <a:p>
            <a:r>
              <a:rPr lang="en-US"/>
              <a:t>Quantifying its performance, not utilization</a:t>
            </a:r>
          </a:p>
        </p:txBody>
      </p:sp>
      <p:graphicFrame>
        <p:nvGraphicFramePr>
          <p:cNvPr id="7" name="Content Placeholder 6">
            <a:extLst>
              <a:ext uri="{FF2B5EF4-FFF2-40B4-BE49-F238E27FC236}">
                <a16:creationId xmlns:a16="http://schemas.microsoft.com/office/drawing/2014/main" id="{2021E25E-81F9-45B7-9F25-037A186E0CD1}"/>
              </a:ext>
            </a:extLst>
          </p:cNvPr>
          <p:cNvGraphicFramePr>
            <a:graphicFrameLocks noGrp="1"/>
          </p:cNvGraphicFramePr>
          <p:nvPr>
            <p:ph idx="4294967295"/>
          </p:nvPr>
        </p:nvGraphicFramePr>
        <p:xfrm>
          <a:off x="245891" y="1241426"/>
          <a:ext cx="11700219" cy="5406911"/>
        </p:xfrm>
        <a:graphic>
          <a:graphicData uri="http://schemas.openxmlformats.org/drawingml/2006/table">
            <a:tbl>
              <a:tblPr firstRow="1" firstCol="1" bandRow="1">
                <a:tableStyleId>{D27102A9-8310-4765-A935-A1911B00CA55}</a:tableStyleId>
              </a:tblPr>
              <a:tblGrid>
                <a:gridCol w="3057698">
                  <a:extLst>
                    <a:ext uri="{9D8B030D-6E8A-4147-A177-3AD203B41FA5}">
                      <a16:colId xmlns:a16="http://schemas.microsoft.com/office/drawing/2014/main" val="623667657"/>
                    </a:ext>
                  </a:extLst>
                </a:gridCol>
                <a:gridCol w="8642521">
                  <a:extLst>
                    <a:ext uri="{9D8B030D-6E8A-4147-A177-3AD203B41FA5}">
                      <a16:colId xmlns:a16="http://schemas.microsoft.com/office/drawing/2014/main" val="2534415058"/>
                    </a:ext>
                  </a:extLst>
                </a:gridCol>
              </a:tblGrid>
              <a:tr h="364888">
                <a:tc>
                  <a:txBody>
                    <a:bodyPr/>
                    <a:lstStyle/>
                    <a:p>
                      <a:pPr marL="0" marR="0" algn="ctr">
                        <a:lnSpc>
                          <a:spcPct val="107000"/>
                        </a:lnSpc>
                        <a:spcBef>
                          <a:spcPts val="0"/>
                        </a:spcBef>
                        <a:spcAft>
                          <a:spcPts val="0"/>
                        </a:spcAft>
                      </a:pPr>
                      <a:r>
                        <a:rPr lang="en-US" sz="1400">
                          <a:solidFill>
                            <a:schemeClr val="tx2"/>
                          </a:solidFill>
                          <a:effectLst/>
                          <a:latin typeface="Calibri" panose="020F0502020204030204" pitchFamily="34" charset="0"/>
                          <a:cs typeface="Calibri" panose="020F0502020204030204" pitchFamily="34" charset="0"/>
                        </a:rPr>
                        <a:t>Name</a:t>
                      </a:r>
                      <a:endParaRPr lang="en-US" sz="1400" b="1">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txBody>
                  <a:tcPr marL="91416" marR="91416" marT="45708" marB="45708"/>
                </a:tc>
                <a:tc>
                  <a:txBody>
                    <a:bodyPr/>
                    <a:lstStyle/>
                    <a:p>
                      <a:pPr marL="0" marR="0" algn="ctr">
                        <a:lnSpc>
                          <a:spcPct val="107000"/>
                        </a:lnSpc>
                        <a:spcBef>
                          <a:spcPts val="0"/>
                        </a:spcBef>
                        <a:spcAft>
                          <a:spcPts val="0"/>
                        </a:spcAft>
                      </a:pPr>
                      <a:r>
                        <a:rPr lang="en-US" sz="1400" b="1">
                          <a:solidFill>
                            <a:schemeClr val="tx2"/>
                          </a:solidFill>
                          <a:effectLst/>
                          <a:latin typeface="Calibri" panose="020F0502020204030204" pitchFamily="34" charset="0"/>
                          <a:ea typeface="Calibri" panose="020F0502020204030204" pitchFamily="34" charset="0"/>
                          <a:cs typeface="Calibri" panose="020F0502020204030204" pitchFamily="34" charset="0"/>
                        </a:rPr>
                        <a:t>What it is</a:t>
                      </a:r>
                    </a:p>
                  </a:txBody>
                  <a:tcPr marL="91416" marR="91416" marT="45708" marB="45708"/>
                </a:tc>
                <a:extLst>
                  <a:ext uri="{0D108BD9-81ED-4DB2-BD59-A6C34878D82A}">
                    <a16:rowId xmlns:a16="http://schemas.microsoft.com/office/drawing/2014/main" val="1796308076"/>
                  </a:ext>
                </a:extLst>
              </a:tr>
              <a:tr h="765991">
                <a:tc>
                  <a:txBody>
                    <a:bodyPr/>
                    <a:lstStyle/>
                    <a:p>
                      <a:pPr marL="0" marR="0">
                        <a:lnSpc>
                          <a:spcPct val="107000"/>
                        </a:lnSpc>
                        <a:spcBef>
                          <a:spcPts val="0"/>
                        </a:spcBef>
                        <a:spcAft>
                          <a:spcPts val="0"/>
                        </a:spcAft>
                      </a:pPr>
                      <a:r>
                        <a:rPr lang="en-US" sz="1400" b="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Max Capacity Disk Latency (ms)</a:t>
                      </a:r>
                    </a:p>
                  </a:txBody>
                  <a:tcPr marL="91416" marR="91416" marT="45708" marB="45708"/>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0">
                          <a:solidFill>
                            <a:schemeClr val="tx2"/>
                          </a:solidFill>
                          <a:effectLst/>
                          <a:latin typeface="Calibri" panose="020F0502020204030204" pitchFamily="34" charset="0"/>
                          <a:cs typeface="Calibri" panose="020F0502020204030204" pitchFamily="34" charset="0"/>
                        </a:rPr>
                        <a:t>Highest Latency among all Capacity Disks. We take the worst, not average, as the latency in a single Capacity Disk is already an average of all its VMs. If there are 50 VMs on the disk, and 30 are issuing IO on it, then it’s a average among 30.</a:t>
                      </a:r>
                      <a:endParaRPr lang="en-US" sz="1400" b="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txBody>
                  <a:tcPr marL="91416" marR="91416" marT="45708" marB="45708"/>
                </a:tc>
                <a:extLst>
                  <a:ext uri="{0D108BD9-81ED-4DB2-BD59-A6C34878D82A}">
                    <a16:rowId xmlns:a16="http://schemas.microsoft.com/office/drawing/2014/main" val="3140948895"/>
                  </a:ext>
                </a:extLst>
              </a:tr>
              <a:tr h="579445">
                <a:tc>
                  <a:txBody>
                    <a:bodyPr/>
                    <a:lstStyle/>
                    <a:p>
                      <a:pPr marL="0" marR="0">
                        <a:lnSpc>
                          <a:spcPct val="107000"/>
                        </a:lnSpc>
                        <a:spcBef>
                          <a:spcPts val="0"/>
                        </a:spcBef>
                        <a:spcAft>
                          <a:spcPts val="0"/>
                        </a:spcAft>
                      </a:pPr>
                      <a:r>
                        <a:rPr lang="en-US" sz="1400" b="0">
                          <a:solidFill>
                            <a:schemeClr val="tx2"/>
                          </a:solidFill>
                          <a:effectLst/>
                          <a:latin typeface="Calibri" panose="020F0502020204030204" pitchFamily="34" charset="0"/>
                          <a:cs typeface="Calibri" panose="020F0502020204030204" pitchFamily="34" charset="0"/>
                        </a:rPr>
                        <a:t>Min Disk Group Write </a:t>
                      </a:r>
                      <a:r>
                        <a:rPr lang="en-US" sz="1400" b="0" dirty="0">
                          <a:solidFill>
                            <a:schemeClr val="tx2"/>
                          </a:solidFill>
                          <a:effectLst/>
                          <a:latin typeface="Calibri" panose="020F0502020204030204" pitchFamily="34" charset="0"/>
                          <a:cs typeface="Calibri" panose="020F0502020204030204" pitchFamily="34" charset="0"/>
                        </a:rPr>
                        <a:t>Buffer </a:t>
                      </a:r>
                      <a:r>
                        <a:rPr lang="en-US" sz="1400" b="0">
                          <a:solidFill>
                            <a:schemeClr val="tx2"/>
                          </a:solidFill>
                          <a:effectLst/>
                          <a:latin typeface="Calibri" panose="020F0502020204030204" pitchFamily="34" charset="0"/>
                          <a:cs typeface="Calibri" panose="020F0502020204030204" pitchFamily="34" charset="0"/>
                        </a:rPr>
                        <a:t>Free (%)</a:t>
                      </a:r>
                      <a:endParaRPr lang="en-US" sz="1400" b="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txBody>
                  <a:tcPr marL="91416" marR="91416" marT="45708" marB="45708"/>
                </a:tc>
                <a:tc>
                  <a:txBody>
                    <a:bodyPr/>
                    <a:lstStyle/>
                    <a:p>
                      <a:pPr marL="0" marR="0">
                        <a:lnSpc>
                          <a:spcPct val="107000"/>
                        </a:lnSpc>
                        <a:spcBef>
                          <a:spcPts val="0"/>
                        </a:spcBef>
                        <a:spcAft>
                          <a:spcPts val="0"/>
                        </a:spcAft>
                      </a:pPr>
                      <a:r>
                        <a:rPr lang="en-US" sz="1400" b="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Lowest free capacity among all the Disk Group Write Buffers. If this number is low, one of your buffer is not enough. While you want to maximize your cache, a low number is an early warning for capacity management.</a:t>
                      </a:r>
                    </a:p>
                  </a:txBody>
                  <a:tcPr marL="91416" marR="91416" marT="45708" marB="45708"/>
                </a:tc>
                <a:extLst>
                  <a:ext uri="{0D108BD9-81ED-4DB2-BD59-A6C34878D82A}">
                    <a16:rowId xmlns:a16="http://schemas.microsoft.com/office/drawing/2014/main" val="1524050553"/>
                  </a:ext>
                </a:extLst>
              </a:tr>
              <a:tr h="814467">
                <a:tc>
                  <a:txBody>
                    <a:bodyPr/>
                    <a:lstStyle/>
                    <a:p>
                      <a:pPr marL="0" marR="0">
                        <a:lnSpc>
                          <a:spcPct val="107000"/>
                        </a:lnSpc>
                        <a:spcBef>
                          <a:spcPts val="0"/>
                        </a:spcBef>
                        <a:spcAft>
                          <a:spcPts val="0"/>
                        </a:spcAft>
                      </a:pPr>
                      <a:r>
                        <a:rPr lang="en-US" sz="1400" b="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Max Disk Group Read Cache/Write Buffer Latency (ms)</a:t>
                      </a:r>
                    </a:p>
                  </a:txBody>
                  <a:tcPr marL="91416" marR="91416" marT="45708" marB="45708"/>
                </a:tc>
                <a:tc>
                  <a:txBody>
                    <a:bodyPr/>
                    <a:lstStyle/>
                    <a:p>
                      <a:pPr marL="0" marR="0">
                        <a:lnSpc>
                          <a:spcPct val="107000"/>
                        </a:lnSpc>
                        <a:spcBef>
                          <a:spcPts val="0"/>
                        </a:spcBef>
                        <a:spcAft>
                          <a:spcPts val="0"/>
                        </a:spcAft>
                      </a:pPr>
                      <a:r>
                        <a:rPr lang="en-SG" sz="1400" b="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Each disk has Read Cache Read Latency, Read Cache Write Latency (for writing into cache), Write Buffer Write Latency, Write Buffer Read Latency (for </a:t>
                      </a:r>
                      <a:r>
                        <a:rPr lang="en-SG" sz="1400" b="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destaging</a:t>
                      </a:r>
                      <a:r>
                        <a:rPr lang="en-SG" sz="1400" b="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purpose). This takes the highest among these 4 numbers, then the highest among all disk groups. It’s the Max of Max, because each of 4 datapoint is average of all the VMs on it.</a:t>
                      </a:r>
                    </a:p>
                  </a:txBody>
                  <a:tcPr marL="91416" marR="91416" marT="45708" marB="45708"/>
                </a:tc>
                <a:extLst>
                  <a:ext uri="{0D108BD9-81ED-4DB2-BD59-A6C34878D82A}">
                    <a16:rowId xmlns:a16="http://schemas.microsoft.com/office/drawing/2014/main" val="3184718273"/>
                  </a:ext>
                </a:extLst>
              </a:tr>
              <a:tr h="537769">
                <a:tc>
                  <a:txBody>
                    <a:bodyPr/>
                    <a:lstStyle/>
                    <a:p>
                      <a:pPr marL="0" marR="0">
                        <a:lnSpc>
                          <a:spcPct val="107000"/>
                        </a:lnSpc>
                        <a:spcBef>
                          <a:spcPts val="0"/>
                        </a:spcBef>
                        <a:spcAft>
                          <a:spcPts val="0"/>
                        </a:spcAft>
                      </a:pPr>
                      <a:r>
                        <a:rPr lang="en-US" sz="1400" b="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Sum Disk Group Errors</a:t>
                      </a:r>
                    </a:p>
                  </a:txBody>
                  <a:tcPr marL="91416" marR="91416" marT="45708" marB="45708"/>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Sum of Bus Reset + Sum of Commands Aborted among all the Disk Groups. We sum, not get the max, as each member should return 0. </a:t>
                      </a:r>
                    </a:p>
                  </a:txBody>
                  <a:tcPr marL="91416" marR="91416" marT="45708" marB="45708"/>
                </a:tc>
                <a:extLst>
                  <a:ext uri="{0D108BD9-81ED-4DB2-BD59-A6C34878D82A}">
                    <a16:rowId xmlns:a16="http://schemas.microsoft.com/office/drawing/2014/main" val="1476154312"/>
                  </a:ext>
                </a:extLst>
              </a:tr>
              <a:tr h="579445">
                <a:tc>
                  <a:txBody>
                    <a:bodyPr/>
                    <a:lstStyle/>
                    <a:p>
                      <a:pPr marL="0" marR="0">
                        <a:lnSpc>
                          <a:spcPct val="107000"/>
                        </a:lnSpc>
                        <a:spcBef>
                          <a:spcPts val="0"/>
                        </a:spcBef>
                        <a:spcAft>
                          <a:spcPts val="0"/>
                        </a:spcAft>
                      </a:pPr>
                      <a:r>
                        <a:rPr lang="en-US" sz="1400" b="0">
                          <a:solidFill>
                            <a:schemeClr val="tx2"/>
                          </a:solidFill>
                          <a:effectLst/>
                          <a:latin typeface="Calibri" panose="020F0502020204030204" pitchFamily="34" charset="0"/>
                          <a:ea typeface="Calibri" panose="020F0502020204030204" pitchFamily="34" charset="0"/>
                          <a:cs typeface="Calibri" panose="020F0502020204030204" pitchFamily="34" charset="0"/>
                        </a:rPr>
                        <a:t>Count Disk Group Congestion Above 60</a:t>
                      </a:r>
                    </a:p>
                  </a:txBody>
                  <a:tcPr marL="91416" marR="91416" marT="45708" marB="45708"/>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The number of Disk Group congestion greater than 60. 60 is hardcoded in the MP as it’s good starting point. As any congestion above 60 serves as early warning, we count how many of such </a:t>
                      </a:r>
                      <a:r>
                        <a:rPr lang="en-US" sz="1400" b="0" dirty="0" err="1">
                          <a:solidFill>
                            <a:schemeClr val="tx2"/>
                          </a:solidFill>
                          <a:effectLst/>
                          <a:latin typeface="Calibri" panose="020F0502020204030204" pitchFamily="34" charset="0"/>
                          <a:ea typeface="Calibri" panose="020F0502020204030204" pitchFamily="34" charset="0"/>
                          <a:cs typeface="Calibri" panose="020F0502020204030204" pitchFamily="34" charset="0"/>
                        </a:rPr>
                        <a:t>occurance</a:t>
                      </a:r>
                      <a:r>
                        <a:rPr lang="en-US" sz="1400" b="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happens.</a:t>
                      </a:r>
                    </a:p>
                  </a:txBody>
                  <a:tcPr marL="91416" marR="91416" marT="45708" marB="45708"/>
                </a:tc>
                <a:extLst>
                  <a:ext uri="{0D108BD9-81ED-4DB2-BD59-A6C34878D82A}">
                    <a16:rowId xmlns:a16="http://schemas.microsoft.com/office/drawing/2014/main" val="3067341354"/>
                  </a:ext>
                </a:extLst>
              </a:tr>
              <a:tr h="344422">
                <a:tc>
                  <a:txBody>
                    <a:bodyPr/>
                    <a:lstStyle/>
                    <a:p>
                      <a:pPr marL="0" marR="0">
                        <a:lnSpc>
                          <a:spcPct val="107000"/>
                        </a:lnSpc>
                        <a:spcBef>
                          <a:spcPts val="0"/>
                        </a:spcBef>
                        <a:spcAft>
                          <a:spcPts val="0"/>
                        </a:spcAft>
                      </a:pPr>
                      <a:r>
                        <a:rPr lang="en-US" sz="1400" b="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Max Disk Group Congestion</a:t>
                      </a:r>
                    </a:p>
                  </a:txBody>
                  <a:tcPr marL="91416" marR="91416" marT="45708" marB="45708"/>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The highest congestion among all the disk groups. A high number indicates at least 1 Disk Group is not performing</a:t>
                      </a:r>
                    </a:p>
                  </a:txBody>
                  <a:tcPr marL="91416" marR="91416" marT="45708" marB="45708"/>
                </a:tc>
                <a:extLst>
                  <a:ext uri="{0D108BD9-81ED-4DB2-BD59-A6C34878D82A}">
                    <a16:rowId xmlns:a16="http://schemas.microsoft.com/office/drawing/2014/main" val="2621775924"/>
                  </a:ext>
                </a:extLst>
              </a:tr>
              <a:tr h="344422">
                <a:tc>
                  <a:txBody>
                    <a:bodyPr/>
                    <a:lstStyle/>
                    <a:p>
                      <a:pPr marL="0" marR="0">
                        <a:lnSpc>
                          <a:spcPct val="107000"/>
                        </a:lnSpc>
                        <a:spcBef>
                          <a:spcPts val="0"/>
                        </a:spcBef>
                        <a:spcAft>
                          <a:spcPts val="0"/>
                        </a:spcAft>
                      </a:pPr>
                      <a:r>
                        <a:rPr lang="en-US" sz="1400" b="0" dirty="0">
                          <a:solidFill>
                            <a:schemeClr val="tx2"/>
                          </a:solidFill>
                          <a:effectLst/>
                          <a:latin typeface="Calibri" panose="020F0502020204030204" pitchFamily="34" charset="0"/>
                          <a:cs typeface="Calibri" panose="020F0502020204030204" pitchFamily="34" charset="0"/>
                        </a:rPr>
                        <a:t>Min Disk Group Capacity Free (%)</a:t>
                      </a:r>
                      <a:endParaRPr lang="en-US" sz="1400" b="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txBody>
                  <a:tcPr marL="91416" marR="91416" marT="45708" marB="45708"/>
                </a:tc>
                <a:tc>
                  <a:txBody>
                    <a:bodyPr/>
                    <a:lstStyle/>
                    <a:p>
                      <a:pPr marL="0" marR="0">
                        <a:lnSpc>
                          <a:spcPct val="107000"/>
                        </a:lnSpc>
                        <a:spcBef>
                          <a:spcPts val="0"/>
                        </a:spcBef>
                        <a:spcAft>
                          <a:spcPts val="0"/>
                        </a:spcAft>
                      </a:pPr>
                      <a:r>
                        <a:rPr lang="en-US" sz="1400" b="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The lowest free capacity among all disk groups. A low space will trigger rebalance. </a:t>
                      </a:r>
                    </a:p>
                  </a:txBody>
                  <a:tcPr marL="91416" marR="91416" marT="45708" marB="45708"/>
                </a:tc>
                <a:extLst>
                  <a:ext uri="{0D108BD9-81ED-4DB2-BD59-A6C34878D82A}">
                    <a16:rowId xmlns:a16="http://schemas.microsoft.com/office/drawing/2014/main" val="1593088040"/>
                  </a:ext>
                </a:extLst>
              </a:tr>
              <a:tr h="537769">
                <a:tc>
                  <a:txBody>
                    <a:bodyPr/>
                    <a:lstStyle/>
                    <a:p>
                      <a:pPr marL="0" marR="0">
                        <a:lnSpc>
                          <a:spcPct val="107000"/>
                        </a:lnSpc>
                        <a:spcBef>
                          <a:spcPts val="0"/>
                        </a:spcBef>
                        <a:spcAft>
                          <a:spcPts val="0"/>
                        </a:spcAft>
                      </a:pPr>
                      <a:r>
                        <a:rPr lang="en-US" sz="1400" b="0">
                          <a:solidFill>
                            <a:schemeClr val="tx2"/>
                          </a:solidFill>
                          <a:effectLst/>
                          <a:latin typeface="Calibri" panose="020F0502020204030204" pitchFamily="34" charset="0"/>
                          <a:ea typeface="Calibri" panose="020F0502020204030204" pitchFamily="34" charset="0"/>
                          <a:cs typeface="Calibri" panose="020F0502020204030204" pitchFamily="34" charset="0"/>
                        </a:rPr>
                        <a:t>Min Disk Group Read Cache Hit Rate (%)</a:t>
                      </a:r>
                    </a:p>
                  </a:txBody>
                  <a:tcPr marL="91416" marR="91416" marT="45708" marB="45708"/>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0">
                          <a:solidFill>
                            <a:schemeClr val="tx2"/>
                          </a:solidFill>
                          <a:effectLst/>
                          <a:latin typeface="Calibri" panose="020F0502020204030204" pitchFamily="34" charset="0"/>
                          <a:ea typeface="Calibri" panose="020F0502020204030204" pitchFamily="34" charset="0"/>
                          <a:cs typeface="Calibri" panose="020F0502020204030204" pitchFamily="34" charset="0"/>
                        </a:rPr>
                        <a:t>The lowest hit rate among the disk group read cache. Ensure this number is high, indicating read is served by cache.</a:t>
                      </a:r>
                    </a:p>
                  </a:txBody>
                  <a:tcPr marL="91416" marR="91416" marT="45708" marB="45708"/>
                </a:tc>
                <a:extLst>
                  <a:ext uri="{0D108BD9-81ED-4DB2-BD59-A6C34878D82A}">
                    <a16:rowId xmlns:a16="http://schemas.microsoft.com/office/drawing/2014/main" val="3178183722"/>
                  </a:ext>
                </a:extLst>
              </a:tr>
              <a:tr h="537769">
                <a:tc>
                  <a:txBody>
                    <a:bodyPr/>
                    <a:lstStyle/>
                    <a:p>
                      <a:pPr marL="0" marR="0">
                        <a:lnSpc>
                          <a:spcPct val="107000"/>
                        </a:lnSpc>
                        <a:spcBef>
                          <a:spcPts val="0"/>
                        </a:spcBef>
                        <a:spcAft>
                          <a:spcPts val="0"/>
                        </a:spcAft>
                      </a:pPr>
                      <a:r>
                        <a:rPr lang="en-US" sz="1400" b="0" dirty="0">
                          <a:solidFill>
                            <a:schemeClr val="tx2"/>
                          </a:solidFill>
                          <a:effectLst/>
                          <a:latin typeface="Calibri" panose="020F0502020204030204" pitchFamily="34" charset="0"/>
                          <a:cs typeface="Calibri" panose="020F0502020204030204" pitchFamily="34" charset="0"/>
                        </a:rPr>
                        <a:t>Sum vSAN </a:t>
                      </a:r>
                      <a:r>
                        <a:rPr lang="en-US" sz="1400" b="0" dirty="0" err="1">
                          <a:solidFill>
                            <a:schemeClr val="tx2"/>
                          </a:solidFill>
                          <a:effectLst/>
                          <a:latin typeface="Calibri" panose="020F0502020204030204" pitchFamily="34" charset="0"/>
                          <a:cs typeface="Calibri" panose="020F0502020204030204" pitchFamily="34" charset="0"/>
                        </a:rPr>
                        <a:t>PortGroup</a:t>
                      </a:r>
                      <a:r>
                        <a:rPr lang="en-US" sz="1400" b="0" dirty="0">
                          <a:solidFill>
                            <a:schemeClr val="tx2"/>
                          </a:solidFill>
                          <a:effectLst/>
                          <a:latin typeface="Calibri" panose="020F0502020204030204" pitchFamily="34" charset="0"/>
                          <a:cs typeface="Calibri" panose="020F0502020204030204" pitchFamily="34" charset="0"/>
                        </a:rPr>
                        <a:t> Packets Dropped (%)</a:t>
                      </a:r>
                      <a:endParaRPr lang="en-US" sz="1400" b="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txBody>
                  <a:tcPr marL="91416" marR="91416" marT="45708" marB="45708"/>
                </a:tc>
                <a:tc>
                  <a:txBody>
                    <a:bodyPr/>
                    <a:lstStyle/>
                    <a:p>
                      <a:pPr marL="0" marR="0">
                        <a:lnSpc>
                          <a:spcPct val="107000"/>
                        </a:lnSpc>
                        <a:spcBef>
                          <a:spcPts val="0"/>
                        </a:spcBef>
                        <a:spcAft>
                          <a:spcPts val="0"/>
                        </a:spcAft>
                      </a:pPr>
                      <a:r>
                        <a:rPr lang="en-US" sz="1400" b="0" dirty="0">
                          <a:solidFill>
                            <a:schemeClr val="tx2"/>
                          </a:solidFill>
                          <a:effectLst/>
                          <a:latin typeface="Calibri" panose="020F0502020204030204" pitchFamily="34" charset="0"/>
                          <a:cs typeface="Calibri" panose="020F0502020204030204" pitchFamily="34" charset="0"/>
                        </a:rPr>
                        <a:t>Sum of all vSAN </a:t>
                      </a:r>
                      <a:r>
                        <a:rPr lang="en-US" sz="1400" b="0" dirty="0" err="1">
                          <a:solidFill>
                            <a:schemeClr val="tx2"/>
                          </a:solidFill>
                          <a:effectLst/>
                          <a:latin typeface="Calibri" panose="020F0502020204030204" pitchFamily="34" charset="0"/>
                          <a:cs typeface="Calibri" panose="020F0502020204030204" pitchFamily="34" charset="0"/>
                        </a:rPr>
                        <a:t>vmkernel</a:t>
                      </a:r>
                      <a:r>
                        <a:rPr lang="en-US" sz="1400" b="0" dirty="0">
                          <a:solidFill>
                            <a:schemeClr val="tx2"/>
                          </a:solidFill>
                          <a:effectLst/>
                          <a:latin typeface="Calibri" panose="020F0502020204030204" pitchFamily="34" charset="0"/>
                          <a:cs typeface="Calibri" panose="020F0502020204030204" pitchFamily="34" charset="0"/>
                        </a:rPr>
                        <a:t> port RX Dropped Packet + TX Dropped Packet. You should expect no dropped packet in your vSAN network</a:t>
                      </a:r>
                    </a:p>
                  </a:txBody>
                  <a:tcPr marL="91416" marR="91416" marT="45708" marB="45708"/>
                </a:tc>
                <a:extLst>
                  <a:ext uri="{0D108BD9-81ED-4DB2-BD59-A6C34878D82A}">
                    <a16:rowId xmlns:a16="http://schemas.microsoft.com/office/drawing/2014/main" val="2600791868"/>
                  </a:ext>
                </a:extLst>
              </a:tr>
            </a:tbl>
          </a:graphicData>
        </a:graphic>
      </p:graphicFrame>
    </p:spTree>
    <p:extLst>
      <p:ext uri="{BB962C8B-B14F-4D97-AF65-F5344CB8AC3E}">
        <p14:creationId xmlns:p14="http://schemas.microsoft.com/office/powerpoint/2010/main" val="247398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0337DB5-FD34-BDE2-DC81-C8C73AB353C4}"/>
              </a:ext>
            </a:extLst>
          </p:cNvPr>
          <p:cNvSpPr>
            <a:spLocks noGrp="1"/>
          </p:cNvSpPr>
          <p:nvPr>
            <p:ph type="subTitle" idx="10"/>
          </p:nvPr>
        </p:nvSpPr>
        <p:spPr/>
        <p:txBody>
          <a:bodyPr/>
          <a:lstStyle/>
          <a:p>
            <a:r>
              <a:rPr lang="en-US" dirty="0"/>
              <a:t>1 Metric (as it’s 1 object), but 3 logics (for ESA, OSA All Flash, OSA Hybrid)</a:t>
            </a:r>
          </a:p>
        </p:txBody>
      </p:sp>
      <p:sp>
        <p:nvSpPr>
          <p:cNvPr id="3" name="Title 2">
            <a:extLst>
              <a:ext uri="{FF2B5EF4-FFF2-40B4-BE49-F238E27FC236}">
                <a16:creationId xmlns:a16="http://schemas.microsoft.com/office/drawing/2014/main" id="{05BDC720-DF47-4145-DB05-2E2B7C022838}"/>
              </a:ext>
            </a:extLst>
          </p:cNvPr>
          <p:cNvSpPr>
            <a:spLocks noGrp="1"/>
          </p:cNvSpPr>
          <p:nvPr>
            <p:ph type="title"/>
          </p:nvPr>
        </p:nvSpPr>
        <p:spPr/>
        <p:txBody>
          <a:bodyPr/>
          <a:lstStyle/>
          <a:p>
            <a:r>
              <a:rPr lang="en-US" dirty="0"/>
              <a:t>vSAN Performance (%): OSA Hybrid</a:t>
            </a:r>
          </a:p>
        </p:txBody>
      </p:sp>
      <p:graphicFrame>
        <p:nvGraphicFramePr>
          <p:cNvPr id="4" name="Table 3">
            <a:extLst>
              <a:ext uri="{FF2B5EF4-FFF2-40B4-BE49-F238E27FC236}">
                <a16:creationId xmlns:a16="http://schemas.microsoft.com/office/drawing/2014/main" id="{D164AB4A-3FB8-C9D2-9A04-8020EDD18AEB}"/>
              </a:ext>
            </a:extLst>
          </p:cNvPr>
          <p:cNvGraphicFramePr>
            <a:graphicFrameLocks noGrp="1"/>
          </p:cNvGraphicFramePr>
          <p:nvPr>
            <p:extLst>
              <p:ext uri="{D42A27DB-BD31-4B8C-83A1-F6EECF244321}">
                <p14:modId xmlns:p14="http://schemas.microsoft.com/office/powerpoint/2010/main" val="2965511420"/>
              </p:ext>
            </p:extLst>
          </p:nvPr>
        </p:nvGraphicFramePr>
        <p:xfrm>
          <a:off x="0" y="1308225"/>
          <a:ext cx="12192001" cy="3381420"/>
        </p:xfrm>
        <a:graphic>
          <a:graphicData uri="http://schemas.openxmlformats.org/drawingml/2006/table">
            <a:tbl>
              <a:tblPr firstRow="1" bandRow="1">
                <a:tableStyleId>{5C22544A-7EE6-4342-B048-85BDC9FD1C3A}</a:tableStyleId>
              </a:tblPr>
              <a:tblGrid>
                <a:gridCol w="1398370">
                  <a:extLst>
                    <a:ext uri="{9D8B030D-6E8A-4147-A177-3AD203B41FA5}">
                      <a16:colId xmlns:a16="http://schemas.microsoft.com/office/drawing/2014/main" val="3392532375"/>
                    </a:ext>
                  </a:extLst>
                </a:gridCol>
                <a:gridCol w="4440669">
                  <a:extLst>
                    <a:ext uri="{9D8B030D-6E8A-4147-A177-3AD203B41FA5}">
                      <a16:colId xmlns:a16="http://schemas.microsoft.com/office/drawing/2014/main" val="512552585"/>
                    </a:ext>
                  </a:extLst>
                </a:gridCol>
                <a:gridCol w="1262938">
                  <a:extLst>
                    <a:ext uri="{9D8B030D-6E8A-4147-A177-3AD203B41FA5}">
                      <a16:colId xmlns:a16="http://schemas.microsoft.com/office/drawing/2014/main" val="821948750"/>
                    </a:ext>
                  </a:extLst>
                </a:gridCol>
                <a:gridCol w="1272506">
                  <a:extLst>
                    <a:ext uri="{9D8B030D-6E8A-4147-A177-3AD203B41FA5}">
                      <a16:colId xmlns:a16="http://schemas.microsoft.com/office/drawing/2014/main" val="1895941119"/>
                    </a:ext>
                  </a:extLst>
                </a:gridCol>
                <a:gridCol w="1272506">
                  <a:extLst>
                    <a:ext uri="{9D8B030D-6E8A-4147-A177-3AD203B41FA5}">
                      <a16:colId xmlns:a16="http://schemas.microsoft.com/office/drawing/2014/main" val="1262886474"/>
                    </a:ext>
                  </a:extLst>
                </a:gridCol>
                <a:gridCol w="1272506">
                  <a:extLst>
                    <a:ext uri="{9D8B030D-6E8A-4147-A177-3AD203B41FA5}">
                      <a16:colId xmlns:a16="http://schemas.microsoft.com/office/drawing/2014/main" val="3995829790"/>
                    </a:ext>
                  </a:extLst>
                </a:gridCol>
                <a:gridCol w="1272506">
                  <a:extLst>
                    <a:ext uri="{9D8B030D-6E8A-4147-A177-3AD203B41FA5}">
                      <a16:colId xmlns:a16="http://schemas.microsoft.com/office/drawing/2014/main" val="3970544224"/>
                    </a:ext>
                  </a:extLst>
                </a:gridCol>
              </a:tblGrid>
              <a:tr h="274607">
                <a:tc>
                  <a:txBody>
                    <a:bodyPr/>
                    <a:lstStyle/>
                    <a:p>
                      <a:endParaRPr lang="en-SG" sz="1400" dirty="0">
                        <a:solidFill>
                          <a:schemeClr val="tx2"/>
                        </a:solidFill>
                        <a:latin typeface="Calibri" panose="020F0502020204030204" pitchFamily="34" charset="0"/>
                        <a:cs typeface="Calibri" panose="020F0502020204030204" pitchFamily="34" charset="0"/>
                      </a:endParaRPr>
                    </a:p>
                  </a:txBody>
                  <a:tcPr marL="91392" marR="91392" marT="45696" marB="45696" anchor="ctr">
                    <a:solidFill>
                      <a:schemeClr val="bg2"/>
                    </a:solidFill>
                  </a:tcPr>
                </a:tc>
                <a:tc>
                  <a:txBody>
                    <a:bodyPr/>
                    <a:lstStyle/>
                    <a:p>
                      <a:r>
                        <a:rPr lang="en-SG" sz="1400" dirty="0">
                          <a:solidFill>
                            <a:schemeClr val="tx2"/>
                          </a:solidFill>
                          <a:latin typeface="Calibri"/>
                          <a:cs typeface="Calibri"/>
                        </a:rPr>
                        <a:t>Metric</a:t>
                      </a:r>
                      <a:endParaRPr lang="en-SG" sz="1400" b="0" dirty="0">
                        <a:solidFill>
                          <a:schemeClr val="tx2"/>
                        </a:solidFill>
                        <a:latin typeface="Calibri"/>
                        <a:cs typeface="Calibri"/>
                      </a:endParaRPr>
                    </a:p>
                  </a:txBody>
                  <a:tcPr marL="91392" marR="91392" marT="45696" marB="45696" anchor="ctr">
                    <a:solidFill>
                      <a:schemeClr val="bg2"/>
                    </a:solidFill>
                  </a:tcPr>
                </a:tc>
                <a:tc>
                  <a:txBody>
                    <a:bodyPr/>
                    <a:lstStyle/>
                    <a:p>
                      <a:pPr algn="ctr"/>
                      <a:r>
                        <a:rPr lang="en-SG" sz="1400" b="1" dirty="0">
                          <a:solidFill>
                            <a:schemeClr val="tx2"/>
                          </a:solidFill>
                          <a:latin typeface="Calibri"/>
                          <a:cs typeface="Calibri"/>
                        </a:rPr>
                        <a:t>Weightage</a:t>
                      </a:r>
                    </a:p>
                  </a:txBody>
                  <a:tcPr marL="91392" marR="91392" marT="45696" marB="45696" anchor="ctr">
                    <a:solidFill>
                      <a:schemeClr val="bg2"/>
                    </a:solidFill>
                  </a:tcPr>
                </a:tc>
                <a:tc>
                  <a:txBody>
                    <a:bodyPr/>
                    <a:lstStyle/>
                    <a:p>
                      <a:pPr algn="ctr"/>
                      <a:r>
                        <a:rPr lang="en-US" sz="1400" dirty="0">
                          <a:solidFill>
                            <a:schemeClr val="tx2"/>
                          </a:solidFill>
                          <a:latin typeface="Calibri"/>
                          <a:cs typeface="Calibri"/>
                        </a:rPr>
                        <a:t>Green</a:t>
                      </a:r>
                    </a:p>
                  </a:txBody>
                  <a:tcPr marL="91392" marR="91392" marT="45696" marB="45696" anchor="ctr">
                    <a:gradFill flip="none" rotWithShape="1">
                      <a:gsLst>
                        <a:gs pos="0">
                          <a:srgbClr val="92D050"/>
                        </a:gs>
                        <a:gs pos="100000">
                          <a:schemeClr val="bg1"/>
                        </a:gs>
                      </a:gsLst>
                      <a:lin ang="10800000" scaled="1"/>
                      <a:tileRect/>
                    </a:gradFill>
                  </a:tcPr>
                </a:tc>
                <a:tc>
                  <a:txBody>
                    <a:bodyPr/>
                    <a:lstStyle/>
                    <a:p>
                      <a:pPr algn="ctr"/>
                      <a:r>
                        <a:rPr lang="en-US" sz="1400" dirty="0">
                          <a:solidFill>
                            <a:schemeClr val="tx2"/>
                          </a:solidFill>
                          <a:latin typeface="Calibri"/>
                          <a:cs typeface="Calibri"/>
                        </a:rPr>
                        <a:t>Yellow</a:t>
                      </a:r>
                      <a:endParaRPr lang="en-SG" sz="1400" dirty="0">
                        <a:solidFill>
                          <a:schemeClr val="tx2"/>
                        </a:solidFill>
                        <a:latin typeface="Calibri"/>
                        <a:cs typeface="Calibri"/>
                      </a:endParaRPr>
                    </a:p>
                  </a:txBody>
                  <a:tcPr marL="91392" marR="91392" marT="45696" marB="45696" anchor="ctr">
                    <a:gradFill>
                      <a:gsLst>
                        <a:gs pos="0">
                          <a:srgbClr val="FFFF00"/>
                        </a:gs>
                        <a:gs pos="100000">
                          <a:schemeClr val="bg1"/>
                        </a:gs>
                      </a:gsLst>
                      <a:lin ang="10800000" scaled="1"/>
                    </a:gradFill>
                  </a:tcPr>
                </a:tc>
                <a:tc>
                  <a:txBody>
                    <a:bodyPr/>
                    <a:lstStyle/>
                    <a:p>
                      <a:pPr algn="ctr"/>
                      <a:r>
                        <a:rPr lang="en-US" sz="1400" dirty="0">
                          <a:solidFill>
                            <a:schemeClr val="tx2"/>
                          </a:solidFill>
                          <a:latin typeface="Calibri"/>
                          <a:cs typeface="Calibri"/>
                        </a:rPr>
                        <a:t>Orange</a:t>
                      </a:r>
                      <a:endParaRPr lang="en-SG" sz="1400" dirty="0">
                        <a:solidFill>
                          <a:schemeClr val="tx2"/>
                        </a:solidFill>
                        <a:latin typeface="Calibri"/>
                        <a:cs typeface="Calibri"/>
                      </a:endParaRPr>
                    </a:p>
                  </a:txBody>
                  <a:tcPr marL="91392" marR="91392" marT="45696" marB="45696" anchor="ctr">
                    <a:gradFill>
                      <a:gsLst>
                        <a:gs pos="0">
                          <a:srgbClr val="FFC000"/>
                        </a:gs>
                        <a:gs pos="100000">
                          <a:schemeClr val="bg1"/>
                        </a:gs>
                      </a:gsLst>
                      <a:lin ang="10800000" scaled="1"/>
                    </a:gradFill>
                  </a:tcPr>
                </a:tc>
                <a:tc>
                  <a:txBody>
                    <a:bodyPr/>
                    <a:lstStyle/>
                    <a:p>
                      <a:pPr algn="ctr"/>
                      <a:r>
                        <a:rPr lang="en-SG" sz="1400" dirty="0">
                          <a:solidFill>
                            <a:schemeClr val="tx2"/>
                          </a:solidFill>
                          <a:latin typeface="Calibri"/>
                          <a:cs typeface="Calibri"/>
                        </a:rPr>
                        <a:t>Red</a:t>
                      </a:r>
                    </a:p>
                  </a:txBody>
                  <a:tcPr marL="91392" marR="91392" marT="45696" marB="45696" anchor="ctr">
                    <a:gradFill>
                      <a:gsLst>
                        <a:gs pos="0">
                          <a:srgbClr val="FF0000"/>
                        </a:gs>
                        <a:gs pos="100000">
                          <a:schemeClr val="bg1"/>
                        </a:gs>
                      </a:gsLst>
                      <a:lin ang="10800000" scaled="1"/>
                    </a:gradFill>
                  </a:tcPr>
                </a:tc>
                <a:extLst>
                  <a:ext uri="{0D108BD9-81ED-4DB2-BD59-A6C34878D82A}">
                    <a16:rowId xmlns:a16="http://schemas.microsoft.com/office/drawing/2014/main" val="2856680443"/>
                  </a:ext>
                </a:extLst>
              </a:tr>
              <a:tr h="274607">
                <a:tc rowSpan="3">
                  <a:txBody>
                    <a:bodyPr/>
                    <a:lstStyle/>
                    <a:p>
                      <a:pPr marL="0" algn="l" defTabSz="914400" rtl="0" eaLnBrk="1" latinLnBrk="0" hangingPunct="1"/>
                      <a:r>
                        <a:rPr lang="en-US" sz="1400" b="1" kern="1200" dirty="0">
                          <a:solidFill>
                            <a:schemeClr val="tx2">
                              <a:lumMod val="50000"/>
                            </a:schemeClr>
                          </a:solidFill>
                          <a:latin typeface="Calibri"/>
                          <a:ea typeface="+mn-ea"/>
                          <a:cs typeface="Calibri"/>
                        </a:rPr>
                        <a:t>Disk Group</a:t>
                      </a:r>
                    </a:p>
                  </a:txBody>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of Disk Group Congestion Above 60</a:t>
                      </a:r>
                    </a:p>
                  </a:txBody>
                  <a:tcPr marL="91416" marR="91416" marT="45708" marB="45708"/>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5%</a:t>
                      </a:r>
                    </a:p>
                  </a:txBody>
                  <a:tcPr marL="91416" marR="91416" marT="45708" marB="45708"/>
                </a:tc>
                <a:tc>
                  <a:txBody>
                    <a:bodyPr/>
                    <a:lstStyle/>
                    <a:p>
                      <a:pPr algn="ctr"/>
                      <a:r>
                        <a:rPr lang="en-SG" sz="1400" b="1" kern="1200" dirty="0">
                          <a:solidFill>
                            <a:schemeClr val="tx2"/>
                          </a:solidFill>
                          <a:latin typeface="Calibri"/>
                          <a:ea typeface="+mn-ea"/>
                          <a:cs typeface="Calibri"/>
                        </a:rPr>
                        <a:t>0% - 2.5%</a:t>
                      </a:r>
                    </a:p>
                  </a:txBody>
                  <a:tcPr marL="91392" marR="91392" marT="45696" marB="45696" anchor="ctr">
                    <a:gradFill>
                      <a:gsLst>
                        <a:gs pos="0">
                          <a:srgbClr val="92D050"/>
                        </a:gs>
                        <a:gs pos="100000">
                          <a:schemeClr val="bg1"/>
                        </a:gs>
                      </a:gsLst>
                      <a:lin ang="10800000" scaled="1"/>
                    </a:gradFill>
                  </a:tcPr>
                </a:tc>
                <a:tc>
                  <a:txBody>
                    <a:bodyPr/>
                    <a:lstStyle/>
                    <a:p>
                      <a:pPr algn="ctr"/>
                      <a:r>
                        <a:rPr lang="en-SG" sz="1400" b="1" kern="1200" dirty="0">
                          <a:solidFill>
                            <a:schemeClr val="tx2"/>
                          </a:solidFill>
                          <a:latin typeface="Calibri"/>
                          <a:ea typeface="+mn-ea"/>
                          <a:cs typeface="Calibri"/>
                        </a:rPr>
                        <a:t>2.5 – 5%</a:t>
                      </a:r>
                    </a:p>
                  </a:txBody>
                  <a:tcPr marL="91392" marR="91392" marT="45696" marB="45696" anchor="ctr">
                    <a:gradFill>
                      <a:gsLst>
                        <a:gs pos="0">
                          <a:srgbClr val="FFFF00"/>
                        </a:gs>
                        <a:gs pos="100000">
                          <a:schemeClr val="bg1"/>
                        </a:gs>
                      </a:gsLst>
                      <a:lin ang="10800000" scaled="1"/>
                    </a:gradFill>
                  </a:tcPr>
                </a:tc>
                <a:tc>
                  <a:txBody>
                    <a:bodyPr/>
                    <a:lstStyle/>
                    <a:p>
                      <a:pPr algn="ctr"/>
                      <a:r>
                        <a:rPr lang="en-SG" sz="1400" b="1" dirty="0">
                          <a:solidFill>
                            <a:schemeClr val="bg2">
                              <a:lumMod val="10000"/>
                            </a:schemeClr>
                          </a:solidFill>
                          <a:latin typeface="Calibri"/>
                          <a:cs typeface="Calibri"/>
                        </a:rPr>
                        <a:t>5 - 10%</a:t>
                      </a:r>
                    </a:p>
                  </a:txBody>
                  <a:tcPr marL="91392" marR="91392" marT="45696" marB="45696" anchor="ctr">
                    <a:gradFill>
                      <a:gsLst>
                        <a:gs pos="0">
                          <a:srgbClr val="FFC000"/>
                        </a:gs>
                        <a:gs pos="100000">
                          <a:schemeClr val="bg1"/>
                        </a:gs>
                      </a:gsLst>
                      <a:lin ang="10800000" scaled="1"/>
                    </a:gradFill>
                  </a:tcPr>
                </a:tc>
                <a:tc>
                  <a:txBody>
                    <a:bodyPr/>
                    <a:lstStyle/>
                    <a:p>
                      <a:pPr algn="ctr"/>
                      <a:r>
                        <a:rPr lang="en-SG" sz="1400" b="1" dirty="0">
                          <a:solidFill>
                            <a:schemeClr val="bg2">
                              <a:lumMod val="10000"/>
                            </a:schemeClr>
                          </a:solidFill>
                          <a:latin typeface="Calibri"/>
                          <a:cs typeface="Calibri"/>
                        </a:rPr>
                        <a:t>10 - 20%</a:t>
                      </a:r>
                    </a:p>
                  </a:txBody>
                  <a:tcPr marL="91392" marR="91392" marT="45696" marB="45696" anchor="ctr">
                    <a:gradFill>
                      <a:gsLst>
                        <a:gs pos="0">
                          <a:srgbClr val="FF0000"/>
                        </a:gs>
                        <a:gs pos="100000">
                          <a:schemeClr val="bg1"/>
                        </a:gs>
                      </a:gsLst>
                      <a:lin ang="10800000" scaled="1"/>
                    </a:gradFill>
                  </a:tcPr>
                </a:tc>
                <a:extLst>
                  <a:ext uri="{0D108BD9-81ED-4DB2-BD59-A6C34878D82A}">
                    <a16:rowId xmlns:a16="http://schemas.microsoft.com/office/drawing/2014/main" val="125108061"/>
                  </a:ext>
                </a:extLst>
              </a:tr>
              <a:tr h="274607">
                <a:tc vMerge="1">
                  <a:txBody>
                    <a:bodyPr/>
                    <a:lstStyle/>
                    <a:p>
                      <a:endParaRPr lang="en-US"/>
                    </a:p>
                  </a:txBody>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Max Disk Group Congestion</a:t>
                      </a:r>
                    </a:p>
                  </a:txBody>
                  <a:tcPr marL="91416" marR="91416" marT="45708" marB="45708"/>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10%</a:t>
                      </a:r>
                    </a:p>
                  </a:txBody>
                  <a:tcPr marL="91416" marR="91416" marT="45708" marB="45708"/>
                </a:tc>
                <a:tc>
                  <a:txBody>
                    <a:bodyPr/>
                    <a:lstStyle/>
                    <a:p>
                      <a:pPr algn="ctr"/>
                      <a:r>
                        <a:rPr lang="en-SG" sz="1400" b="1" kern="1200" dirty="0">
                          <a:solidFill>
                            <a:schemeClr val="tx2"/>
                          </a:solidFill>
                          <a:latin typeface="Calibri"/>
                          <a:ea typeface="+mn-ea"/>
                          <a:cs typeface="Calibri"/>
                        </a:rPr>
                        <a:t>0 – 60</a:t>
                      </a:r>
                    </a:p>
                  </a:txBody>
                  <a:tcPr marL="91392" marR="91392" marT="45696" marB="45696" anchor="ctr">
                    <a:gradFill>
                      <a:gsLst>
                        <a:gs pos="0">
                          <a:srgbClr val="92D050"/>
                        </a:gs>
                        <a:gs pos="100000">
                          <a:schemeClr val="bg1"/>
                        </a:gs>
                      </a:gsLst>
                      <a:lin ang="10800000" scaled="1"/>
                    </a:gradFill>
                  </a:tcPr>
                </a:tc>
                <a:tc>
                  <a:txBody>
                    <a:bodyPr/>
                    <a:lstStyle/>
                    <a:p>
                      <a:pPr algn="ctr"/>
                      <a:r>
                        <a:rPr lang="en-SG" sz="1400" b="1" dirty="0">
                          <a:solidFill>
                            <a:schemeClr val="bg2">
                              <a:lumMod val="10000"/>
                            </a:schemeClr>
                          </a:solidFill>
                          <a:latin typeface="Calibri"/>
                          <a:cs typeface="Calibri"/>
                        </a:rPr>
                        <a:t>60 – 120</a:t>
                      </a:r>
                    </a:p>
                  </a:txBody>
                  <a:tcPr marL="91392" marR="91392" marT="45696" marB="45696" anchor="ctr">
                    <a:gradFill>
                      <a:gsLst>
                        <a:gs pos="0">
                          <a:srgbClr val="FFFF00"/>
                        </a:gs>
                        <a:gs pos="100000">
                          <a:schemeClr val="bg1"/>
                        </a:gs>
                      </a:gsLst>
                      <a:lin ang="10800000" scaled="1"/>
                    </a:gradFill>
                  </a:tcPr>
                </a:tc>
                <a:tc>
                  <a:txBody>
                    <a:bodyPr/>
                    <a:lstStyle/>
                    <a:p>
                      <a:pPr algn="ctr"/>
                      <a:r>
                        <a:rPr lang="en-SG" sz="1400" b="1" dirty="0">
                          <a:solidFill>
                            <a:schemeClr val="bg2">
                              <a:lumMod val="10000"/>
                            </a:schemeClr>
                          </a:solidFill>
                          <a:latin typeface="Calibri"/>
                          <a:cs typeface="Calibri"/>
                        </a:rPr>
                        <a:t>120 – 180</a:t>
                      </a:r>
                    </a:p>
                  </a:txBody>
                  <a:tcPr marL="91392" marR="91392" marT="45696" marB="45696" anchor="ctr">
                    <a:gradFill>
                      <a:gsLst>
                        <a:gs pos="0">
                          <a:srgbClr val="FFC000"/>
                        </a:gs>
                        <a:gs pos="100000">
                          <a:schemeClr val="bg1"/>
                        </a:gs>
                      </a:gsLst>
                      <a:lin ang="10800000" scaled="1"/>
                    </a:gradFill>
                  </a:tcPr>
                </a:tc>
                <a:tc>
                  <a:txBody>
                    <a:bodyPr/>
                    <a:lstStyle/>
                    <a:p>
                      <a:pPr algn="ctr"/>
                      <a:r>
                        <a:rPr lang="en-SG" sz="1400" b="1" dirty="0">
                          <a:solidFill>
                            <a:schemeClr val="bg2">
                              <a:lumMod val="10000"/>
                            </a:schemeClr>
                          </a:solidFill>
                          <a:latin typeface="Calibri"/>
                          <a:cs typeface="Calibri"/>
                        </a:rPr>
                        <a:t>180 - 225</a:t>
                      </a:r>
                    </a:p>
                  </a:txBody>
                  <a:tcPr marL="91392" marR="91392" marT="45696" marB="45696" anchor="ctr">
                    <a:gradFill>
                      <a:gsLst>
                        <a:gs pos="0">
                          <a:srgbClr val="FF0000"/>
                        </a:gs>
                        <a:gs pos="100000">
                          <a:schemeClr val="bg1"/>
                        </a:gs>
                      </a:gsLst>
                      <a:lin ang="10800000" scaled="1"/>
                    </a:gradFill>
                  </a:tcPr>
                </a:tc>
                <a:extLst>
                  <a:ext uri="{0D108BD9-81ED-4DB2-BD59-A6C34878D82A}">
                    <a16:rowId xmlns:a16="http://schemas.microsoft.com/office/drawing/2014/main" val="2886055972"/>
                  </a:ext>
                </a:extLst>
              </a:tr>
              <a:tr h="274607">
                <a:tc vMerge="1">
                  <a:txBody>
                    <a:bodyPr/>
                    <a:lstStyle/>
                    <a:p>
                      <a:endParaRPr lang="en-SG" sz="1400" b="1" dirty="0">
                        <a:solidFill>
                          <a:schemeClr val="tx2">
                            <a:lumMod val="50000"/>
                          </a:schemeClr>
                        </a:solidFill>
                        <a:latin typeface="Calibri"/>
                        <a:cs typeface="Calibri"/>
                      </a:endParaRPr>
                    </a:p>
                  </a:txBody>
                  <a:tcPr marL="91392" marR="91392" marT="45696" marB="45696"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0" dirty="0">
                          <a:solidFill>
                            <a:schemeClr val="tx2"/>
                          </a:solidFill>
                          <a:effectLst/>
                          <a:latin typeface="Calibri" panose="020F0502020204030204" pitchFamily="34" charset="0"/>
                          <a:cs typeface="Calibri" panose="020F0502020204030204" pitchFamily="34" charset="0"/>
                        </a:rPr>
                        <a:t>Min Disk Group Capacity Free (%)</a:t>
                      </a:r>
                      <a:endParaRPr lang="en-US" sz="1400" b="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txBody>
                  <a:tcPr marL="91416" marR="91416" marT="45708" marB="45708"/>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5%</a:t>
                      </a:r>
                    </a:p>
                  </a:txBody>
                  <a:tcPr marL="91416" marR="91416" marT="45708" marB="45708"/>
                </a:tc>
                <a:tc>
                  <a:txBody>
                    <a:bodyPr/>
                    <a:lstStyle/>
                    <a:p>
                      <a:pPr algn="ctr"/>
                      <a:r>
                        <a:rPr lang="en-SG" sz="1400" b="1" kern="1200" dirty="0">
                          <a:solidFill>
                            <a:schemeClr val="tx2"/>
                          </a:solidFill>
                          <a:latin typeface="Calibri"/>
                          <a:ea typeface="+mn-ea"/>
                          <a:cs typeface="Calibri"/>
                        </a:rPr>
                        <a:t>40 - 50% </a:t>
                      </a:r>
                    </a:p>
                  </a:txBody>
                  <a:tcPr marL="91392" marR="91392" marT="45696" marB="45696" anchor="ctr">
                    <a:gradFill>
                      <a:gsLst>
                        <a:gs pos="0">
                          <a:srgbClr val="92D050"/>
                        </a:gs>
                        <a:gs pos="100000">
                          <a:schemeClr val="bg1"/>
                        </a:gs>
                      </a:gsLst>
                      <a:lin ang="10800000" scaled="1"/>
                    </a:gradFill>
                  </a:tcPr>
                </a:tc>
                <a:tc>
                  <a:txBody>
                    <a:bodyPr/>
                    <a:lstStyle/>
                    <a:p>
                      <a:pPr algn="ctr"/>
                      <a:r>
                        <a:rPr lang="en-SG" sz="1400" b="1" dirty="0">
                          <a:solidFill>
                            <a:schemeClr val="bg2">
                              <a:lumMod val="10000"/>
                            </a:schemeClr>
                          </a:solidFill>
                          <a:latin typeface="Calibri"/>
                          <a:cs typeface="Calibri"/>
                        </a:rPr>
                        <a:t>30 – 40%</a:t>
                      </a:r>
                    </a:p>
                  </a:txBody>
                  <a:tcPr marL="91392" marR="91392" marT="45696" marB="45696" anchor="ctr">
                    <a:gradFill>
                      <a:gsLst>
                        <a:gs pos="0">
                          <a:srgbClr val="FFFF00"/>
                        </a:gs>
                        <a:gs pos="100000">
                          <a:schemeClr val="bg1"/>
                        </a:gs>
                      </a:gsLst>
                      <a:lin ang="10800000" scaled="1"/>
                    </a:gradFill>
                  </a:tcPr>
                </a:tc>
                <a:tc>
                  <a:txBody>
                    <a:bodyPr/>
                    <a:lstStyle/>
                    <a:p>
                      <a:pPr algn="ctr"/>
                      <a:r>
                        <a:rPr lang="en-SG" sz="1400" b="1" dirty="0">
                          <a:solidFill>
                            <a:schemeClr val="bg2">
                              <a:lumMod val="10000"/>
                            </a:schemeClr>
                          </a:solidFill>
                          <a:latin typeface="Calibri"/>
                          <a:cs typeface="Calibri"/>
                        </a:rPr>
                        <a:t>20 – 30%</a:t>
                      </a:r>
                    </a:p>
                  </a:txBody>
                  <a:tcPr marL="91392" marR="91392" marT="45696" marB="45696" anchor="ctr">
                    <a:gradFill>
                      <a:gsLst>
                        <a:gs pos="0">
                          <a:srgbClr val="FFC000"/>
                        </a:gs>
                        <a:gs pos="100000">
                          <a:schemeClr val="bg1"/>
                        </a:gs>
                      </a:gsLst>
                      <a:lin ang="10800000" scaled="1"/>
                    </a:gradFill>
                  </a:tcPr>
                </a:tc>
                <a:tc>
                  <a:txBody>
                    <a:bodyPr/>
                    <a:lstStyle/>
                    <a:p>
                      <a:pPr algn="ctr"/>
                      <a:r>
                        <a:rPr lang="en-SG" sz="1400" b="1" dirty="0">
                          <a:solidFill>
                            <a:schemeClr val="bg2">
                              <a:lumMod val="10000"/>
                            </a:schemeClr>
                          </a:solidFill>
                          <a:latin typeface="Calibri"/>
                          <a:cs typeface="Calibri"/>
                        </a:rPr>
                        <a:t>10 – 20%</a:t>
                      </a:r>
                    </a:p>
                  </a:txBody>
                  <a:tcPr marL="91392" marR="91392" marT="45696" marB="45696" anchor="ctr">
                    <a:gradFill>
                      <a:gsLst>
                        <a:gs pos="0">
                          <a:srgbClr val="FF0000"/>
                        </a:gs>
                        <a:gs pos="100000">
                          <a:schemeClr val="bg1"/>
                        </a:gs>
                      </a:gsLst>
                      <a:lin ang="10800000" scaled="1"/>
                    </a:gradFill>
                  </a:tcPr>
                </a:tc>
                <a:extLst>
                  <a:ext uri="{0D108BD9-81ED-4DB2-BD59-A6C34878D82A}">
                    <a16:rowId xmlns:a16="http://schemas.microsoft.com/office/drawing/2014/main" val="330645128"/>
                  </a:ext>
                </a:extLst>
              </a:tr>
              <a:tr h="274607">
                <a:tc rowSpan="3">
                  <a:txBody>
                    <a:bodyPr/>
                    <a:lstStyle/>
                    <a:p>
                      <a:r>
                        <a:rPr lang="en-SG" sz="1400" b="1" dirty="0">
                          <a:solidFill>
                            <a:schemeClr val="tx2">
                              <a:lumMod val="50000"/>
                            </a:schemeClr>
                          </a:solidFill>
                          <a:latin typeface="Calibri"/>
                          <a:cs typeface="Calibri"/>
                        </a:rPr>
                        <a:t>Cache Disk</a:t>
                      </a:r>
                    </a:p>
                  </a:txBody>
                  <a:tcPr marL="91392" marR="91392" marT="45696" marB="45696"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Max Disk Group Read Cache/Write Buffer Latency (ms)</a:t>
                      </a:r>
                    </a:p>
                  </a:txBody>
                  <a:tcPr marL="91416" marR="91416" marT="45708" marB="45708"/>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5%</a:t>
                      </a:r>
                    </a:p>
                  </a:txBody>
                  <a:tcPr marL="91416" marR="91416" marT="45708" marB="45708"/>
                </a:tc>
                <a:tc>
                  <a:txBody>
                    <a:bodyPr/>
                    <a:lstStyle/>
                    <a:p>
                      <a:pPr algn="ctr"/>
                      <a:r>
                        <a:rPr lang="en-SG" sz="1400" b="1" kern="1200" dirty="0">
                          <a:solidFill>
                            <a:schemeClr val="tx2"/>
                          </a:solidFill>
                          <a:latin typeface="Calibri"/>
                          <a:ea typeface="+mn-ea"/>
                          <a:cs typeface="Calibri"/>
                        </a:rPr>
                        <a:t>0 – 20</a:t>
                      </a:r>
                    </a:p>
                  </a:txBody>
                  <a:tcPr marL="91392" marR="91392" marT="45696" marB="45696" anchor="ctr">
                    <a:gradFill>
                      <a:gsLst>
                        <a:gs pos="0">
                          <a:srgbClr val="92D050"/>
                        </a:gs>
                        <a:gs pos="100000">
                          <a:schemeClr val="bg1"/>
                        </a:gs>
                      </a:gsLst>
                      <a:lin ang="10800000" scaled="1"/>
                    </a:gradFill>
                  </a:tcPr>
                </a:tc>
                <a:tc>
                  <a:txBody>
                    <a:bodyPr/>
                    <a:lstStyle/>
                    <a:p>
                      <a:pPr algn="ctr"/>
                      <a:r>
                        <a:rPr lang="en-SG" sz="1400" b="1" dirty="0">
                          <a:solidFill>
                            <a:schemeClr val="bg2">
                              <a:lumMod val="10000"/>
                            </a:schemeClr>
                          </a:solidFill>
                          <a:latin typeface="Calibri"/>
                          <a:cs typeface="Calibri"/>
                        </a:rPr>
                        <a:t>20 – 40</a:t>
                      </a:r>
                    </a:p>
                  </a:txBody>
                  <a:tcPr marL="91392" marR="91392" marT="45696" marB="45696" anchor="ctr">
                    <a:gradFill>
                      <a:gsLst>
                        <a:gs pos="0">
                          <a:srgbClr val="FFFF00"/>
                        </a:gs>
                        <a:gs pos="100000">
                          <a:schemeClr val="bg1"/>
                        </a:gs>
                      </a:gsLst>
                      <a:lin ang="10800000" scaled="1"/>
                    </a:gradFill>
                  </a:tcPr>
                </a:tc>
                <a:tc>
                  <a:txBody>
                    <a:bodyPr/>
                    <a:lstStyle/>
                    <a:p>
                      <a:pPr algn="ctr"/>
                      <a:r>
                        <a:rPr lang="en-SG" sz="1400" b="1" dirty="0">
                          <a:solidFill>
                            <a:schemeClr val="bg2">
                              <a:lumMod val="10000"/>
                            </a:schemeClr>
                          </a:solidFill>
                          <a:latin typeface="Calibri"/>
                          <a:cs typeface="Calibri"/>
                        </a:rPr>
                        <a:t>40 – 80</a:t>
                      </a:r>
                    </a:p>
                  </a:txBody>
                  <a:tcPr marL="91392" marR="91392" marT="45696" marB="45696" anchor="ctr">
                    <a:gradFill>
                      <a:gsLst>
                        <a:gs pos="0">
                          <a:srgbClr val="FFC000"/>
                        </a:gs>
                        <a:gs pos="100000">
                          <a:schemeClr val="bg1"/>
                        </a:gs>
                      </a:gsLst>
                      <a:lin ang="10800000" scaled="1"/>
                    </a:gradFill>
                  </a:tcPr>
                </a:tc>
                <a:tc>
                  <a:txBody>
                    <a:bodyPr/>
                    <a:lstStyle/>
                    <a:p>
                      <a:pPr algn="ctr"/>
                      <a:r>
                        <a:rPr lang="en-SG" sz="1400" b="1" dirty="0">
                          <a:solidFill>
                            <a:schemeClr val="bg2">
                              <a:lumMod val="10000"/>
                            </a:schemeClr>
                          </a:solidFill>
                          <a:latin typeface="Calibri"/>
                          <a:cs typeface="Calibri"/>
                        </a:rPr>
                        <a:t>80 – 160</a:t>
                      </a:r>
                    </a:p>
                  </a:txBody>
                  <a:tcPr marL="91392" marR="91392" marT="45696" marB="45696" anchor="ctr">
                    <a:gradFill>
                      <a:gsLst>
                        <a:gs pos="0">
                          <a:srgbClr val="FF0000"/>
                        </a:gs>
                        <a:gs pos="100000">
                          <a:schemeClr val="bg1"/>
                        </a:gs>
                      </a:gsLst>
                      <a:lin ang="10800000" scaled="1"/>
                    </a:gradFill>
                  </a:tcPr>
                </a:tc>
                <a:extLst>
                  <a:ext uri="{0D108BD9-81ED-4DB2-BD59-A6C34878D82A}">
                    <a16:rowId xmlns:a16="http://schemas.microsoft.com/office/drawing/2014/main" val="2715950747"/>
                  </a:ext>
                </a:extLst>
              </a:tr>
              <a:tr h="274607">
                <a:tc vMerge="1">
                  <a:txBody>
                    <a:bodyPr/>
                    <a:lstStyle/>
                    <a:p>
                      <a:r>
                        <a:rPr lang="en-SG" sz="1400" b="1" dirty="0">
                          <a:solidFill>
                            <a:schemeClr val="tx2">
                              <a:lumMod val="50000"/>
                            </a:schemeClr>
                          </a:solidFill>
                          <a:latin typeface="Calibri"/>
                          <a:cs typeface="Calibri"/>
                        </a:rPr>
                        <a:t>Cache Disk</a:t>
                      </a:r>
                    </a:p>
                  </a:txBody>
                  <a:tcPr marL="91392" marR="91392" marT="45696" marB="45696"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Min Disk Group Read Cache Hit Rate (%)</a:t>
                      </a:r>
                    </a:p>
                  </a:txBody>
                  <a:tcPr marL="91416" marR="91416" marT="45708" marB="45708"/>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10%</a:t>
                      </a:r>
                    </a:p>
                  </a:txBody>
                  <a:tcPr marL="91416" marR="91416" marT="45708" marB="45708"/>
                </a:tc>
                <a:tc>
                  <a:txBody>
                    <a:bodyPr/>
                    <a:lstStyle/>
                    <a:p>
                      <a:pPr algn="ctr"/>
                      <a:r>
                        <a:rPr lang="en-SG" sz="1400" b="1" kern="1200" dirty="0">
                          <a:solidFill>
                            <a:schemeClr val="tx2"/>
                          </a:solidFill>
                          <a:latin typeface="Calibri"/>
                          <a:ea typeface="+mn-ea"/>
                          <a:cs typeface="Calibri"/>
                        </a:rPr>
                        <a:t>97.5 – 100%</a:t>
                      </a:r>
                    </a:p>
                  </a:txBody>
                  <a:tcPr marL="91392" marR="91392" marT="45696" marB="45696" anchor="ctr">
                    <a:gradFill>
                      <a:gsLst>
                        <a:gs pos="0">
                          <a:srgbClr val="92D050"/>
                        </a:gs>
                        <a:gs pos="100000">
                          <a:schemeClr val="bg1"/>
                        </a:gs>
                      </a:gsLst>
                      <a:lin ang="10800000" scaled="1"/>
                    </a:gradFill>
                  </a:tcPr>
                </a:tc>
                <a:tc>
                  <a:txBody>
                    <a:bodyPr/>
                    <a:lstStyle/>
                    <a:p>
                      <a:pPr algn="ctr"/>
                      <a:r>
                        <a:rPr lang="en-SG" sz="1400" b="1" dirty="0">
                          <a:solidFill>
                            <a:schemeClr val="bg2">
                              <a:lumMod val="10000"/>
                            </a:schemeClr>
                          </a:solidFill>
                          <a:latin typeface="Calibri"/>
                          <a:cs typeface="Calibri"/>
                        </a:rPr>
                        <a:t>95 – 97.5%</a:t>
                      </a:r>
                    </a:p>
                  </a:txBody>
                  <a:tcPr marL="91392" marR="91392" marT="45696" marB="45696" anchor="ctr">
                    <a:gradFill>
                      <a:gsLst>
                        <a:gs pos="0">
                          <a:srgbClr val="FFFF00"/>
                        </a:gs>
                        <a:gs pos="100000">
                          <a:schemeClr val="bg1"/>
                        </a:gs>
                      </a:gsLst>
                      <a:lin ang="10800000" scaled="1"/>
                    </a:gradFill>
                  </a:tcPr>
                </a:tc>
                <a:tc>
                  <a:txBody>
                    <a:bodyPr/>
                    <a:lstStyle/>
                    <a:p>
                      <a:pPr algn="ctr"/>
                      <a:r>
                        <a:rPr lang="en-SG" sz="1400" b="1" dirty="0">
                          <a:solidFill>
                            <a:schemeClr val="bg2">
                              <a:lumMod val="10000"/>
                            </a:schemeClr>
                          </a:solidFill>
                          <a:latin typeface="Calibri" panose="020F0502020204030204" pitchFamily="34" charset="0"/>
                          <a:cs typeface="Calibri" panose="020F0502020204030204" pitchFamily="34" charset="0"/>
                        </a:rPr>
                        <a:t>90 – 95%</a:t>
                      </a:r>
                    </a:p>
                  </a:txBody>
                  <a:tcPr marL="91392" marR="91392" marT="45696" marB="45696" anchor="ctr">
                    <a:gradFill>
                      <a:gsLst>
                        <a:gs pos="0">
                          <a:srgbClr val="FFC000"/>
                        </a:gs>
                        <a:gs pos="100000">
                          <a:schemeClr val="bg1"/>
                        </a:gs>
                      </a:gsLst>
                      <a:lin ang="10800000" scaled="1"/>
                    </a:gradFill>
                  </a:tcPr>
                </a:tc>
                <a:tc>
                  <a:txBody>
                    <a:bodyPr/>
                    <a:lstStyle/>
                    <a:p>
                      <a:pPr algn="ctr"/>
                      <a:r>
                        <a:rPr lang="en-SG" sz="1400" b="1" dirty="0">
                          <a:solidFill>
                            <a:schemeClr val="bg2">
                              <a:lumMod val="10000"/>
                            </a:schemeClr>
                          </a:solidFill>
                          <a:latin typeface="Calibri" panose="020F0502020204030204" pitchFamily="34" charset="0"/>
                          <a:cs typeface="Calibri" panose="020F0502020204030204" pitchFamily="34" charset="0"/>
                        </a:rPr>
                        <a:t>80 – 90%</a:t>
                      </a:r>
                    </a:p>
                  </a:txBody>
                  <a:tcPr marL="91392" marR="91392" marT="45696" marB="45696" anchor="ctr">
                    <a:gradFill>
                      <a:gsLst>
                        <a:gs pos="0">
                          <a:srgbClr val="FF0000"/>
                        </a:gs>
                        <a:gs pos="100000">
                          <a:schemeClr val="bg1"/>
                        </a:gs>
                      </a:gsLst>
                      <a:lin ang="10800000" scaled="1"/>
                    </a:gradFill>
                  </a:tcPr>
                </a:tc>
                <a:extLst>
                  <a:ext uri="{0D108BD9-81ED-4DB2-BD59-A6C34878D82A}">
                    <a16:rowId xmlns:a16="http://schemas.microsoft.com/office/drawing/2014/main" val="3873265989"/>
                  </a:ext>
                </a:extLst>
              </a:tr>
              <a:tr h="274607">
                <a:tc vMerge="1">
                  <a:txBody>
                    <a:bodyPr/>
                    <a:lstStyle/>
                    <a:p>
                      <a:endParaRPr lang="en-US"/>
                    </a:p>
                  </a:txBody>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0" dirty="0">
                          <a:solidFill>
                            <a:schemeClr val="tx2"/>
                          </a:solidFill>
                          <a:effectLst/>
                          <a:latin typeface="Calibri" panose="020F0502020204030204" pitchFamily="34" charset="0"/>
                          <a:cs typeface="Calibri" panose="020F0502020204030204" pitchFamily="34" charset="0"/>
                        </a:rPr>
                        <a:t>Min Disk Group Write Buffer Free (%)</a:t>
                      </a:r>
                      <a:endParaRPr lang="en-US" sz="1400" b="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txBody>
                  <a:tcPr marL="91416" marR="91416" marT="45708" marB="45708"/>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5%</a:t>
                      </a:r>
                    </a:p>
                  </a:txBody>
                  <a:tcPr marL="91416" marR="91416" marT="45708" marB="45708"/>
                </a:tc>
                <a:tc>
                  <a:txBody>
                    <a:bodyPr/>
                    <a:lstStyle/>
                    <a:p>
                      <a:pPr algn="ctr"/>
                      <a:r>
                        <a:rPr lang="en-SG" sz="1400" b="1" kern="1200" dirty="0">
                          <a:solidFill>
                            <a:schemeClr val="tx2"/>
                          </a:solidFill>
                          <a:latin typeface="Calibri"/>
                          <a:ea typeface="+mn-ea"/>
                          <a:cs typeface="Calibri"/>
                        </a:rPr>
                        <a:t>30 - 40% </a:t>
                      </a:r>
                    </a:p>
                  </a:txBody>
                  <a:tcPr marL="91392" marR="91392" marT="45696" marB="45696" anchor="ctr">
                    <a:gradFill>
                      <a:gsLst>
                        <a:gs pos="0">
                          <a:srgbClr val="92D050"/>
                        </a:gs>
                        <a:gs pos="100000">
                          <a:schemeClr val="bg1"/>
                        </a:gs>
                      </a:gsLst>
                      <a:lin ang="10800000" scaled="1"/>
                    </a:gradFill>
                  </a:tcPr>
                </a:tc>
                <a:tc>
                  <a:txBody>
                    <a:bodyPr/>
                    <a:lstStyle/>
                    <a:p>
                      <a:pPr algn="ctr"/>
                      <a:r>
                        <a:rPr lang="en-SG" sz="1400" b="1" dirty="0">
                          <a:solidFill>
                            <a:schemeClr val="bg2">
                              <a:lumMod val="10000"/>
                            </a:schemeClr>
                          </a:solidFill>
                          <a:latin typeface="Calibri"/>
                          <a:cs typeface="Calibri"/>
                        </a:rPr>
                        <a:t>20 – 30%</a:t>
                      </a:r>
                    </a:p>
                  </a:txBody>
                  <a:tcPr marL="91392" marR="91392" marT="45696" marB="45696" anchor="ctr">
                    <a:gradFill>
                      <a:gsLst>
                        <a:gs pos="0">
                          <a:srgbClr val="FFFF00"/>
                        </a:gs>
                        <a:gs pos="100000">
                          <a:schemeClr val="bg1"/>
                        </a:gs>
                      </a:gsLst>
                      <a:lin ang="10800000" scaled="1"/>
                    </a:gradFill>
                  </a:tcPr>
                </a:tc>
                <a:tc>
                  <a:txBody>
                    <a:bodyPr/>
                    <a:lstStyle/>
                    <a:p>
                      <a:pPr algn="ctr"/>
                      <a:r>
                        <a:rPr lang="en-SG" sz="1400" b="1" dirty="0">
                          <a:solidFill>
                            <a:schemeClr val="bg2">
                              <a:lumMod val="10000"/>
                            </a:schemeClr>
                          </a:solidFill>
                          <a:latin typeface="Calibri"/>
                          <a:cs typeface="Calibri"/>
                        </a:rPr>
                        <a:t>10 – 20%</a:t>
                      </a:r>
                    </a:p>
                  </a:txBody>
                  <a:tcPr marL="91392" marR="91392" marT="45696" marB="45696" anchor="ctr">
                    <a:gradFill>
                      <a:gsLst>
                        <a:gs pos="0">
                          <a:srgbClr val="FFC000"/>
                        </a:gs>
                        <a:gs pos="100000">
                          <a:schemeClr val="bg1"/>
                        </a:gs>
                      </a:gsLst>
                      <a:lin ang="10800000" scaled="1"/>
                    </a:gradFill>
                  </a:tcPr>
                </a:tc>
                <a:tc>
                  <a:txBody>
                    <a:bodyPr/>
                    <a:lstStyle/>
                    <a:p>
                      <a:pPr algn="ctr"/>
                      <a:r>
                        <a:rPr lang="en-SG" sz="1400" b="1" dirty="0">
                          <a:solidFill>
                            <a:schemeClr val="bg2">
                              <a:lumMod val="10000"/>
                            </a:schemeClr>
                          </a:solidFill>
                          <a:latin typeface="Calibri"/>
                          <a:cs typeface="Calibri"/>
                        </a:rPr>
                        <a:t>5 – 10%</a:t>
                      </a:r>
                    </a:p>
                  </a:txBody>
                  <a:tcPr marL="91392" marR="91392" marT="45696" marB="45696" anchor="ctr">
                    <a:gradFill>
                      <a:gsLst>
                        <a:gs pos="0">
                          <a:srgbClr val="FF0000"/>
                        </a:gs>
                        <a:gs pos="100000">
                          <a:schemeClr val="bg1"/>
                        </a:gs>
                      </a:gsLst>
                      <a:lin ang="10800000" scaled="1"/>
                    </a:gradFill>
                  </a:tcPr>
                </a:tc>
                <a:extLst>
                  <a:ext uri="{0D108BD9-81ED-4DB2-BD59-A6C34878D82A}">
                    <a16:rowId xmlns:a16="http://schemas.microsoft.com/office/drawing/2014/main" val="870794892"/>
                  </a:ext>
                </a:extLst>
              </a:tr>
              <a:tr h="274607">
                <a:tc>
                  <a:txBody>
                    <a:bodyPr/>
                    <a:lstStyle/>
                    <a:p>
                      <a:r>
                        <a:rPr lang="en-SG" sz="1400" b="1" kern="1200" dirty="0">
                          <a:solidFill>
                            <a:schemeClr val="tx2">
                              <a:lumMod val="50000"/>
                            </a:schemeClr>
                          </a:solidFill>
                          <a:latin typeface="Calibri"/>
                          <a:ea typeface="+mn-ea"/>
                          <a:cs typeface="Calibri"/>
                        </a:rPr>
                        <a:t>Capacity Disk</a:t>
                      </a:r>
                    </a:p>
                  </a:txBody>
                  <a:tcPr/>
                </a:tc>
                <a:tc>
                  <a:txBody>
                    <a:bodyPr/>
                    <a:lstStyle/>
                    <a:p>
                      <a:r>
                        <a:rPr lang="en-US" sz="1400" b="0" dirty="0">
                          <a:solidFill>
                            <a:schemeClr val="bg2">
                              <a:lumMod val="10000"/>
                            </a:schemeClr>
                          </a:solidFill>
                          <a:latin typeface="Calibri"/>
                          <a:cs typeface="Calibri"/>
                        </a:rPr>
                        <a:t>Max Capacity Disk Latency (ms)</a:t>
                      </a:r>
                    </a:p>
                  </a:txBody>
                  <a:tcPr marL="91392" marR="91392" marT="45696" marB="45696" anchor="ctr"/>
                </a:tc>
                <a:tc>
                  <a:txBody>
                    <a:bodyPr/>
                    <a:lstStyle/>
                    <a:p>
                      <a:pPr algn="ctr"/>
                      <a:r>
                        <a:rPr lang="en-US" sz="1400" b="0" dirty="0">
                          <a:solidFill>
                            <a:schemeClr val="bg2">
                              <a:lumMod val="10000"/>
                            </a:schemeClr>
                          </a:solidFill>
                          <a:latin typeface="Calibri"/>
                          <a:cs typeface="Calibri"/>
                        </a:rPr>
                        <a:t>10%</a:t>
                      </a:r>
                    </a:p>
                  </a:txBody>
                  <a:tcPr marL="91392" marR="91392" marT="45696" marB="45696" anchor="ctr"/>
                </a:tc>
                <a:tc>
                  <a:txBody>
                    <a:bodyPr/>
                    <a:lstStyle/>
                    <a:p>
                      <a:pPr algn="ctr"/>
                      <a:r>
                        <a:rPr lang="en-US" sz="1400" b="1" kern="1200" dirty="0">
                          <a:solidFill>
                            <a:schemeClr val="tx2"/>
                          </a:solidFill>
                          <a:latin typeface="Calibri"/>
                          <a:ea typeface="+mn-ea"/>
                          <a:cs typeface="Calibri"/>
                        </a:rPr>
                        <a:t>0 – 10 ms</a:t>
                      </a:r>
                      <a:endParaRPr lang="en-SG" sz="1400" b="1" kern="1200" dirty="0">
                        <a:solidFill>
                          <a:schemeClr val="tx2"/>
                        </a:solidFill>
                        <a:latin typeface="Calibri"/>
                        <a:ea typeface="+mn-ea"/>
                        <a:cs typeface="Calibri"/>
                      </a:endParaRPr>
                    </a:p>
                  </a:txBody>
                  <a:tcPr marL="91392" marR="91392" marT="45696" marB="45696" anchor="ctr">
                    <a:gradFill>
                      <a:gsLst>
                        <a:gs pos="0">
                          <a:srgbClr val="92D050"/>
                        </a:gs>
                        <a:gs pos="100000">
                          <a:schemeClr val="bg1"/>
                        </a:gs>
                      </a:gsLst>
                      <a:lin ang="10800000" scaled="1"/>
                    </a:gradFill>
                  </a:tcPr>
                </a:tc>
                <a:tc>
                  <a:txBody>
                    <a:bodyPr/>
                    <a:lstStyle/>
                    <a:p>
                      <a:pPr algn="ctr"/>
                      <a:r>
                        <a:rPr lang="en-US" sz="1400" b="1">
                          <a:solidFill>
                            <a:schemeClr val="bg2">
                              <a:lumMod val="10000"/>
                            </a:schemeClr>
                          </a:solidFill>
                          <a:latin typeface="Calibri"/>
                          <a:cs typeface="Calibri"/>
                        </a:rPr>
                        <a:t>10 – 20 ms</a:t>
                      </a:r>
                      <a:endParaRPr lang="en-SG" sz="1400" b="1">
                        <a:solidFill>
                          <a:schemeClr val="bg2">
                            <a:lumMod val="10000"/>
                          </a:schemeClr>
                        </a:solidFill>
                        <a:latin typeface="Calibri"/>
                        <a:cs typeface="Calibri"/>
                      </a:endParaRPr>
                    </a:p>
                  </a:txBody>
                  <a:tcPr marL="91392" marR="91392" marT="45696" marB="45696" anchor="ctr">
                    <a:gradFill>
                      <a:gsLst>
                        <a:gs pos="0">
                          <a:srgbClr val="FFFF00"/>
                        </a:gs>
                        <a:gs pos="100000">
                          <a:schemeClr val="bg1"/>
                        </a:gs>
                      </a:gsLst>
                      <a:lin ang="10800000" scaled="1"/>
                    </a:gradFill>
                  </a:tcPr>
                </a:tc>
                <a:tc>
                  <a:txBody>
                    <a:bodyPr/>
                    <a:lstStyle/>
                    <a:p>
                      <a:pPr algn="ctr"/>
                      <a:r>
                        <a:rPr lang="en-SG" sz="1400" b="1" dirty="0">
                          <a:solidFill>
                            <a:schemeClr val="bg2">
                              <a:lumMod val="10000"/>
                            </a:schemeClr>
                          </a:solidFill>
                          <a:latin typeface="Calibri"/>
                          <a:cs typeface="Calibri"/>
                        </a:rPr>
                        <a:t>20 – 40 ms</a:t>
                      </a:r>
                    </a:p>
                  </a:txBody>
                  <a:tcPr marL="91392" marR="91392" marT="45696" marB="45696" anchor="ctr">
                    <a:gradFill>
                      <a:gsLst>
                        <a:gs pos="0">
                          <a:srgbClr val="FFC000"/>
                        </a:gs>
                        <a:gs pos="100000">
                          <a:schemeClr val="bg1"/>
                        </a:gs>
                      </a:gsLst>
                      <a:lin ang="10800000" scaled="1"/>
                    </a:gradFill>
                  </a:tcPr>
                </a:tc>
                <a:tc>
                  <a:txBody>
                    <a:bodyPr/>
                    <a:lstStyle/>
                    <a:p>
                      <a:pPr algn="ctr"/>
                      <a:r>
                        <a:rPr lang="en-SG" sz="1400" b="1" dirty="0">
                          <a:solidFill>
                            <a:schemeClr val="bg2">
                              <a:lumMod val="10000"/>
                            </a:schemeClr>
                          </a:solidFill>
                          <a:latin typeface="Calibri"/>
                          <a:cs typeface="Calibri"/>
                        </a:rPr>
                        <a:t>40 – 80 ms</a:t>
                      </a:r>
                    </a:p>
                  </a:txBody>
                  <a:tcPr marL="91392" marR="91392" marT="45696" marB="45696" anchor="ctr">
                    <a:gradFill>
                      <a:gsLst>
                        <a:gs pos="0">
                          <a:srgbClr val="FF0000"/>
                        </a:gs>
                        <a:gs pos="100000">
                          <a:schemeClr val="bg1"/>
                        </a:gs>
                      </a:gsLst>
                      <a:lin ang="10800000" scaled="1"/>
                    </a:gradFill>
                  </a:tcPr>
                </a:tc>
                <a:extLst>
                  <a:ext uri="{0D108BD9-81ED-4DB2-BD59-A6C34878D82A}">
                    <a16:rowId xmlns:a16="http://schemas.microsoft.com/office/drawing/2014/main" val="2433961538"/>
                  </a:ext>
                </a:extLst>
              </a:tr>
              <a:tr h="294225">
                <a:tc>
                  <a:txBody>
                    <a:bodyPr/>
                    <a:lstStyle/>
                    <a:p>
                      <a:r>
                        <a:rPr lang="en-SG" sz="1400" b="1" dirty="0">
                          <a:solidFill>
                            <a:schemeClr val="tx2">
                              <a:lumMod val="50000"/>
                            </a:schemeClr>
                          </a:solidFill>
                          <a:latin typeface="Calibri" panose="020F0502020204030204" pitchFamily="34" charset="0"/>
                          <a:cs typeface="Calibri" panose="020F0502020204030204" pitchFamily="34" charset="0"/>
                        </a:rPr>
                        <a:t>Network</a:t>
                      </a:r>
                    </a:p>
                  </a:txBody>
                  <a:tcPr marL="91392" marR="91392" marT="45696" marB="45696"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2"/>
                          </a:solidFill>
                          <a:effectLst/>
                          <a:latin typeface="Calibri" panose="020F0502020204030204" pitchFamily="34" charset="0"/>
                          <a:cs typeface="Calibri" panose="020F0502020204030204" pitchFamily="34" charset="0"/>
                        </a:rPr>
                        <a:t>Max vSAN </a:t>
                      </a:r>
                      <a:r>
                        <a:rPr lang="en-US" sz="1400" b="0" dirty="0" err="1">
                          <a:solidFill>
                            <a:schemeClr val="tx2"/>
                          </a:solidFill>
                          <a:effectLst/>
                          <a:latin typeface="Calibri" panose="020F0502020204030204" pitchFamily="34" charset="0"/>
                          <a:cs typeface="Calibri" panose="020F0502020204030204" pitchFamily="34" charset="0"/>
                        </a:rPr>
                        <a:t>PortGroup</a:t>
                      </a:r>
                      <a:r>
                        <a:rPr lang="en-US" sz="1400" b="0" dirty="0">
                          <a:solidFill>
                            <a:schemeClr val="tx2"/>
                          </a:solidFill>
                          <a:effectLst/>
                          <a:latin typeface="Calibri" panose="020F0502020204030204" pitchFamily="34" charset="0"/>
                          <a:cs typeface="Calibri" panose="020F0502020204030204" pitchFamily="34" charset="0"/>
                        </a:rPr>
                        <a:t> Packets Dropped (%)</a:t>
                      </a:r>
                      <a:endParaRPr lang="en-US" sz="1400" b="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txBody>
                  <a:tcPr marL="91392" marR="91392" marT="45696" marB="45696"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10%</a:t>
                      </a:r>
                    </a:p>
                  </a:txBody>
                  <a:tcPr marL="91392" marR="91392" marT="45696" marB="45696" anchor="ctr"/>
                </a:tc>
                <a:tc>
                  <a:txBody>
                    <a:bodyPr/>
                    <a:lstStyle/>
                    <a:p>
                      <a:pPr algn="ctr"/>
                      <a:r>
                        <a:rPr lang="en-SG" sz="1400" b="1" kern="1200" dirty="0">
                          <a:solidFill>
                            <a:schemeClr val="tx2"/>
                          </a:solidFill>
                          <a:latin typeface="Calibri"/>
                          <a:ea typeface="+mn-ea"/>
                          <a:cs typeface="Calibri"/>
                        </a:rPr>
                        <a:t>0% - 0.25%</a:t>
                      </a:r>
                    </a:p>
                  </a:txBody>
                  <a:tcPr marL="91392" marR="91392" marT="45696" marB="45696" anchor="ctr">
                    <a:gradFill>
                      <a:gsLst>
                        <a:gs pos="0">
                          <a:srgbClr val="92D050"/>
                        </a:gs>
                        <a:gs pos="100000">
                          <a:schemeClr val="bg1"/>
                        </a:gs>
                      </a:gsLst>
                      <a:lin ang="10800000" scaled="1"/>
                    </a:gradFill>
                  </a:tcPr>
                </a:tc>
                <a:tc>
                  <a:txBody>
                    <a:bodyPr/>
                    <a:lstStyle/>
                    <a:p>
                      <a:pPr algn="ctr"/>
                      <a:r>
                        <a:rPr lang="en-SG" sz="1400" b="1" kern="1200" dirty="0">
                          <a:solidFill>
                            <a:schemeClr val="tx2"/>
                          </a:solidFill>
                          <a:latin typeface="Calibri"/>
                          <a:ea typeface="+mn-ea"/>
                          <a:cs typeface="Calibri"/>
                        </a:rPr>
                        <a:t>0.25 – 0.5%</a:t>
                      </a:r>
                    </a:p>
                  </a:txBody>
                  <a:tcPr marL="91392" marR="91392" marT="45696" marB="45696" anchor="ctr">
                    <a:gradFill>
                      <a:gsLst>
                        <a:gs pos="0">
                          <a:srgbClr val="FFFF00"/>
                        </a:gs>
                        <a:gs pos="100000">
                          <a:schemeClr val="bg1"/>
                        </a:gs>
                      </a:gsLst>
                      <a:lin ang="10800000" scaled="1"/>
                    </a:gradFill>
                  </a:tcPr>
                </a:tc>
                <a:tc>
                  <a:txBody>
                    <a:bodyPr/>
                    <a:lstStyle/>
                    <a:p>
                      <a:pPr algn="ctr"/>
                      <a:r>
                        <a:rPr lang="en-SG" sz="1400" b="1" dirty="0">
                          <a:solidFill>
                            <a:schemeClr val="bg2">
                              <a:lumMod val="10000"/>
                            </a:schemeClr>
                          </a:solidFill>
                          <a:latin typeface="Calibri"/>
                          <a:cs typeface="Calibri"/>
                        </a:rPr>
                        <a:t>0.5 - 1%</a:t>
                      </a:r>
                    </a:p>
                  </a:txBody>
                  <a:tcPr marL="91392" marR="91392" marT="45696" marB="45696" anchor="ctr">
                    <a:gradFill>
                      <a:gsLst>
                        <a:gs pos="0">
                          <a:srgbClr val="FFC000"/>
                        </a:gs>
                        <a:gs pos="100000">
                          <a:schemeClr val="bg1"/>
                        </a:gs>
                      </a:gsLst>
                      <a:lin ang="10800000" scaled="1"/>
                    </a:gradFill>
                  </a:tcPr>
                </a:tc>
                <a:tc>
                  <a:txBody>
                    <a:bodyPr/>
                    <a:lstStyle/>
                    <a:p>
                      <a:pPr algn="ctr"/>
                      <a:r>
                        <a:rPr lang="en-SG" sz="1400" b="1" dirty="0">
                          <a:solidFill>
                            <a:schemeClr val="bg2">
                              <a:lumMod val="10000"/>
                            </a:schemeClr>
                          </a:solidFill>
                          <a:latin typeface="Calibri"/>
                          <a:cs typeface="Calibri"/>
                        </a:rPr>
                        <a:t>1 - 2%</a:t>
                      </a:r>
                    </a:p>
                  </a:txBody>
                  <a:tcPr marL="91392" marR="91392" marT="45696" marB="45696" anchor="ctr">
                    <a:gradFill>
                      <a:gsLst>
                        <a:gs pos="0">
                          <a:srgbClr val="FF0000"/>
                        </a:gs>
                        <a:gs pos="100000">
                          <a:schemeClr val="bg1"/>
                        </a:gs>
                      </a:gsLst>
                      <a:lin ang="10800000" scaled="1"/>
                    </a:gradFill>
                  </a:tcPr>
                </a:tc>
                <a:extLst>
                  <a:ext uri="{0D108BD9-81ED-4DB2-BD59-A6C34878D82A}">
                    <a16:rowId xmlns:a16="http://schemas.microsoft.com/office/drawing/2014/main" val="860097165"/>
                  </a:ext>
                </a:extLst>
              </a:tr>
              <a:tr h="274607">
                <a:tc rowSpan="2">
                  <a:txBody>
                    <a:bodyPr/>
                    <a:lstStyle/>
                    <a:p>
                      <a:r>
                        <a:rPr lang="en-SG" sz="1400" b="1" dirty="0">
                          <a:solidFill>
                            <a:schemeClr val="tx2">
                              <a:lumMod val="50000"/>
                            </a:schemeClr>
                          </a:solidFill>
                          <a:latin typeface="Calibri" panose="020F0502020204030204" pitchFamily="34" charset="0"/>
                          <a:cs typeface="Calibri" panose="020F0502020204030204" pitchFamily="34" charset="0"/>
                        </a:rPr>
                        <a:t>CPU</a:t>
                      </a:r>
                    </a:p>
                  </a:txBody>
                  <a:tcPr marL="91392" marR="91392" marT="45696" marB="45696" anchor="ctr"/>
                </a:tc>
                <a:tc>
                  <a:txBody>
                    <a:bodyPr/>
                    <a:lstStyle/>
                    <a:p>
                      <a:r>
                        <a:rPr lang="en-SG" sz="1400" b="0" dirty="0">
                          <a:solidFill>
                            <a:schemeClr val="bg2">
                              <a:lumMod val="10000"/>
                            </a:schemeClr>
                          </a:solidFill>
                          <a:latin typeface="Calibri" panose="020F0502020204030204" pitchFamily="34" charset="0"/>
                          <a:cs typeface="Calibri" panose="020F0502020204030204" pitchFamily="34" charset="0"/>
                        </a:rPr>
                        <a:t>Max vSAN CPU Ready among ESXi host</a:t>
                      </a:r>
                    </a:p>
                  </a:txBody>
                  <a:tcPr marL="91392" marR="91392" marT="45696" marB="45696" anchor="ctr"/>
                </a:tc>
                <a:tc>
                  <a:txBody>
                    <a:bodyPr/>
                    <a:lstStyle/>
                    <a:p>
                      <a:pPr algn="ctr"/>
                      <a:endParaRPr lang="en-SG" sz="1400" b="0" dirty="0">
                        <a:solidFill>
                          <a:schemeClr val="bg2">
                            <a:lumMod val="10000"/>
                          </a:schemeClr>
                        </a:solidFill>
                        <a:latin typeface="Calibri" panose="020F0502020204030204" pitchFamily="34" charset="0"/>
                        <a:cs typeface="Calibri" panose="020F0502020204030204" pitchFamily="34" charset="0"/>
                      </a:endParaRPr>
                    </a:p>
                  </a:txBody>
                  <a:tcPr marL="91392" marR="91392" marT="45696" marB="45696" anchor="ctr"/>
                </a:tc>
                <a:tc>
                  <a:txBody>
                    <a:bodyPr/>
                    <a:lstStyle/>
                    <a:p>
                      <a:pPr algn="ctr"/>
                      <a:r>
                        <a:rPr lang="en-US" sz="1400" b="1" kern="1200" dirty="0">
                          <a:solidFill>
                            <a:schemeClr val="tx2"/>
                          </a:solidFill>
                          <a:latin typeface="Calibri"/>
                          <a:ea typeface="+mn-ea"/>
                          <a:cs typeface="Calibri"/>
                        </a:rPr>
                        <a:t>0 – 2%</a:t>
                      </a:r>
                      <a:endParaRPr lang="en-SG" sz="1400" b="1" kern="1200" dirty="0">
                        <a:solidFill>
                          <a:schemeClr val="tx2"/>
                        </a:solidFill>
                        <a:latin typeface="Calibri"/>
                        <a:ea typeface="+mn-ea"/>
                        <a:cs typeface="Calibri"/>
                      </a:endParaRPr>
                    </a:p>
                  </a:txBody>
                  <a:tcPr marL="91392" marR="91392" marT="45696" marB="45696" anchor="ctr">
                    <a:gradFill>
                      <a:gsLst>
                        <a:gs pos="0">
                          <a:srgbClr val="92D050"/>
                        </a:gs>
                        <a:gs pos="100000">
                          <a:schemeClr val="bg1"/>
                        </a:gs>
                      </a:gsLst>
                      <a:lin ang="10800000" scaled="1"/>
                    </a:gradFill>
                  </a:tcPr>
                </a:tc>
                <a:tc>
                  <a:txBody>
                    <a:bodyPr/>
                    <a:lstStyle/>
                    <a:p>
                      <a:pPr algn="ctr"/>
                      <a:r>
                        <a:rPr lang="en-US" sz="1400" b="1" dirty="0">
                          <a:solidFill>
                            <a:schemeClr val="bg2">
                              <a:lumMod val="10000"/>
                            </a:schemeClr>
                          </a:solidFill>
                          <a:latin typeface="Calibri"/>
                          <a:cs typeface="Calibri"/>
                        </a:rPr>
                        <a:t>2 – 4%</a:t>
                      </a:r>
                      <a:endParaRPr lang="en-SG" sz="1400" b="1" dirty="0">
                        <a:solidFill>
                          <a:schemeClr val="bg2">
                            <a:lumMod val="10000"/>
                          </a:schemeClr>
                        </a:solidFill>
                        <a:latin typeface="Calibri"/>
                        <a:cs typeface="Calibri"/>
                      </a:endParaRPr>
                    </a:p>
                  </a:txBody>
                  <a:tcPr marL="91392" marR="91392" marT="45696" marB="45696" anchor="ctr">
                    <a:gradFill>
                      <a:gsLst>
                        <a:gs pos="0">
                          <a:srgbClr val="FFFF00"/>
                        </a:gs>
                        <a:gs pos="100000">
                          <a:schemeClr val="bg1"/>
                        </a:gs>
                      </a:gsLst>
                      <a:lin ang="10800000" scaled="1"/>
                    </a:gradFill>
                  </a:tcPr>
                </a:tc>
                <a:tc>
                  <a:txBody>
                    <a:bodyPr/>
                    <a:lstStyle/>
                    <a:p>
                      <a:pPr algn="ctr"/>
                      <a:r>
                        <a:rPr lang="en-US" sz="1400" b="1" dirty="0">
                          <a:solidFill>
                            <a:schemeClr val="bg2">
                              <a:lumMod val="10000"/>
                            </a:schemeClr>
                          </a:solidFill>
                          <a:latin typeface="Calibri"/>
                          <a:cs typeface="Calibri"/>
                        </a:rPr>
                        <a:t>4 – 8%</a:t>
                      </a:r>
                      <a:endParaRPr lang="en-SG" sz="1400" b="1" dirty="0">
                        <a:solidFill>
                          <a:schemeClr val="bg2">
                            <a:lumMod val="10000"/>
                          </a:schemeClr>
                        </a:solidFill>
                        <a:latin typeface="Calibri"/>
                        <a:cs typeface="Calibri"/>
                      </a:endParaRPr>
                    </a:p>
                  </a:txBody>
                  <a:tcPr marL="91392" marR="91392" marT="45696" marB="45696" anchor="ctr">
                    <a:gradFill>
                      <a:gsLst>
                        <a:gs pos="0">
                          <a:srgbClr val="FFC000"/>
                        </a:gs>
                        <a:gs pos="100000">
                          <a:schemeClr val="bg1"/>
                        </a:gs>
                      </a:gsLst>
                      <a:lin ang="10800000" scaled="1"/>
                    </a:gradFill>
                  </a:tcPr>
                </a:tc>
                <a:tc>
                  <a:txBody>
                    <a:bodyPr/>
                    <a:lstStyle/>
                    <a:p>
                      <a:pPr algn="ctr"/>
                      <a:r>
                        <a:rPr lang="en-SG" sz="1400" b="1" dirty="0">
                          <a:solidFill>
                            <a:schemeClr val="bg2">
                              <a:lumMod val="10000"/>
                            </a:schemeClr>
                          </a:solidFill>
                          <a:latin typeface="Calibri"/>
                          <a:cs typeface="Calibri"/>
                        </a:rPr>
                        <a:t>8 – 16%</a:t>
                      </a:r>
                    </a:p>
                  </a:txBody>
                  <a:tcPr marL="91392" marR="91392" marT="45696" marB="45696" anchor="ctr">
                    <a:gradFill>
                      <a:gsLst>
                        <a:gs pos="0">
                          <a:srgbClr val="FF0000"/>
                        </a:gs>
                        <a:gs pos="100000">
                          <a:schemeClr val="bg1"/>
                        </a:gs>
                      </a:gsLst>
                      <a:lin ang="10800000" scaled="1"/>
                    </a:gradFill>
                  </a:tcPr>
                </a:tc>
                <a:extLst>
                  <a:ext uri="{0D108BD9-81ED-4DB2-BD59-A6C34878D82A}">
                    <a16:rowId xmlns:a16="http://schemas.microsoft.com/office/drawing/2014/main" val="2182074985"/>
                  </a:ext>
                </a:extLst>
              </a:tr>
              <a:tr h="274607">
                <a:tc vMerge="1">
                  <a:txBody>
                    <a:bodyPr/>
                    <a:lstStyle/>
                    <a:p>
                      <a:r>
                        <a:rPr lang="en-SG" sz="900" b="1">
                          <a:solidFill>
                            <a:schemeClr val="tx2">
                              <a:lumMod val="50000"/>
                            </a:schemeClr>
                          </a:solidFill>
                          <a:latin typeface="Calibri" panose="020F0502020204030204" pitchFamily="34" charset="0"/>
                          <a:cs typeface="Calibri" panose="020F0502020204030204" pitchFamily="34" charset="0"/>
                        </a:rPr>
                        <a:t>IaaS high utilization</a:t>
                      </a:r>
                    </a:p>
                  </a:txBody>
                  <a:tcPr marL="91392" marR="91392" marT="45696" marB="45696"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400" b="0" dirty="0">
                          <a:solidFill>
                            <a:schemeClr val="bg2">
                              <a:lumMod val="10000"/>
                            </a:schemeClr>
                          </a:solidFill>
                          <a:latin typeface="Calibri" panose="020F0502020204030204" pitchFamily="34" charset="0"/>
                          <a:cs typeface="Calibri" panose="020F0502020204030204" pitchFamily="34" charset="0"/>
                        </a:rPr>
                        <a:t>vSAN Memory Contention (?)</a:t>
                      </a:r>
                    </a:p>
                  </a:txBody>
                  <a:tcPr marL="91392" marR="91392" marT="45696" marB="45696"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SG" sz="1400" b="0" dirty="0">
                        <a:solidFill>
                          <a:schemeClr val="bg2">
                            <a:lumMod val="10000"/>
                          </a:schemeClr>
                        </a:solidFill>
                        <a:latin typeface="Calibri" panose="020F0502020204030204" pitchFamily="34" charset="0"/>
                        <a:cs typeface="Calibri" panose="020F0502020204030204" pitchFamily="34" charset="0"/>
                      </a:endParaRPr>
                    </a:p>
                  </a:txBody>
                  <a:tcPr marL="91392" marR="91392" marT="45696" marB="45696" anchor="ctr"/>
                </a:tc>
                <a:tc>
                  <a:txBody>
                    <a:bodyPr/>
                    <a:lstStyle/>
                    <a:p>
                      <a:pPr algn="ctr"/>
                      <a:r>
                        <a:rPr lang="en-SG" sz="1400" b="1" kern="1200" dirty="0">
                          <a:solidFill>
                            <a:schemeClr val="tx2"/>
                          </a:solidFill>
                          <a:latin typeface="Calibri"/>
                          <a:ea typeface="+mn-ea"/>
                          <a:cs typeface="Calibri"/>
                        </a:rPr>
                        <a:t>0% - 0.25%</a:t>
                      </a:r>
                    </a:p>
                  </a:txBody>
                  <a:tcPr marL="91392" marR="91392" marT="45696" marB="45696" anchor="ctr">
                    <a:gradFill>
                      <a:gsLst>
                        <a:gs pos="0">
                          <a:srgbClr val="92D050"/>
                        </a:gs>
                        <a:gs pos="100000">
                          <a:schemeClr val="bg1"/>
                        </a:gs>
                      </a:gsLst>
                      <a:lin ang="10800000" scaled="1"/>
                    </a:gradFill>
                  </a:tcPr>
                </a:tc>
                <a:tc>
                  <a:txBody>
                    <a:bodyPr/>
                    <a:lstStyle/>
                    <a:p>
                      <a:pPr algn="ctr"/>
                      <a:r>
                        <a:rPr lang="en-SG" sz="1400" b="1" kern="1200" dirty="0">
                          <a:solidFill>
                            <a:schemeClr val="tx2"/>
                          </a:solidFill>
                          <a:latin typeface="Calibri"/>
                          <a:ea typeface="+mn-ea"/>
                          <a:cs typeface="Calibri"/>
                        </a:rPr>
                        <a:t>0.25 – 0.5%</a:t>
                      </a:r>
                    </a:p>
                  </a:txBody>
                  <a:tcPr marL="91392" marR="91392" marT="45696" marB="45696" anchor="ctr">
                    <a:gradFill>
                      <a:gsLst>
                        <a:gs pos="0">
                          <a:srgbClr val="FFFF00"/>
                        </a:gs>
                        <a:gs pos="100000">
                          <a:schemeClr val="bg1"/>
                        </a:gs>
                      </a:gsLst>
                      <a:lin ang="10800000" scaled="1"/>
                    </a:gradFill>
                  </a:tcPr>
                </a:tc>
                <a:tc>
                  <a:txBody>
                    <a:bodyPr/>
                    <a:lstStyle/>
                    <a:p>
                      <a:pPr algn="ctr"/>
                      <a:r>
                        <a:rPr lang="en-SG" sz="1400" b="1" dirty="0">
                          <a:solidFill>
                            <a:schemeClr val="bg2">
                              <a:lumMod val="10000"/>
                            </a:schemeClr>
                          </a:solidFill>
                          <a:latin typeface="Calibri"/>
                          <a:cs typeface="Calibri"/>
                        </a:rPr>
                        <a:t>0.5 - 1%</a:t>
                      </a:r>
                    </a:p>
                  </a:txBody>
                  <a:tcPr marL="91392" marR="91392" marT="45696" marB="45696" anchor="ctr">
                    <a:gradFill>
                      <a:gsLst>
                        <a:gs pos="0">
                          <a:srgbClr val="FFC000"/>
                        </a:gs>
                        <a:gs pos="100000">
                          <a:schemeClr val="bg1"/>
                        </a:gs>
                      </a:gsLst>
                      <a:lin ang="10800000" scaled="1"/>
                    </a:gradFill>
                  </a:tcPr>
                </a:tc>
                <a:tc>
                  <a:txBody>
                    <a:bodyPr/>
                    <a:lstStyle/>
                    <a:p>
                      <a:pPr algn="ctr"/>
                      <a:r>
                        <a:rPr lang="en-SG" sz="1400" b="1" dirty="0">
                          <a:solidFill>
                            <a:schemeClr val="bg2">
                              <a:lumMod val="10000"/>
                            </a:schemeClr>
                          </a:solidFill>
                          <a:latin typeface="Calibri"/>
                          <a:cs typeface="Calibri"/>
                        </a:rPr>
                        <a:t>1 - 2%</a:t>
                      </a:r>
                    </a:p>
                  </a:txBody>
                  <a:tcPr marL="91392" marR="91392" marT="45696" marB="45696" anchor="ctr">
                    <a:gradFill>
                      <a:gsLst>
                        <a:gs pos="0">
                          <a:srgbClr val="FF0000"/>
                        </a:gs>
                        <a:gs pos="100000">
                          <a:schemeClr val="bg1"/>
                        </a:gs>
                      </a:gsLst>
                      <a:lin ang="10800000" scaled="1"/>
                    </a:gradFill>
                  </a:tcPr>
                </a:tc>
                <a:extLst>
                  <a:ext uri="{0D108BD9-81ED-4DB2-BD59-A6C34878D82A}">
                    <a16:rowId xmlns:a16="http://schemas.microsoft.com/office/drawing/2014/main" val="1301302573"/>
                  </a:ext>
                </a:extLst>
              </a:tr>
            </a:tbl>
          </a:graphicData>
        </a:graphic>
      </p:graphicFrame>
      <p:sp>
        <p:nvSpPr>
          <p:cNvPr id="5" name="TextBox 4">
            <a:extLst>
              <a:ext uri="{FF2B5EF4-FFF2-40B4-BE49-F238E27FC236}">
                <a16:creationId xmlns:a16="http://schemas.microsoft.com/office/drawing/2014/main" id="{9DB9135C-8278-3B69-77A5-E0F2680D4FD5}"/>
              </a:ext>
            </a:extLst>
          </p:cNvPr>
          <p:cNvSpPr txBox="1"/>
          <p:nvPr/>
        </p:nvSpPr>
        <p:spPr>
          <a:xfrm>
            <a:off x="4243963" y="6260583"/>
            <a:ext cx="6372097" cy="184666"/>
          </a:xfrm>
          <a:prstGeom prst="rect">
            <a:avLst/>
          </a:prstGeom>
        </p:spPr>
        <p:txBody>
          <a:bodyPr wrap="square" lIns="0" tIns="0" rIns="0" bIns="0" rtlCol="0">
            <a:spAutoFit/>
          </a:bodyPr>
          <a:lstStyle/>
          <a:p>
            <a:pPr algn="l">
              <a:spcAft>
                <a:spcPts val="600"/>
              </a:spcAft>
            </a:pPr>
            <a:r>
              <a:rPr lang="en-US" sz="1200" dirty="0"/>
              <a:t>VM is not included as that’s already covered by vSphere Cluster Performance</a:t>
            </a:r>
          </a:p>
        </p:txBody>
      </p:sp>
      <p:graphicFrame>
        <p:nvGraphicFramePr>
          <p:cNvPr id="6" name="Table 5">
            <a:extLst>
              <a:ext uri="{FF2B5EF4-FFF2-40B4-BE49-F238E27FC236}">
                <a16:creationId xmlns:a16="http://schemas.microsoft.com/office/drawing/2014/main" id="{D4E10EC7-C6BA-C95C-0C7A-B1C55DB6A3F0}"/>
              </a:ext>
            </a:extLst>
          </p:cNvPr>
          <p:cNvGraphicFramePr>
            <a:graphicFrameLocks noGrp="1"/>
          </p:cNvGraphicFramePr>
          <p:nvPr>
            <p:extLst>
              <p:ext uri="{D42A27DB-BD31-4B8C-83A1-F6EECF244321}">
                <p14:modId xmlns:p14="http://schemas.microsoft.com/office/powerpoint/2010/main" val="2234679681"/>
              </p:ext>
            </p:extLst>
          </p:nvPr>
        </p:nvGraphicFramePr>
        <p:xfrm>
          <a:off x="1398369" y="5226872"/>
          <a:ext cx="10793631" cy="619204"/>
        </p:xfrm>
        <a:graphic>
          <a:graphicData uri="http://schemas.openxmlformats.org/drawingml/2006/table">
            <a:tbl>
              <a:tblPr firstRow="1" bandRow="1">
                <a:tableStyleId>{5C22544A-7EE6-4342-B048-85BDC9FD1C3A}</a:tableStyleId>
              </a:tblPr>
              <a:tblGrid>
                <a:gridCol w="4440669">
                  <a:extLst>
                    <a:ext uri="{9D8B030D-6E8A-4147-A177-3AD203B41FA5}">
                      <a16:colId xmlns:a16="http://schemas.microsoft.com/office/drawing/2014/main" val="126026062"/>
                    </a:ext>
                  </a:extLst>
                </a:gridCol>
                <a:gridCol w="1262938">
                  <a:extLst>
                    <a:ext uri="{9D8B030D-6E8A-4147-A177-3AD203B41FA5}">
                      <a16:colId xmlns:a16="http://schemas.microsoft.com/office/drawing/2014/main" val="3791250847"/>
                    </a:ext>
                  </a:extLst>
                </a:gridCol>
                <a:gridCol w="1272506">
                  <a:extLst>
                    <a:ext uri="{9D8B030D-6E8A-4147-A177-3AD203B41FA5}">
                      <a16:colId xmlns:a16="http://schemas.microsoft.com/office/drawing/2014/main" val="431317181"/>
                    </a:ext>
                  </a:extLst>
                </a:gridCol>
                <a:gridCol w="1272506">
                  <a:extLst>
                    <a:ext uri="{9D8B030D-6E8A-4147-A177-3AD203B41FA5}">
                      <a16:colId xmlns:a16="http://schemas.microsoft.com/office/drawing/2014/main" val="1201390033"/>
                    </a:ext>
                  </a:extLst>
                </a:gridCol>
                <a:gridCol w="1272506">
                  <a:extLst>
                    <a:ext uri="{9D8B030D-6E8A-4147-A177-3AD203B41FA5}">
                      <a16:colId xmlns:a16="http://schemas.microsoft.com/office/drawing/2014/main" val="2610847959"/>
                    </a:ext>
                  </a:extLst>
                </a:gridCol>
                <a:gridCol w="1272506">
                  <a:extLst>
                    <a:ext uri="{9D8B030D-6E8A-4147-A177-3AD203B41FA5}">
                      <a16:colId xmlns:a16="http://schemas.microsoft.com/office/drawing/2014/main" val="2678650132"/>
                    </a:ext>
                  </a:extLst>
                </a:gridCol>
              </a:tblGrid>
              <a:tr h="274607">
                <a:tc>
                  <a:txBody>
                    <a:bodyPr/>
                    <a:lstStyle/>
                    <a:p>
                      <a:pPr marL="0" marR="0">
                        <a:lnSpc>
                          <a:spcPct val="107000"/>
                        </a:lnSpc>
                        <a:spcBef>
                          <a:spcPts val="0"/>
                        </a:spcBef>
                        <a:spcAft>
                          <a:spcPts val="0"/>
                        </a:spcAft>
                      </a:pPr>
                      <a:endParaRPr lang="en-US" sz="1400" b="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txBody>
                  <a:tcPr marL="91416" marR="91416" marT="45708" marB="45708"/>
                </a:tc>
                <a:tc>
                  <a:txBody>
                    <a:bodyPr/>
                    <a:lstStyle/>
                    <a:p>
                      <a:pPr marL="0" marR="0" algn="ctr">
                        <a:lnSpc>
                          <a:spcPct val="107000"/>
                        </a:lnSpc>
                        <a:spcBef>
                          <a:spcPts val="0"/>
                        </a:spcBef>
                        <a:spcAft>
                          <a:spcPts val="0"/>
                        </a:spcAft>
                      </a:pPr>
                      <a:endParaRPr lang="en-US" sz="1400" b="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txBody>
                  <a:tcPr marL="91416" marR="91416" marT="45708" marB="45708"/>
                </a:tc>
                <a:tc>
                  <a:txBody>
                    <a:bodyPr/>
                    <a:lstStyle/>
                    <a:p>
                      <a:pPr algn="ctr"/>
                      <a:endParaRPr lang="en-SG" sz="1400" b="1" kern="1200" dirty="0">
                        <a:solidFill>
                          <a:schemeClr val="tx2"/>
                        </a:solidFill>
                        <a:latin typeface="Calibri"/>
                        <a:ea typeface="+mn-ea"/>
                        <a:cs typeface="Calibri"/>
                      </a:endParaRPr>
                    </a:p>
                  </a:txBody>
                  <a:tcPr marL="91392" marR="91392" marT="45696" marB="45696" anchor="ctr">
                    <a:gradFill>
                      <a:gsLst>
                        <a:gs pos="0">
                          <a:srgbClr val="92D050"/>
                        </a:gs>
                        <a:gs pos="100000">
                          <a:schemeClr val="bg1"/>
                        </a:gs>
                      </a:gsLst>
                      <a:lin ang="10800000" scaled="1"/>
                    </a:gradFill>
                  </a:tcPr>
                </a:tc>
                <a:tc>
                  <a:txBody>
                    <a:bodyPr/>
                    <a:lstStyle/>
                    <a:p>
                      <a:pPr algn="ctr"/>
                      <a:endParaRPr lang="en-SG" sz="1400" b="1" dirty="0">
                        <a:solidFill>
                          <a:schemeClr val="bg2">
                            <a:lumMod val="10000"/>
                          </a:schemeClr>
                        </a:solidFill>
                        <a:latin typeface="Calibri"/>
                        <a:cs typeface="Calibri"/>
                      </a:endParaRPr>
                    </a:p>
                  </a:txBody>
                  <a:tcPr marL="91392" marR="91392" marT="45696" marB="45696" anchor="ctr">
                    <a:gradFill>
                      <a:gsLst>
                        <a:gs pos="0">
                          <a:srgbClr val="FFFF00"/>
                        </a:gs>
                        <a:gs pos="100000">
                          <a:schemeClr val="bg1"/>
                        </a:gs>
                      </a:gsLst>
                      <a:lin ang="10800000" scaled="1"/>
                    </a:gradFill>
                  </a:tcPr>
                </a:tc>
                <a:tc>
                  <a:txBody>
                    <a:bodyPr/>
                    <a:lstStyle/>
                    <a:p>
                      <a:pPr algn="ctr"/>
                      <a:endParaRPr lang="en-SG" sz="1400" b="1" dirty="0">
                        <a:solidFill>
                          <a:schemeClr val="bg2">
                            <a:lumMod val="10000"/>
                          </a:schemeClr>
                        </a:solidFill>
                        <a:latin typeface="Calibri"/>
                        <a:cs typeface="Calibri"/>
                      </a:endParaRPr>
                    </a:p>
                  </a:txBody>
                  <a:tcPr marL="91392" marR="91392" marT="45696" marB="45696" anchor="ctr">
                    <a:gradFill>
                      <a:gsLst>
                        <a:gs pos="0">
                          <a:srgbClr val="FFC000"/>
                        </a:gs>
                        <a:gs pos="100000">
                          <a:schemeClr val="bg1"/>
                        </a:gs>
                      </a:gsLst>
                      <a:lin ang="10800000" scaled="1"/>
                    </a:gradFill>
                  </a:tcPr>
                </a:tc>
                <a:tc>
                  <a:txBody>
                    <a:bodyPr/>
                    <a:lstStyle/>
                    <a:p>
                      <a:pPr algn="ctr"/>
                      <a:endParaRPr lang="en-SG" sz="1400" b="1" dirty="0">
                        <a:solidFill>
                          <a:schemeClr val="bg2">
                            <a:lumMod val="10000"/>
                          </a:schemeClr>
                        </a:solidFill>
                        <a:latin typeface="Calibri"/>
                        <a:cs typeface="Calibri"/>
                      </a:endParaRPr>
                    </a:p>
                  </a:txBody>
                  <a:tcPr marL="91392" marR="91392" marT="45696" marB="45696" anchor="ctr">
                    <a:gradFill>
                      <a:gsLst>
                        <a:gs pos="0">
                          <a:srgbClr val="FF0000"/>
                        </a:gs>
                        <a:gs pos="100000">
                          <a:schemeClr val="bg1"/>
                        </a:gs>
                      </a:gsLst>
                      <a:lin ang="10800000" scaled="1"/>
                    </a:gradFill>
                  </a:tcPr>
                </a:tc>
                <a:extLst>
                  <a:ext uri="{0D108BD9-81ED-4DB2-BD59-A6C34878D82A}">
                    <a16:rowId xmlns:a16="http://schemas.microsoft.com/office/drawing/2014/main" val="1257697024"/>
                  </a:ext>
                </a:extLst>
              </a:tr>
              <a:tr h="274607">
                <a:tc>
                  <a:txBody>
                    <a:bodyPr/>
                    <a:lstStyle/>
                    <a:p>
                      <a:pPr marL="0" marR="0">
                        <a:lnSpc>
                          <a:spcPct val="107000"/>
                        </a:lnSpc>
                        <a:spcBef>
                          <a:spcPts val="0"/>
                        </a:spcBef>
                        <a:spcAft>
                          <a:spcPts val="0"/>
                        </a:spcAft>
                      </a:pPr>
                      <a:r>
                        <a:rPr lang="en-US" sz="1400" b="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Sum Disk Group Errors</a:t>
                      </a:r>
                    </a:p>
                  </a:txBody>
                  <a:tcPr marL="91416" marR="91416" marT="45708" marB="45708"/>
                </a:tc>
                <a:tc>
                  <a:txBody>
                    <a:bodyPr/>
                    <a:lstStyle/>
                    <a:p>
                      <a:pPr marL="0" marR="0" algn="ctr">
                        <a:lnSpc>
                          <a:spcPct val="107000"/>
                        </a:lnSpc>
                        <a:spcBef>
                          <a:spcPts val="0"/>
                        </a:spcBef>
                        <a:spcAft>
                          <a:spcPts val="0"/>
                        </a:spcAft>
                      </a:pPr>
                      <a:r>
                        <a:rPr lang="en-US" sz="1400" b="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10%</a:t>
                      </a:r>
                    </a:p>
                  </a:txBody>
                  <a:tcPr marL="91416" marR="91416" marT="45708" marB="45708"/>
                </a:tc>
                <a:tc>
                  <a:txBody>
                    <a:bodyPr/>
                    <a:lstStyle/>
                    <a:p>
                      <a:pPr algn="ctr"/>
                      <a:r>
                        <a:rPr lang="en-SG" sz="1400" b="1" kern="1200" dirty="0">
                          <a:solidFill>
                            <a:schemeClr val="tx2"/>
                          </a:solidFill>
                          <a:latin typeface="Calibri"/>
                          <a:ea typeface="+mn-ea"/>
                          <a:cs typeface="Calibri"/>
                        </a:rPr>
                        <a:t>0 – 1</a:t>
                      </a:r>
                    </a:p>
                  </a:txBody>
                  <a:tcPr marL="91392" marR="91392" marT="45696" marB="45696" anchor="ctr">
                    <a:gradFill>
                      <a:gsLst>
                        <a:gs pos="0">
                          <a:srgbClr val="92D050"/>
                        </a:gs>
                        <a:gs pos="100000">
                          <a:schemeClr val="bg1"/>
                        </a:gs>
                      </a:gsLst>
                      <a:lin ang="10800000" scaled="1"/>
                    </a:gradFill>
                  </a:tcPr>
                </a:tc>
                <a:tc>
                  <a:txBody>
                    <a:bodyPr/>
                    <a:lstStyle/>
                    <a:p>
                      <a:pPr algn="ctr"/>
                      <a:r>
                        <a:rPr lang="en-SG" sz="1400" b="1" dirty="0">
                          <a:solidFill>
                            <a:schemeClr val="bg2">
                              <a:lumMod val="10000"/>
                            </a:schemeClr>
                          </a:solidFill>
                          <a:latin typeface="Calibri"/>
                          <a:cs typeface="Calibri"/>
                        </a:rPr>
                        <a:t>1 – 2</a:t>
                      </a:r>
                    </a:p>
                  </a:txBody>
                  <a:tcPr marL="91392" marR="91392" marT="45696" marB="45696" anchor="ctr">
                    <a:gradFill>
                      <a:gsLst>
                        <a:gs pos="0">
                          <a:srgbClr val="FFFF00"/>
                        </a:gs>
                        <a:gs pos="100000">
                          <a:schemeClr val="bg1"/>
                        </a:gs>
                      </a:gsLst>
                      <a:lin ang="10800000" scaled="1"/>
                    </a:gradFill>
                  </a:tcPr>
                </a:tc>
                <a:tc>
                  <a:txBody>
                    <a:bodyPr/>
                    <a:lstStyle/>
                    <a:p>
                      <a:pPr algn="ctr"/>
                      <a:r>
                        <a:rPr lang="en-SG" sz="1400" b="1" dirty="0">
                          <a:solidFill>
                            <a:schemeClr val="bg2">
                              <a:lumMod val="10000"/>
                            </a:schemeClr>
                          </a:solidFill>
                          <a:latin typeface="Calibri"/>
                          <a:cs typeface="Calibri"/>
                        </a:rPr>
                        <a:t>2 – 4</a:t>
                      </a:r>
                    </a:p>
                  </a:txBody>
                  <a:tcPr marL="91392" marR="91392" marT="45696" marB="45696" anchor="ctr">
                    <a:gradFill>
                      <a:gsLst>
                        <a:gs pos="0">
                          <a:srgbClr val="FFC000"/>
                        </a:gs>
                        <a:gs pos="100000">
                          <a:schemeClr val="bg1"/>
                        </a:gs>
                      </a:gsLst>
                      <a:lin ang="10800000" scaled="1"/>
                    </a:gradFill>
                  </a:tcPr>
                </a:tc>
                <a:tc>
                  <a:txBody>
                    <a:bodyPr/>
                    <a:lstStyle/>
                    <a:p>
                      <a:pPr algn="ctr"/>
                      <a:r>
                        <a:rPr lang="en-SG" sz="1400" b="1" dirty="0">
                          <a:solidFill>
                            <a:schemeClr val="bg2">
                              <a:lumMod val="10000"/>
                            </a:schemeClr>
                          </a:solidFill>
                          <a:latin typeface="Calibri"/>
                          <a:cs typeface="Calibri"/>
                        </a:rPr>
                        <a:t>4 – 8</a:t>
                      </a:r>
                    </a:p>
                  </a:txBody>
                  <a:tcPr marL="91392" marR="91392" marT="45696" marB="45696" anchor="ctr">
                    <a:gradFill>
                      <a:gsLst>
                        <a:gs pos="0">
                          <a:srgbClr val="FF0000"/>
                        </a:gs>
                        <a:gs pos="100000">
                          <a:schemeClr val="bg1"/>
                        </a:gs>
                      </a:gsLst>
                      <a:lin ang="10800000" scaled="1"/>
                    </a:gradFill>
                  </a:tcPr>
                </a:tc>
                <a:extLst>
                  <a:ext uri="{0D108BD9-81ED-4DB2-BD59-A6C34878D82A}">
                    <a16:rowId xmlns:a16="http://schemas.microsoft.com/office/drawing/2014/main" val="2000859109"/>
                  </a:ext>
                </a:extLst>
              </a:tr>
            </a:tbl>
          </a:graphicData>
        </a:graphic>
      </p:graphicFrame>
    </p:spTree>
    <p:extLst>
      <p:ext uri="{BB962C8B-B14F-4D97-AF65-F5344CB8AC3E}">
        <p14:creationId xmlns:p14="http://schemas.microsoft.com/office/powerpoint/2010/main" val="236448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A5C8F91-861C-1DAE-0CFE-26FEAB5E731F}"/>
              </a:ext>
            </a:extLst>
          </p:cNvPr>
          <p:cNvSpPr>
            <a:spLocks noGrp="1"/>
          </p:cNvSpPr>
          <p:nvPr>
            <p:ph sz="quarter" idx="14"/>
          </p:nvPr>
        </p:nvSpPr>
        <p:spPr/>
        <p:txBody>
          <a:bodyPr/>
          <a:lstStyle/>
          <a:p>
            <a:r>
              <a:rPr lang="en-US" dirty="0"/>
              <a:t>VM is the most common form. If it’s basically free, then pricing can’t be used to prevent wastage. </a:t>
            </a:r>
          </a:p>
        </p:txBody>
      </p:sp>
      <p:sp>
        <p:nvSpPr>
          <p:cNvPr id="7" name="Subtitle 6">
            <a:extLst>
              <a:ext uri="{FF2B5EF4-FFF2-40B4-BE49-F238E27FC236}">
                <a16:creationId xmlns:a16="http://schemas.microsoft.com/office/drawing/2014/main" id="{E5C3916D-B203-D0D1-3287-B1E0DFAA2825}"/>
              </a:ext>
            </a:extLst>
          </p:cNvPr>
          <p:cNvSpPr>
            <a:spLocks noGrp="1"/>
          </p:cNvSpPr>
          <p:nvPr>
            <p:ph type="subTitle" idx="10"/>
          </p:nvPr>
        </p:nvSpPr>
        <p:spPr/>
        <p:txBody>
          <a:bodyPr/>
          <a:lstStyle/>
          <a:p>
            <a:r>
              <a:rPr lang="en-US" dirty="0"/>
              <a:t>It depends on what exactly is being managed and whether it’s free or not</a:t>
            </a:r>
          </a:p>
        </p:txBody>
      </p:sp>
      <p:sp>
        <p:nvSpPr>
          <p:cNvPr id="2" name="Title 1">
            <a:extLst>
              <a:ext uri="{FF2B5EF4-FFF2-40B4-BE49-F238E27FC236}">
                <a16:creationId xmlns:a16="http://schemas.microsoft.com/office/drawing/2014/main" id="{AFD2DB09-8D43-B942-541F-19D8805A0690}"/>
              </a:ext>
            </a:extLst>
          </p:cNvPr>
          <p:cNvSpPr>
            <a:spLocks noGrp="1"/>
          </p:cNvSpPr>
          <p:nvPr>
            <p:ph type="title"/>
          </p:nvPr>
        </p:nvSpPr>
        <p:spPr/>
        <p:txBody>
          <a:bodyPr/>
          <a:lstStyle/>
          <a:p>
            <a:r>
              <a:rPr lang="en-US" dirty="0"/>
              <a:t>Capacity Management</a:t>
            </a:r>
          </a:p>
        </p:txBody>
      </p:sp>
      <p:graphicFrame>
        <p:nvGraphicFramePr>
          <p:cNvPr id="9" name="Table 6">
            <a:extLst>
              <a:ext uri="{FF2B5EF4-FFF2-40B4-BE49-F238E27FC236}">
                <a16:creationId xmlns:a16="http://schemas.microsoft.com/office/drawing/2014/main" id="{B4470EC4-E880-78EB-6099-31FCBAB4443A}"/>
              </a:ext>
            </a:extLst>
          </p:cNvPr>
          <p:cNvGraphicFramePr>
            <a:graphicFrameLocks noGrp="1"/>
          </p:cNvGraphicFramePr>
          <p:nvPr>
            <p:extLst>
              <p:ext uri="{D42A27DB-BD31-4B8C-83A1-F6EECF244321}">
                <p14:modId xmlns:p14="http://schemas.microsoft.com/office/powerpoint/2010/main" val="2670436667"/>
              </p:ext>
            </p:extLst>
          </p:nvPr>
        </p:nvGraphicFramePr>
        <p:xfrm>
          <a:off x="616666" y="2239086"/>
          <a:ext cx="10621986" cy="2656840"/>
        </p:xfrm>
        <a:graphic>
          <a:graphicData uri="http://schemas.openxmlformats.org/drawingml/2006/table">
            <a:tbl>
              <a:tblPr firstRow="1" bandRow="1">
                <a:tableStyleId>{5C22544A-7EE6-4342-B048-85BDC9FD1C3A}</a:tableStyleId>
              </a:tblPr>
              <a:tblGrid>
                <a:gridCol w="1279493">
                  <a:extLst>
                    <a:ext uri="{9D8B030D-6E8A-4147-A177-3AD203B41FA5}">
                      <a16:colId xmlns:a16="http://schemas.microsoft.com/office/drawing/2014/main" val="1722039830"/>
                    </a:ext>
                  </a:extLst>
                </a:gridCol>
                <a:gridCol w="2261169">
                  <a:extLst>
                    <a:ext uri="{9D8B030D-6E8A-4147-A177-3AD203B41FA5}">
                      <a16:colId xmlns:a16="http://schemas.microsoft.com/office/drawing/2014/main" val="3712586384"/>
                    </a:ext>
                  </a:extLst>
                </a:gridCol>
                <a:gridCol w="1770331">
                  <a:extLst>
                    <a:ext uri="{9D8B030D-6E8A-4147-A177-3AD203B41FA5}">
                      <a16:colId xmlns:a16="http://schemas.microsoft.com/office/drawing/2014/main" val="2847546041"/>
                    </a:ext>
                  </a:extLst>
                </a:gridCol>
                <a:gridCol w="1770331">
                  <a:extLst>
                    <a:ext uri="{9D8B030D-6E8A-4147-A177-3AD203B41FA5}">
                      <a16:colId xmlns:a16="http://schemas.microsoft.com/office/drawing/2014/main" val="1401766560"/>
                    </a:ext>
                  </a:extLst>
                </a:gridCol>
                <a:gridCol w="1770331">
                  <a:extLst>
                    <a:ext uri="{9D8B030D-6E8A-4147-A177-3AD203B41FA5}">
                      <a16:colId xmlns:a16="http://schemas.microsoft.com/office/drawing/2014/main" val="3986782188"/>
                    </a:ext>
                  </a:extLst>
                </a:gridCol>
                <a:gridCol w="1770331">
                  <a:extLst>
                    <a:ext uri="{9D8B030D-6E8A-4147-A177-3AD203B41FA5}">
                      <a16:colId xmlns:a16="http://schemas.microsoft.com/office/drawing/2014/main" val="3104104022"/>
                    </a:ext>
                  </a:extLst>
                </a:gridCol>
              </a:tblGrid>
              <a:tr h="370840">
                <a:tc gridSpan="2">
                  <a:txBody>
                    <a:bodyPr/>
                    <a:lstStyle/>
                    <a:p>
                      <a:pPr algn="ctr"/>
                      <a:r>
                        <a:rPr lang="en-US" sz="1100" dirty="0"/>
                        <a:t>What You Sell</a:t>
                      </a:r>
                    </a:p>
                  </a:txBody>
                  <a:tcPr/>
                </a:tc>
                <a:tc hMerge="1">
                  <a:txBody>
                    <a:bodyPr/>
                    <a:lstStyle/>
                    <a:p>
                      <a:endParaRPr lang="en-US" dirty="0"/>
                    </a:p>
                  </a:txBody>
                  <a:tcPr/>
                </a:tc>
                <a:tc>
                  <a:txBody>
                    <a:bodyPr/>
                    <a:lstStyle/>
                    <a:p>
                      <a:r>
                        <a:rPr lang="en-US" sz="1100" dirty="0"/>
                        <a:t>Overcommit</a:t>
                      </a:r>
                    </a:p>
                  </a:txBody>
                  <a:tcPr/>
                </a:tc>
                <a:tc>
                  <a:txBody>
                    <a:bodyPr/>
                    <a:lstStyle/>
                    <a:p>
                      <a:r>
                        <a:rPr lang="en-US" sz="1100" dirty="0"/>
                        <a:t>Class of Service</a:t>
                      </a:r>
                    </a:p>
                  </a:txBody>
                  <a:tcPr/>
                </a:tc>
                <a:tc>
                  <a:txBody>
                    <a:bodyPr/>
                    <a:lstStyle/>
                    <a:p>
                      <a:r>
                        <a:rPr lang="en-US" sz="1100" dirty="0"/>
                        <a:t>If it’s free</a:t>
                      </a:r>
                    </a:p>
                  </a:txBody>
                  <a:tcPr/>
                </a:tc>
                <a:tc>
                  <a:txBody>
                    <a:bodyPr/>
                    <a:lstStyle/>
                    <a:p>
                      <a:r>
                        <a:rPr lang="en-US" sz="1100" dirty="0"/>
                        <a:t>Reclamation</a:t>
                      </a:r>
                    </a:p>
                  </a:txBody>
                  <a:tcPr/>
                </a:tc>
                <a:extLst>
                  <a:ext uri="{0D108BD9-81ED-4DB2-BD59-A6C34878D82A}">
                    <a16:rowId xmlns:a16="http://schemas.microsoft.com/office/drawing/2014/main" val="286904554"/>
                  </a:ext>
                </a:extLst>
              </a:tr>
              <a:tr h="370840">
                <a:tc>
                  <a:txBody>
                    <a:bodyPr/>
                    <a:lstStyle/>
                    <a:p>
                      <a:r>
                        <a:rPr lang="en-US" sz="1100" dirty="0">
                          <a:solidFill>
                            <a:schemeClr val="tx2"/>
                          </a:solidFill>
                        </a:rPr>
                        <a:t>Consumer</a:t>
                      </a:r>
                    </a:p>
                  </a:txBody>
                  <a:tcPr/>
                </a:tc>
                <a:tc>
                  <a:txBody>
                    <a:bodyPr/>
                    <a:lstStyle/>
                    <a:p>
                      <a:r>
                        <a:rPr lang="en-US" sz="1100" dirty="0">
                          <a:solidFill>
                            <a:schemeClr val="tx2"/>
                          </a:solidFill>
                        </a:rPr>
                        <a:t>VM.</a:t>
                      </a:r>
                    </a:p>
                    <a:p>
                      <a:r>
                        <a:rPr lang="en-US" sz="1100" dirty="0">
                          <a:solidFill>
                            <a:schemeClr val="tx2"/>
                          </a:solidFill>
                        </a:rPr>
                        <a:t>VM size defines the quantity of capacity sold.</a:t>
                      </a:r>
                    </a:p>
                  </a:txBody>
                  <a:tcPr/>
                </a:tc>
                <a:tc>
                  <a:txBody>
                    <a:bodyPr/>
                    <a:lstStyle/>
                    <a:p>
                      <a:r>
                        <a:rPr lang="en-US" sz="1100" dirty="0">
                          <a:solidFill>
                            <a:schemeClr val="tx2"/>
                          </a:solidFill>
                        </a:rPr>
                        <a:t>Possible, and typically required for cost reason</a:t>
                      </a:r>
                    </a:p>
                  </a:txBody>
                  <a:tcPr/>
                </a:tc>
                <a:tc>
                  <a:txBody>
                    <a:bodyPr/>
                    <a:lstStyle/>
                    <a:p>
                      <a:r>
                        <a:rPr lang="en-US" sz="1100" dirty="0">
                          <a:solidFill>
                            <a:schemeClr val="tx2"/>
                          </a:solidFill>
                        </a:rPr>
                        <a:t>Possible. </a:t>
                      </a:r>
                    </a:p>
                  </a:txBody>
                  <a:tcPr/>
                </a:tc>
                <a:tc>
                  <a:txBody>
                    <a:bodyPr/>
                    <a:lstStyle/>
                    <a:p>
                      <a:r>
                        <a:rPr lang="en-US" sz="1100" dirty="0">
                          <a:solidFill>
                            <a:schemeClr val="tx2"/>
                          </a:solidFill>
                        </a:rPr>
                        <a:t>VM sizing &amp; class of service done via business justification</a:t>
                      </a:r>
                    </a:p>
                  </a:txBody>
                  <a:tcPr/>
                </a:tc>
                <a:tc>
                  <a:txBody>
                    <a:bodyPr/>
                    <a:lstStyle/>
                    <a:p>
                      <a:r>
                        <a:rPr lang="en-US" sz="1100" dirty="0">
                          <a:solidFill>
                            <a:schemeClr val="tx2"/>
                          </a:solidFill>
                        </a:rPr>
                        <a:t>If VM is free, it’s complex (political). </a:t>
                      </a:r>
                    </a:p>
                    <a:p>
                      <a:r>
                        <a:rPr lang="en-US" sz="1100" dirty="0">
                          <a:solidFill>
                            <a:schemeClr val="tx2"/>
                          </a:solidFill>
                        </a:rPr>
                        <a:t>If VM is not free, it’s not even applicable.</a:t>
                      </a:r>
                    </a:p>
                  </a:txBody>
                  <a:tcPr/>
                </a:tc>
                <a:extLst>
                  <a:ext uri="{0D108BD9-81ED-4DB2-BD59-A6C34878D82A}">
                    <a16:rowId xmlns:a16="http://schemas.microsoft.com/office/drawing/2014/main" val="3407069853"/>
                  </a:ext>
                </a:extLst>
              </a:tr>
              <a:tr h="370840">
                <a:tc rowSpan="2">
                  <a:txBody>
                    <a:bodyPr/>
                    <a:lstStyle/>
                    <a:p>
                      <a:r>
                        <a:rPr lang="en-US" sz="1100" dirty="0">
                          <a:solidFill>
                            <a:schemeClr val="tx2"/>
                          </a:solidFill>
                        </a:rPr>
                        <a:t>Provider</a:t>
                      </a:r>
                    </a:p>
                  </a:txBody>
                  <a:tcPr/>
                </a:tc>
                <a:tc>
                  <a:txBody>
                    <a:bodyPr/>
                    <a:lstStyle/>
                    <a:p>
                      <a:r>
                        <a:rPr lang="en-US" sz="1100" dirty="0">
                          <a:solidFill>
                            <a:schemeClr val="tx2"/>
                          </a:solidFill>
                        </a:rPr>
                        <a:t>A slice of infra. </a:t>
                      </a:r>
                    </a:p>
                    <a:p>
                      <a:r>
                        <a:rPr lang="en-US" sz="1100" dirty="0">
                          <a:solidFill>
                            <a:schemeClr val="tx2"/>
                          </a:solidFill>
                        </a:rPr>
                        <a:t>This means Resource Pool (with reservation, not limit). The reservation defines the quantity of capacity sold</a:t>
                      </a:r>
                    </a:p>
                  </a:txBody>
                  <a:tcPr/>
                </a:tc>
                <a:tc>
                  <a:txBody>
                    <a:bodyPr/>
                    <a:lstStyle/>
                    <a:p>
                      <a:r>
                        <a:rPr lang="en-US" sz="1100" dirty="0">
                          <a:solidFill>
                            <a:schemeClr val="tx2"/>
                          </a:solidFill>
                        </a:rPr>
                        <a:t>Not possible. What is sold is chunk of hardware.</a:t>
                      </a:r>
                    </a:p>
                  </a:txBody>
                  <a:tcPr/>
                </a:tc>
                <a:tc>
                  <a:txBody>
                    <a:bodyPr/>
                    <a:lstStyle/>
                    <a:p>
                      <a:r>
                        <a:rPr lang="en-US" sz="1100" dirty="0">
                          <a:solidFill>
                            <a:schemeClr val="tx2"/>
                          </a:solidFill>
                        </a:rPr>
                        <a:t>Not applicable. Up to RP Owner to squeeze within his own RP</a:t>
                      </a:r>
                    </a:p>
                  </a:txBody>
                  <a:tcPr/>
                </a:tc>
                <a:tc>
                  <a:txBody>
                    <a:bodyPr/>
                    <a:lstStyle/>
                    <a:p>
                      <a:r>
                        <a:rPr lang="en-US" sz="1100" dirty="0">
                          <a:solidFill>
                            <a:schemeClr val="tx2"/>
                          </a:solidFill>
                        </a:rPr>
                        <a:t>Not common. RP is typically not free as it’s basically hardware</a:t>
                      </a:r>
                    </a:p>
                  </a:txBody>
                  <a:tcPr/>
                </a:tc>
                <a:tc>
                  <a:txBody>
                    <a:bodyPr/>
                    <a:lstStyle/>
                    <a:p>
                      <a:r>
                        <a:rPr lang="en-US" sz="1100" dirty="0">
                          <a:solidFill>
                            <a:schemeClr val="tx2"/>
                          </a:solidFill>
                        </a:rPr>
                        <a:t>Not applicable. Up to RP Owner to squeeze within his own RP</a:t>
                      </a:r>
                    </a:p>
                  </a:txBody>
                  <a:tcPr/>
                </a:tc>
                <a:extLst>
                  <a:ext uri="{0D108BD9-81ED-4DB2-BD59-A6C34878D82A}">
                    <a16:rowId xmlns:a16="http://schemas.microsoft.com/office/drawing/2014/main" val="1525928122"/>
                  </a:ext>
                </a:extLst>
              </a:tr>
              <a:tr h="370840">
                <a:tc vMerge="1">
                  <a:txBody>
                    <a:bodyPr/>
                    <a:lstStyle/>
                    <a:p>
                      <a:endParaRPr lang="en-US" dirty="0">
                        <a:solidFill>
                          <a:schemeClr val="tx2"/>
                        </a:solidFill>
                      </a:endParaRPr>
                    </a:p>
                  </a:txBody>
                  <a:tcPr/>
                </a:tc>
                <a:tc>
                  <a:txBody>
                    <a:bodyPr/>
                    <a:lstStyle/>
                    <a:p>
                      <a:r>
                        <a:rPr lang="en-US" sz="1100" dirty="0">
                          <a:solidFill>
                            <a:schemeClr val="tx2"/>
                          </a:solidFill>
                        </a:rPr>
                        <a:t>The whole infra. </a:t>
                      </a:r>
                    </a:p>
                    <a:p>
                      <a:r>
                        <a:rPr lang="en-US" sz="1100" dirty="0">
                          <a:solidFill>
                            <a:schemeClr val="tx2"/>
                          </a:solidFill>
                        </a:rPr>
                        <a:t>This means an entire vSphere Cluster sold to 1 owner</a:t>
                      </a:r>
                    </a:p>
                  </a:txBody>
                  <a:tcPr/>
                </a:tc>
                <a:tc>
                  <a:txBody>
                    <a:bodyPr/>
                    <a:lstStyle/>
                    <a:p>
                      <a:r>
                        <a:rPr lang="en-US" sz="1100" dirty="0">
                          <a:solidFill>
                            <a:schemeClr val="tx2"/>
                          </a:solidFill>
                        </a:rPr>
                        <a:t>Possible. Up to the owner of the cluster </a:t>
                      </a:r>
                    </a:p>
                  </a:txBody>
                  <a:tcPr/>
                </a:tc>
                <a:tc>
                  <a:txBody>
                    <a:bodyPr/>
                    <a:lstStyle/>
                    <a:p>
                      <a:r>
                        <a:rPr lang="en-US" sz="1100" dirty="0">
                          <a:solidFill>
                            <a:schemeClr val="tx2"/>
                          </a:solidFill>
                        </a:rPr>
                        <a:t>Possible but complex. Cluster can have RP with different shares</a:t>
                      </a:r>
                    </a:p>
                  </a:txBody>
                  <a:tcPr/>
                </a:tc>
                <a:tc>
                  <a:txBody>
                    <a:bodyPr/>
                    <a:lstStyle/>
                    <a:p>
                      <a:r>
                        <a:rPr lang="en-US" sz="1100" dirty="0">
                          <a:solidFill>
                            <a:schemeClr val="tx2"/>
                          </a:solidFill>
                        </a:rPr>
                        <a:t>Not possible. Everyone will want one ;-) </a:t>
                      </a:r>
                    </a:p>
                  </a:txBody>
                  <a:tcPr/>
                </a:tc>
                <a:tc>
                  <a:txBody>
                    <a:bodyPr/>
                    <a:lstStyle/>
                    <a:p>
                      <a:r>
                        <a:rPr lang="en-US" sz="1100" dirty="0">
                          <a:solidFill>
                            <a:schemeClr val="tx2"/>
                          </a:solidFill>
                        </a:rPr>
                        <a:t>Not applicable. Up to owner to manage</a:t>
                      </a:r>
                    </a:p>
                  </a:txBody>
                  <a:tcPr/>
                </a:tc>
                <a:extLst>
                  <a:ext uri="{0D108BD9-81ED-4DB2-BD59-A6C34878D82A}">
                    <a16:rowId xmlns:a16="http://schemas.microsoft.com/office/drawing/2014/main" val="1425964229"/>
                  </a:ext>
                </a:extLst>
              </a:tr>
            </a:tbl>
          </a:graphicData>
        </a:graphic>
      </p:graphicFrame>
    </p:spTree>
    <p:extLst>
      <p:ext uri="{BB962C8B-B14F-4D97-AF65-F5344CB8AC3E}">
        <p14:creationId xmlns:p14="http://schemas.microsoft.com/office/powerpoint/2010/main" val="63844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3255" y="-196521"/>
            <a:ext cx="12436756" cy="7936588"/>
          </a:xfrm>
          <a:prstGeom prst="rect">
            <a:avLst/>
          </a:prstGeom>
        </p:spPr>
      </p:pic>
      <p:sp>
        <p:nvSpPr>
          <p:cNvPr id="25" name="Rectangle 24"/>
          <p:cNvSpPr/>
          <p:nvPr/>
        </p:nvSpPr>
        <p:spPr>
          <a:xfrm>
            <a:off x="-123254" y="-189557"/>
            <a:ext cx="12488052" cy="7428068"/>
          </a:xfrm>
          <a:prstGeom prst="rect">
            <a:avLst/>
          </a:prstGeom>
          <a:solidFill>
            <a:schemeClr val="bg2">
              <a:lumMod val="10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SG" sz="3199" strike="sngStrike" dirty="0">
              <a:effectLst>
                <a:outerShdw blurRad="38100" dist="38100" dir="2700000" algn="tl">
                  <a:srgbClr val="000000">
                    <a:alpha val="43137"/>
                  </a:srgbClr>
                </a:outerShdw>
              </a:effectLst>
            </a:endParaRPr>
          </a:p>
        </p:txBody>
      </p:sp>
      <p:sp>
        <p:nvSpPr>
          <p:cNvPr id="26" name="Title 25">
            <a:extLst>
              <a:ext uri="{FF2B5EF4-FFF2-40B4-BE49-F238E27FC236}">
                <a16:creationId xmlns:a16="http://schemas.microsoft.com/office/drawing/2014/main" id="{FE82A850-C326-44C1-8DD3-CAB94C583477}"/>
              </a:ext>
            </a:extLst>
          </p:cNvPr>
          <p:cNvSpPr>
            <a:spLocks noGrp="1"/>
          </p:cNvSpPr>
          <p:nvPr>
            <p:ph type="title"/>
          </p:nvPr>
        </p:nvSpPr>
        <p:spPr>
          <a:xfrm>
            <a:off x="612460" y="102467"/>
            <a:ext cx="9139057" cy="812588"/>
          </a:xfrm>
        </p:spPr>
        <p:txBody>
          <a:bodyPr/>
          <a:lstStyle/>
          <a:p>
            <a:r>
              <a:rPr lang="en-US">
                <a:solidFill>
                  <a:srgbClr val="FFFF00"/>
                </a:solidFill>
                <a:effectLst>
                  <a:outerShdw blurRad="38100" dist="38100" dir="2700000" algn="tl">
                    <a:srgbClr val="000000">
                      <a:alpha val="43137"/>
                    </a:srgbClr>
                  </a:outerShdw>
                </a:effectLst>
                <a:latin typeface="Calibri" panose="020F0502020204030204" pitchFamily="34" charset="0"/>
              </a:rPr>
              <a:t>Business-driven Capacity </a:t>
            </a:r>
            <a:r>
              <a:rPr lang="en-US" dirty="0">
                <a:solidFill>
                  <a:srgbClr val="FFFF00"/>
                </a:solidFill>
                <a:effectLst>
                  <a:outerShdw blurRad="38100" dist="38100" dir="2700000" algn="tl">
                    <a:srgbClr val="000000">
                      <a:alpha val="43137"/>
                    </a:srgbClr>
                  </a:outerShdw>
                </a:effectLst>
                <a:latin typeface="Calibri" panose="020F0502020204030204" pitchFamily="34" charset="0"/>
              </a:rPr>
              <a:t>Management</a:t>
            </a:r>
            <a:endParaRPr lang="en-SG" dirty="0"/>
          </a:p>
        </p:txBody>
      </p:sp>
      <p:sp>
        <p:nvSpPr>
          <p:cNvPr id="16" name="Title 1"/>
          <p:cNvSpPr txBox="1">
            <a:spLocks/>
          </p:cNvSpPr>
          <p:nvPr/>
        </p:nvSpPr>
        <p:spPr>
          <a:xfrm>
            <a:off x="541286" y="331007"/>
            <a:ext cx="10967086" cy="81258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199" b="1" dirty="0">
              <a:solidFill>
                <a:schemeClr val="bg1"/>
              </a:solidFill>
            </a:endParaRPr>
          </a:p>
        </p:txBody>
      </p:sp>
      <p:sp>
        <p:nvSpPr>
          <p:cNvPr id="28" name="Rectangle 27">
            <a:extLst>
              <a:ext uri="{FF2B5EF4-FFF2-40B4-BE49-F238E27FC236}">
                <a16:creationId xmlns:a16="http://schemas.microsoft.com/office/drawing/2014/main" id="{7187F3FD-0620-48F0-BB51-95971DC31B91}"/>
              </a:ext>
            </a:extLst>
          </p:cNvPr>
          <p:cNvSpPr/>
          <p:nvPr/>
        </p:nvSpPr>
        <p:spPr>
          <a:xfrm>
            <a:off x="3178681" y="4879658"/>
            <a:ext cx="184683" cy="369236"/>
          </a:xfrm>
          <a:prstGeom prst="rect">
            <a:avLst/>
          </a:prstGeom>
        </p:spPr>
        <p:txBody>
          <a:bodyPr wrap="none">
            <a:spAutoFit/>
          </a:bodyPr>
          <a:lstStyle/>
          <a:p>
            <a:endParaRPr lang="en-US" sz="1799">
              <a:solidFill>
                <a:schemeClr val="bg1"/>
              </a:solidFill>
              <a:latin typeface="Calibri" panose="020F0502020204030204" pitchFamily="34" charset="0"/>
            </a:endParaRPr>
          </a:p>
        </p:txBody>
      </p:sp>
      <p:sp>
        <p:nvSpPr>
          <p:cNvPr id="6" name="Rectangle 5">
            <a:extLst>
              <a:ext uri="{FF2B5EF4-FFF2-40B4-BE49-F238E27FC236}">
                <a16:creationId xmlns:a16="http://schemas.microsoft.com/office/drawing/2014/main" id="{5818FEDC-F025-4123-B660-2679154994CB}"/>
              </a:ext>
            </a:extLst>
          </p:cNvPr>
          <p:cNvSpPr/>
          <p:nvPr/>
        </p:nvSpPr>
        <p:spPr>
          <a:xfrm>
            <a:off x="992906" y="1575856"/>
            <a:ext cx="2009432" cy="3038019"/>
          </a:xfrm>
          <a:prstGeom prst="rect">
            <a:avLst/>
          </a:prstGeom>
          <a:solidFill>
            <a:schemeClr val="tx2">
              <a:alpha val="80000"/>
            </a:scheme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2799" b="1" i="1">
                <a:solidFill>
                  <a:schemeClr val="bg1"/>
                </a:solidFill>
                <a:latin typeface="Times" panose="02020603050405020304" pitchFamily="18" charset="0"/>
                <a:cs typeface="Times" panose="02020603050405020304" pitchFamily="18" charset="0"/>
              </a:rPr>
              <a:t>Demand</a:t>
            </a:r>
            <a:endParaRPr lang="en-SG" sz="1999" b="1" i="1" dirty="0">
              <a:solidFill>
                <a:schemeClr val="bg1"/>
              </a:solidFill>
              <a:latin typeface="Times" panose="02020603050405020304" pitchFamily="18" charset="0"/>
              <a:cs typeface="Times" panose="02020603050405020304" pitchFamily="18" charset="0"/>
            </a:endParaRPr>
          </a:p>
        </p:txBody>
      </p:sp>
      <p:sp>
        <p:nvSpPr>
          <p:cNvPr id="29" name="Rectangle 28">
            <a:extLst>
              <a:ext uri="{FF2B5EF4-FFF2-40B4-BE49-F238E27FC236}">
                <a16:creationId xmlns:a16="http://schemas.microsoft.com/office/drawing/2014/main" id="{369AA0EF-C9E0-41FC-8B24-32BEBB37071D}"/>
              </a:ext>
            </a:extLst>
          </p:cNvPr>
          <p:cNvSpPr/>
          <p:nvPr/>
        </p:nvSpPr>
        <p:spPr>
          <a:xfrm>
            <a:off x="992905" y="5176131"/>
            <a:ext cx="2009432" cy="1404826"/>
          </a:xfrm>
          <a:prstGeom prst="rect">
            <a:avLst/>
          </a:prstGeom>
          <a:solidFill>
            <a:schemeClr val="tx2">
              <a:alpha val="80000"/>
            </a:scheme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2799" b="1" i="1">
                <a:solidFill>
                  <a:schemeClr val="bg1"/>
                </a:solidFill>
                <a:latin typeface="Times" panose="02020603050405020304" pitchFamily="18" charset="0"/>
                <a:cs typeface="Times" panose="02020603050405020304" pitchFamily="18" charset="0"/>
              </a:rPr>
              <a:t>Supply</a:t>
            </a:r>
            <a:endParaRPr lang="en-SG" sz="1999" b="1" i="1" dirty="0">
              <a:solidFill>
                <a:schemeClr val="bg1"/>
              </a:solidFill>
              <a:latin typeface="Times" panose="02020603050405020304" pitchFamily="18" charset="0"/>
              <a:cs typeface="Times" panose="02020603050405020304" pitchFamily="18" charset="0"/>
            </a:endParaRPr>
          </a:p>
        </p:txBody>
      </p:sp>
      <p:grpSp>
        <p:nvGrpSpPr>
          <p:cNvPr id="5" name="Group 4">
            <a:extLst>
              <a:ext uri="{FF2B5EF4-FFF2-40B4-BE49-F238E27FC236}">
                <a16:creationId xmlns:a16="http://schemas.microsoft.com/office/drawing/2014/main" id="{A139392B-56DA-4E6C-935D-B771850AF06D}"/>
              </a:ext>
            </a:extLst>
          </p:cNvPr>
          <p:cNvGrpSpPr/>
          <p:nvPr/>
        </p:nvGrpSpPr>
        <p:grpSpPr>
          <a:xfrm>
            <a:off x="3359692" y="1568937"/>
            <a:ext cx="7313631" cy="582757"/>
            <a:chOff x="3357390" y="1568450"/>
            <a:chExt cx="7315536" cy="582909"/>
          </a:xfrm>
          <a:solidFill>
            <a:schemeClr val="tx2">
              <a:alpha val="70000"/>
            </a:schemeClr>
          </a:solidFill>
        </p:grpSpPr>
        <p:sp>
          <p:nvSpPr>
            <p:cNvPr id="13" name="Rectangle 12">
              <a:hlinkClick r:id="rId4" action="ppaction://hlinksldjump"/>
              <a:extLst>
                <a:ext uri="{FF2B5EF4-FFF2-40B4-BE49-F238E27FC236}">
                  <a16:creationId xmlns:a16="http://schemas.microsoft.com/office/drawing/2014/main" id="{C85B65DD-9061-4607-AAB8-CC31F6EECC3B}"/>
                </a:ext>
              </a:extLst>
            </p:cNvPr>
            <p:cNvSpPr/>
            <p:nvPr/>
          </p:nvSpPr>
          <p:spPr>
            <a:xfrm>
              <a:off x="4168279" y="1568450"/>
              <a:ext cx="6504647" cy="578422"/>
            </a:xfrm>
            <a:prstGeom prst="rect">
              <a:avLst/>
            </a:prstGeom>
            <a:grp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r>
                <a:rPr lang="en-US" sz="1999" b="1">
                  <a:solidFill>
                    <a:srgbClr val="92D050"/>
                  </a:solidFill>
                  <a:latin typeface="Calibri" panose="020F0502020204030204" pitchFamily="34" charset="0"/>
                  <a:cs typeface="Calibri" panose="020F0502020204030204" pitchFamily="34" charset="0"/>
                </a:rPr>
                <a:t>Control</a:t>
              </a:r>
              <a:r>
                <a:rPr lang="en-US" sz="1999">
                  <a:solidFill>
                    <a:schemeClr val="bg1"/>
                  </a:solidFill>
                  <a:latin typeface="Calibri" panose="020F0502020204030204" pitchFamily="34" charset="0"/>
                  <a:cs typeface="Calibri" panose="020F0502020204030204" pitchFamily="34" charset="0"/>
                </a:rPr>
                <a:t> Demand </a:t>
              </a:r>
              <a:r>
                <a:rPr lang="en-US" sz="1999">
                  <a:solidFill>
                    <a:schemeClr val="bg1"/>
                  </a:solidFill>
                  <a:latin typeface="Calibri" panose="020F0502020204030204" pitchFamily="34" charset="0"/>
                </a:rPr>
                <a:t>by correct Pricing Model</a:t>
              </a:r>
              <a:endParaRPr lang="en-SG" sz="1999" dirty="0">
                <a:solidFill>
                  <a:schemeClr val="bg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1D9B869F-F2F6-4774-AE29-83E0E1621592}"/>
                </a:ext>
              </a:extLst>
            </p:cNvPr>
            <p:cNvSpPr/>
            <p:nvPr/>
          </p:nvSpPr>
          <p:spPr>
            <a:xfrm>
              <a:off x="3357390" y="1569044"/>
              <a:ext cx="755330" cy="582315"/>
            </a:xfrm>
            <a:prstGeom prst="rect">
              <a:avLst/>
            </a:prstGeom>
            <a:grp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1999" b="1" dirty="0">
                  <a:solidFill>
                    <a:schemeClr val="bg1"/>
                  </a:solidFill>
                  <a:latin typeface="Times" panose="02020603050405020304" pitchFamily="18" charset="0"/>
                  <a:cs typeface="Times" panose="02020603050405020304" pitchFamily="18" charset="0"/>
                </a:rPr>
                <a:t>2</a:t>
              </a:r>
              <a:endParaRPr lang="en-SG" sz="1600" b="1" dirty="0">
                <a:solidFill>
                  <a:schemeClr val="bg1"/>
                </a:solidFill>
                <a:latin typeface="Times" panose="02020603050405020304" pitchFamily="18" charset="0"/>
                <a:cs typeface="Times" panose="02020603050405020304" pitchFamily="18" charset="0"/>
              </a:endParaRPr>
            </a:p>
          </p:txBody>
        </p:sp>
      </p:grpSp>
      <p:grpSp>
        <p:nvGrpSpPr>
          <p:cNvPr id="10" name="Group 9">
            <a:extLst>
              <a:ext uri="{FF2B5EF4-FFF2-40B4-BE49-F238E27FC236}">
                <a16:creationId xmlns:a16="http://schemas.microsoft.com/office/drawing/2014/main" id="{5DADD12F-74A6-4975-9078-31058C619EF8}"/>
              </a:ext>
            </a:extLst>
          </p:cNvPr>
          <p:cNvGrpSpPr/>
          <p:nvPr/>
        </p:nvGrpSpPr>
        <p:grpSpPr>
          <a:xfrm>
            <a:off x="3359692" y="2387813"/>
            <a:ext cx="7313631" cy="582757"/>
            <a:chOff x="3357390" y="2387539"/>
            <a:chExt cx="7315536" cy="582909"/>
          </a:xfrm>
          <a:solidFill>
            <a:schemeClr val="tx2">
              <a:alpha val="70000"/>
            </a:schemeClr>
          </a:solidFill>
        </p:grpSpPr>
        <p:sp>
          <p:nvSpPr>
            <p:cNvPr id="14" name="Rectangle 13">
              <a:hlinkClick r:id="" action="ppaction://noaction"/>
              <a:extLst>
                <a:ext uri="{FF2B5EF4-FFF2-40B4-BE49-F238E27FC236}">
                  <a16:creationId xmlns:a16="http://schemas.microsoft.com/office/drawing/2014/main" id="{A5933A5C-F09D-4BFF-B196-4C22137CEB9E}"/>
                </a:ext>
              </a:extLst>
            </p:cNvPr>
            <p:cNvSpPr/>
            <p:nvPr/>
          </p:nvSpPr>
          <p:spPr>
            <a:xfrm>
              <a:off x="4168279" y="2387539"/>
              <a:ext cx="6504647" cy="578422"/>
            </a:xfrm>
            <a:prstGeom prst="rect">
              <a:avLst/>
            </a:prstGeom>
            <a:grp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r>
                <a:rPr lang="en-US" sz="1999" b="1" dirty="0">
                  <a:solidFill>
                    <a:srgbClr val="92D050"/>
                  </a:solidFill>
                  <a:latin typeface="Calibri" panose="020F0502020204030204" pitchFamily="34" charset="0"/>
                </a:rPr>
                <a:t>Optimize</a:t>
              </a:r>
              <a:r>
                <a:rPr lang="en-US" sz="1999" dirty="0">
                  <a:solidFill>
                    <a:schemeClr val="bg1"/>
                  </a:solidFill>
                  <a:latin typeface="Calibri" panose="020F0502020204030204" pitchFamily="34" charset="0"/>
                </a:rPr>
                <a:t> Demand by Reclamation</a:t>
              </a:r>
            </a:p>
          </p:txBody>
        </p:sp>
        <p:sp>
          <p:nvSpPr>
            <p:cNvPr id="19" name="Rectangle 18">
              <a:extLst>
                <a:ext uri="{FF2B5EF4-FFF2-40B4-BE49-F238E27FC236}">
                  <a16:creationId xmlns:a16="http://schemas.microsoft.com/office/drawing/2014/main" id="{870472BD-7B5E-4324-8B5B-77B8D92C2241}"/>
                </a:ext>
              </a:extLst>
            </p:cNvPr>
            <p:cNvSpPr/>
            <p:nvPr/>
          </p:nvSpPr>
          <p:spPr>
            <a:xfrm>
              <a:off x="3357390" y="2388133"/>
              <a:ext cx="755330" cy="582315"/>
            </a:xfrm>
            <a:prstGeom prst="rect">
              <a:avLst/>
            </a:prstGeom>
            <a:grp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1999" b="1" dirty="0">
                  <a:solidFill>
                    <a:schemeClr val="bg1"/>
                  </a:solidFill>
                  <a:latin typeface="Times" panose="02020603050405020304" pitchFamily="18" charset="0"/>
                  <a:cs typeface="Times" panose="02020603050405020304" pitchFamily="18" charset="0"/>
                </a:rPr>
                <a:t>3</a:t>
              </a:r>
              <a:endParaRPr lang="en-SG" sz="1600" b="1" dirty="0">
                <a:solidFill>
                  <a:schemeClr val="bg1"/>
                </a:solidFill>
                <a:latin typeface="Times" panose="02020603050405020304" pitchFamily="18" charset="0"/>
                <a:cs typeface="Times" panose="02020603050405020304" pitchFamily="18" charset="0"/>
              </a:endParaRPr>
            </a:p>
          </p:txBody>
        </p:sp>
      </p:grpSp>
      <p:grpSp>
        <p:nvGrpSpPr>
          <p:cNvPr id="2" name="Group 1">
            <a:extLst>
              <a:ext uri="{FF2B5EF4-FFF2-40B4-BE49-F238E27FC236}">
                <a16:creationId xmlns:a16="http://schemas.microsoft.com/office/drawing/2014/main" id="{2AA4BD87-3445-4962-A079-0C3DE302CC57}"/>
              </a:ext>
            </a:extLst>
          </p:cNvPr>
          <p:cNvGrpSpPr/>
          <p:nvPr/>
        </p:nvGrpSpPr>
        <p:grpSpPr>
          <a:xfrm>
            <a:off x="3359692" y="5176133"/>
            <a:ext cx="7313631" cy="582757"/>
            <a:chOff x="3357390" y="5176586"/>
            <a:chExt cx="7315536" cy="582909"/>
          </a:xfrm>
          <a:solidFill>
            <a:schemeClr val="tx2">
              <a:alpha val="70000"/>
            </a:schemeClr>
          </a:solidFill>
        </p:grpSpPr>
        <p:sp>
          <p:nvSpPr>
            <p:cNvPr id="15" name="Rectangle 14">
              <a:hlinkClick r:id="" action="ppaction://noaction"/>
              <a:extLst>
                <a:ext uri="{FF2B5EF4-FFF2-40B4-BE49-F238E27FC236}">
                  <a16:creationId xmlns:a16="http://schemas.microsoft.com/office/drawing/2014/main" id="{11C9238F-C5A5-4704-8F8B-47CDAD3428FA}"/>
                </a:ext>
              </a:extLst>
            </p:cNvPr>
            <p:cNvSpPr/>
            <p:nvPr/>
          </p:nvSpPr>
          <p:spPr>
            <a:xfrm>
              <a:off x="4168279" y="5176586"/>
              <a:ext cx="6504647" cy="578422"/>
            </a:xfrm>
            <a:prstGeom prst="rect">
              <a:avLst/>
            </a:prstGeom>
            <a:grp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r>
                <a:rPr lang="en-US" sz="1999" b="1" dirty="0">
                  <a:solidFill>
                    <a:srgbClr val="92D050"/>
                  </a:solidFill>
                  <a:latin typeface="Calibri" panose="020F0502020204030204" pitchFamily="34" charset="0"/>
                </a:rPr>
                <a:t>Plan</a:t>
              </a:r>
              <a:r>
                <a:rPr lang="en-US" sz="1999" dirty="0">
                  <a:solidFill>
                    <a:schemeClr val="bg1"/>
                  </a:solidFill>
                  <a:latin typeface="Calibri" panose="020F0502020204030204" pitchFamily="34" charset="0"/>
                </a:rPr>
                <a:t> Supply by using Class of Service</a:t>
              </a:r>
              <a:endParaRPr lang="en-SG" sz="1999" dirty="0">
                <a:solidFill>
                  <a:schemeClr val="bg1"/>
                </a:solidFill>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2D2CBDB8-9083-4F6F-AF50-4F6B24D7552D}"/>
                </a:ext>
              </a:extLst>
            </p:cNvPr>
            <p:cNvSpPr/>
            <p:nvPr/>
          </p:nvSpPr>
          <p:spPr>
            <a:xfrm>
              <a:off x="3357390" y="5177180"/>
              <a:ext cx="755330" cy="582315"/>
            </a:xfrm>
            <a:prstGeom prst="rect">
              <a:avLst/>
            </a:prstGeom>
            <a:grp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1999" b="1">
                  <a:solidFill>
                    <a:schemeClr val="bg1"/>
                  </a:solidFill>
                  <a:latin typeface="Times" panose="02020603050405020304" pitchFamily="18" charset="0"/>
                  <a:cs typeface="Times" panose="02020603050405020304" pitchFamily="18" charset="0"/>
                </a:rPr>
                <a:t>1</a:t>
              </a:r>
              <a:endParaRPr lang="en-SG" sz="1600" b="1" dirty="0">
                <a:solidFill>
                  <a:schemeClr val="bg1"/>
                </a:solidFill>
                <a:latin typeface="Times" panose="02020603050405020304" pitchFamily="18" charset="0"/>
                <a:cs typeface="Times" panose="02020603050405020304" pitchFamily="18" charset="0"/>
              </a:endParaRPr>
            </a:p>
          </p:txBody>
        </p:sp>
      </p:grpSp>
      <p:grpSp>
        <p:nvGrpSpPr>
          <p:cNvPr id="8" name="Group 7">
            <a:extLst>
              <a:ext uri="{FF2B5EF4-FFF2-40B4-BE49-F238E27FC236}">
                <a16:creationId xmlns:a16="http://schemas.microsoft.com/office/drawing/2014/main" id="{C6089150-1534-4E9A-AB67-0A271C9BDE20}"/>
              </a:ext>
            </a:extLst>
          </p:cNvPr>
          <p:cNvGrpSpPr/>
          <p:nvPr/>
        </p:nvGrpSpPr>
        <p:grpSpPr>
          <a:xfrm>
            <a:off x="3359692" y="6002688"/>
            <a:ext cx="7313631" cy="582757"/>
            <a:chOff x="3357390" y="6003356"/>
            <a:chExt cx="7315536" cy="582909"/>
          </a:xfrm>
          <a:solidFill>
            <a:schemeClr val="tx2">
              <a:alpha val="70000"/>
            </a:schemeClr>
          </a:solidFill>
        </p:grpSpPr>
        <p:sp>
          <p:nvSpPr>
            <p:cNvPr id="17" name="Rectangle 16">
              <a:hlinkClick r:id="" action="ppaction://noaction"/>
              <a:extLst>
                <a:ext uri="{FF2B5EF4-FFF2-40B4-BE49-F238E27FC236}">
                  <a16:creationId xmlns:a16="http://schemas.microsoft.com/office/drawing/2014/main" id="{14A2C888-854E-442C-B9B6-E16C8EE525EC}"/>
                </a:ext>
              </a:extLst>
            </p:cNvPr>
            <p:cNvSpPr/>
            <p:nvPr/>
          </p:nvSpPr>
          <p:spPr>
            <a:xfrm>
              <a:off x="4168279" y="6003356"/>
              <a:ext cx="6504647" cy="578422"/>
            </a:xfrm>
            <a:prstGeom prst="rect">
              <a:avLst/>
            </a:prstGeom>
            <a:grp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r>
                <a:rPr lang="en-US" sz="1999" b="1" dirty="0">
                  <a:solidFill>
                    <a:srgbClr val="92D050"/>
                  </a:solidFill>
                  <a:latin typeface="Calibri" panose="020F0502020204030204" pitchFamily="34" charset="0"/>
                </a:rPr>
                <a:t>Monitor</a:t>
              </a:r>
              <a:r>
                <a:rPr lang="en-US" sz="1999" dirty="0">
                  <a:solidFill>
                    <a:schemeClr val="bg1"/>
                  </a:solidFill>
                  <a:latin typeface="Calibri" panose="020F0502020204030204" pitchFamily="34" charset="0"/>
                </a:rPr>
                <a:t> using </a:t>
              </a:r>
              <a:r>
                <a:rPr lang="en-US" sz="1999" dirty="0" err="1">
                  <a:solidFill>
                    <a:schemeClr val="bg1"/>
                  </a:solidFill>
                  <a:latin typeface="Calibri" panose="020F0502020204030204" pitchFamily="34" charset="0"/>
                </a:rPr>
                <a:t>Demand|Performance</a:t>
              </a:r>
              <a:r>
                <a:rPr lang="en-US" sz="1999" dirty="0">
                  <a:solidFill>
                    <a:schemeClr val="bg1"/>
                  </a:solidFill>
                  <a:latin typeface="Calibri" panose="020F0502020204030204" pitchFamily="34" charset="0"/>
                </a:rPr>
                <a:t> + Allocation. Together</a:t>
              </a:r>
            </a:p>
          </p:txBody>
        </p:sp>
        <p:sp>
          <p:nvSpPr>
            <p:cNvPr id="21" name="Rectangle 20">
              <a:extLst>
                <a:ext uri="{FF2B5EF4-FFF2-40B4-BE49-F238E27FC236}">
                  <a16:creationId xmlns:a16="http://schemas.microsoft.com/office/drawing/2014/main" id="{20D918C5-9A4F-4E37-97AF-B0E5E49A0B0D}"/>
                </a:ext>
              </a:extLst>
            </p:cNvPr>
            <p:cNvSpPr/>
            <p:nvPr/>
          </p:nvSpPr>
          <p:spPr>
            <a:xfrm>
              <a:off x="3357390" y="6003950"/>
              <a:ext cx="755330" cy="582315"/>
            </a:xfrm>
            <a:prstGeom prst="rect">
              <a:avLst/>
            </a:prstGeom>
            <a:grp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1999" b="1" dirty="0">
                  <a:solidFill>
                    <a:schemeClr val="bg1"/>
                  </a:solidFill>
                  <a:latin typeface="Times" panose="02020603050405020304" pitchFamily="18" charset="0"/>
                  <a:cs typeface="Times" panose="02020603050405020304" pitchFamily="18" charset="0"/>
                </a:rPr>
                <a:t>6</a:t>
              </a:r>
              <a:endParaRPr lang="en-SG" sz="1600" b="1" dirty="0">
                <a:solidFill>
                  <a:schemeClr val="bg1"/>
                </a:solidFill>
                <a:latin typeface="Times" panose="02020603050405020304" pitchFamily="18" charset="0"/>
                <a:cs typeface="Times" panose="02020603050405020304" pitchFamily="18" charset="0"/>
              </a:endParaRPr>
            </a:p>
          </p:txBody>
        </p:sp>
      </p:grpSp>
      <p:grpSp>
        <p:nvGrpSpPr>
          <p:cNvPr id="12" name="Group 11">
            <a:extLst>
              <a:ext uri="{FF2B5EF4-FFF2-40B4-BE49-F238E27FC236}">
                <a16:creationId xmlns:a16="http://schemas.microsoft.com/office/drawing/2014/main" id="{B328429C-C891-47A3-8C34-5DF2EEE32B29}"/>
              </a:ext>
            </a:extLst>
          </p:cNvPr>
          <p:cNvGrpSpPr/>
          <p:nvPr/>
        </p:nvGrpSpPr>
        <p:grpSpPr>
          <a:xfrm>
            <a:off x="3359692" y="3213952"/>
            <a:ext cx="8056795" cy="582757"/>
            <a:chOff x="3357390" y="3213893"/>
            <a:chExt cx="7908018" cy="582909"/>
          </a:xfrm>
          <a:solidFill>
            <a:schemeClr val="tx2">
              <a:alpha val="70000"/>
            </a:schemeClr>
          </a:solidFill>
        </p:grpSpPr>
        <p:sp>
          <p:nvSpPr>
            <p:cNvPr id="27" name="Rectangle 26">
              <a:hlinkClick r:id="" action="ppaction://noaction"/>
              <a:extLst>
                <a:ext uri="{FF2B5EF4-FFF2-40B4-BE49-F238E27FC236}">
                  <a16:creationId xmlns:a16="http://schemas.microsoft.com/office/drawing/2014/main" id="{44A67677-7590-44E9-93E9-0A989A86A6C3}"/>
                </a:ext>
              </a:extLst>
            </p:cNvPr>
            <p:cNvSpPr/>
            <p:nvPr/>
          </p:nvSpPr>
          <p:spPr>
            <a:xfrm>
              <a:off x="4168279" y="3213893"/>
              <a:ext cx="7097129" cy="578422"/>
            </a:xfrm>
            <a:prstGeom prst="rect">
              <a:avLst/>
            </a:prstGeom>
            <a:grp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r>
                <a:rPr lang="en-US" sz="1999" b="1" dirty="0">
                  <a:solidFill>
                    <a:srgbClr val="92D050"/>
                  </a:solidFill>
                  <a:latin typeface="Calibri" panose="020F0502020204030204" pitchFamily="34" charset="0"/>
                  <a:cs typeface="Calibri" panose="020F0502020204030204" pitchFamily="34" charset="0"/>
                </a:rPr>
                <a:t>Account</a:t>
              </a:r>
              <a:r>
                <a:rPr lang="en-US" sz="1999" dirty="0">
                  <a:solidFill>
                    <a:schemeClr val="bg1"/>
                  </a:solidFill>
                  <a:latin typeface="Calibri" panose="020F0502020204030204" pitchFamily="34" charset="0"/>
                  <a:cs typeface="Calibri" panose="020F0502020204030204" pitchFamily="34" charset="0"/>
                </a:rPr>
                <a:t> for Latent Demand, Potential Demand and Unmet Demand</a:t>
              </a:r>
              <a:endParaRPr lang="en-SG" sz="1999" dirty="0">
                <a:solidFill>
                  <a:schemeClr val="bg1"/>
                </a:solidFill>
                <a:latin typeface="Calibri" panose="020F0502020204030204" pitchFamily="34" charset="0"/>
                <a:cs typeface="Calibri" panose="020F0502020204030204" pitchFamily="34" charset="0"/>
              </a:endParaRPr>
            </a:p>
          </p:txBody>
        </p:sp>
        <p:sp>
          <p:nvSpPr>
            <p:cNvPr id="30" name="Rectangle 29">
              <a:extLst>
                <a:ext uri="{FF2B5EF4-FFF2-40B4-BE49-F238E27FC236}">
                  <a16:creationId xmlns:a16="http://schemas.microsoft.com/office/drawing/2014/main" id="{CD4A206A-3B02-44BB-9BDF-3910C1CD3209}"/>
                </a:ext>
              </a:extLst>
            </p:cNvPr>
            <p:cNvSpPr/>
            <p:nvPr/>
          </p:nvSpPr>
          <p:spPr>
            <a:xfrm>
              <a:off x="3357390" y="3214487"/>
              <a:ext cx="755330" cy="582315"/>
            </a:xfrm>
            <a:prstGeom prst="rect">
              <a:avLst/>
            </a:prstGeom>
            <a:grp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1999" b="1" dirty="0">
                  <a:solidFill>
                    <a:schemeClr val="bg1"/>
                  </a:solidFill>
                  <a:latin typeface="Times" panose="02020603050405020304" pitchFamily="18" charset="0"/>
                  <a:cs typeface="Times" panose="02020603050405020304" pitchFamily="18" charset="0"/>
                </a:rPr>
                <a:t>4</a:t>
              </a:r>
              <a:endParaRPr lang="en-SG" sz="1600" b="1" dirty="0">
                <a:solidFill>
                  <a:schemeClr val="bg1"/>
                </a:solidFill>
                <a:latin typeface="Times" panose="02020603050405020304" pitchFamily="18" charset="0"/>
                <a:cs typeface="Times" panose="02020603050405020304" pitchFamily="18" charset="0"/>
              </a:endParaRPr>
            </a:p>
          </p:txBody>
        </p:sp>
      </p:grpSp>
      <p:sp>
        <p:nvSpPr>
          <p:cNvPr id="23" name="Down Arrow 11">
            <a:extLst>
              <a:ext uri="{FF2B5EF4-FFF2-40B4-BE49-F238E27FC236}">
                <a16:creationId xmlns:a16="http://schemas.microsoft.com/office/drawing/2014/main" id="{60911920-0833-4CBD-80EC-C9AF07C2C1A6}"/>
              </a:ext>
            </a:extLst>
          </p:cNvPr>
          <p:cNvSpPr/>
          <p:nvPr/>
        </p:nvSpPr>
        <p:spPr>
          <a:xfrm>
            <a:off x="1318227" y="4563547"/>
            <a:ext cx="1358784" cy="807945"/>
          </a:xfrm>
          <a:prstGeom prst="downArrow">
            <a:avLst/>
          </a:prstGeom>
          <a:gradFill>
            <a:gsLst>
              <a:gs pos="0">
                <a:srgbClr val="FF0000"/>
              </a:gs>
              <a:gs pos="100000">
                <a:srgbClr val="00B050"/>
              </a:gs>
            </a:gsLst>
          </a:gradFill>
          <a:ln>
            <a:noFill/>
          </a:ln>
          <a:effectLst/>
        </p:spPr>
        <p:style>
          <a:lnRef idx="1">
            <a:schemeClr val="accent1"/>
          </a:lnRef>
          <a:fillRef idx="3">
            <a:schemeClr val="accent1"/>
          </a:fillRef>
          <a:effectRef idx="2">
            <a:schemeClr val="accent1"/>
          </a:effectRef>
          <a:fontRef idx="minor">
            <a:schemeClr val="lt1"/>
          </a:fontRef>
        </p:style>
        <p:txBody>
          <a:bodyPr lIns="121867" tIns="60933" rIns="121867" bIns="60933" rtlCol="0" anchor="ctr"/>
          <a:lstStyle/>
          <a:p>
            <a:pPr algn="ctr"/>
            <a:endParaRPr lang="en-SG" sz="1050"/>
          </a:p>
        </p:txBody>
      </p:sp>
      <p:grpSp>
        <p:nvGrpSpPr>
          <p:cNvPr id="33" name="Group 32">
            <a:extLst>
              <a:ext uri="{FF2B5EF4-FFF2-40B4-BE49-F238E27FC236}">
                <a16:creationId xmlns:a16="http://schemas.microsoft.com/office/drawing/2014/main" id="{A7A7EAD3-4BEC-414B-B008-498E1EB0E5F3}"/>
              </a:ext>
            </a:extLst>
          </p:cNvPr>
          <p:cNvGrpSpPr/>
          <p:nvPr/>
        </p:nvGrpSpPr>
        <p:grpSpPr>
          <a:xfrm>
            <a:off x="3359692" y="4035605"/>
            <a:ext cx="7313631" cy="582757"/>
            <a:chOff x="3357390" y="4035760"/>
            <a:chExt cx="7315536" cy="582909"/>
          </a:xfrm>
          <a:solidFill>
            <a:schemeClr val="tx2">
              <a:alpha val="70000"/>
            </a:schemeClr>
          </a:solidFill>
        </p:grpSpPr>
        <p:sp>
          <p:nvSpPr>
            <p:cNvPr id="31" name="Rectangle 30">
              <a:hlinkClick r:id="rId5" action="ppaction://hlinksldjump"/>
              <a:extLst>
                <a:ext uri="{FF2B5EF4-FFF2-40B4-BE49-F238E27FC236}">
                  <a16:creationId xmlns:a16="http://schemas.microsoft.com/office/drawing/2014/main" id="{DF839F7A-676C-4779-BAB4-70CD69E3AFB7}"/>
                </a:ext>
              </a:extLst>
            </p:cNvPr>
            <p:cNvSpPr/>
            <p:nvPr/>
          </p:nvSpPr>
          <p:spPr>
            <a:xfrm>
              <a:off x="4168279" y="4035760"/>
              <a:ext cx="6504647" cy="578422"/>
            </a:xfrm>
            <a:prstGeom prst="rect">
              <a:avLst/>
            </a:prstGeom>
            <a:grp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r>
                <a:rPr lang="en-US" sz="1999" b="1" dirty="0">
                  <a:solidFill>
                    <a:srgbClr val="92D050"/>
                  </a:solidFill>
                  <a:latin typeface="Calibri" panose="020F0502020204030204" pitchFamily="34" charset="0"/>
                  <a:cs typeface="Calibri" panose="020F0502020204030204" pitchFamily="34" charset="0"/>
                </a:rPr>
                <a:t>Monitor</a:t>
              </a:r>
              <a:r>
                <a:rPr lang="en-US" sz="1999" dirty="0">
                  <a:solidFill>
                    <a:schemeClr val="bg1"/>
                  </a:solidFill>
                  <a:latin typeface="Calibri" panose="020F0502020204030204" pitchFamily="34" charset="0"/>
                  <a:cs typeface="Calibri" panose="020F0502020204030204" pitchFamily="34" charset="0"/>
                </a:rPr>
                <a:t> Demand </a:t>
              </a:r>
              <a:r>
                <a:rPr lang="en-US" sz="1999" dirty="0">
                  <a:solidFill>
                    <a:schemeClr val="bg1"/>
                  </a:solidFill>
                  <a:latin typeface="Calibri" panose="020F0502020204030204" pitchFamily="34" charset="0"/>
                </a:rPr>
                <a:t>by tracking Excessive Usage</a:t>
              </a:r>
              <a:endParaRPr lang="en-SG" sz="1999" dirty="0">
                <a:solidFill>
                  <a:schemeClr val="bg1"/>
                </a:solidFill>
                <a:latin typeface="Calibri" panose="020F0502020204030204" pitchFamily="34" charset="0"/>
                <a:cs typeface="Calibri" panose="020F0502020204030204" pitchFamily="34" charset="0"/>
              </a:endParaRPr>
            </a:p>
          </p:txBody>
        </p:sp>
        <p:sp>
          <p:nvSpPr>
            <p:cNvPr id="32" name="Rectangle 31">
              <a:extLst>
                <a:ext uri="{FF2B5EF4-FFF2-40B4-BE49-F238E27FC236}">
                  <a16:creationId xmlns:a16="http://schemas.microsoft.com/office/drawing/2014/main" id="{F7C89715-E450-48AF-8A7A-05A34EA65F38}"/>
                </a:ext>
              </a:extLst>
            </p:cNvPr>
            <p:cNvSpPr/>
            <p:nvPr/>
          </p:nvSpPr>
          <p:spPr>
            <a:xfrm>
              <a:off x="3357390" y="4036354"/>
              <a:ext cx="755330" cy="582315"/>
            </a:xfrm>
            <a:prstGeom prst="rect">
              <a:avLst/>
            </a:prstGeom>
            <a:grp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1999" b="1" dirty="0">
                  <a:solidFill>
                    <a:schemeClr val="bg1"/>
                  </a:solidFill>
                  <a:latin typeface="Times" panose="02020603050405020304" pitchFamily="18" charset="0"/>
                  <a:cs typeface="Times" panose="02020603050405020304" pitchFamily="18" charset="0"/>
                </a:rPr>
                <a:t>5</a:t>
              </a:r>
              <a:endParaRPr lang="en-SG" sz="1600" b="1" dirty="0">
                <a:solidFill>
                  <a:schemeClr val="bg1"/>
                </a:solidFill>
                <a:latin typeface="Times" panose="02020603050405020304" pitchFamily="18" charset="0"/>
                <a:cs typeface="Times" panose="02020603050405020304" pitchFamily="18" charset="0"/>
              </a:endParaRPr>
            </a:p>
          </p:txBody>
        </p:sp>
      </p:grpSp>
    </p:spTree>
    <p:extLst>
      <p:ext uri="{BB962C8B-B14F-4D97-AF65-F5344CB8AC3E}">
        <p14:creationId xmlns:p14="http://schemas.microsoft.com/office/powerpoint/2010/main" val="340275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up)">
                                      <p:cBhvr>
                                        <p:cTn id="10" dur="1000"/>
                                        <p:tgtEl>
                                          <p:spTgt spid="23"/>
                                        </p:tgtEl>
                                      </p:cBhvr>
                                    </p:animEffect>
                                  </p:childTnLst>
                                </p:cTn>
                              </p:par>
                              <p:par>
                                <p:cTn id="11" presetID="1" presetClass="entr" presetSubtype="0" fill="hold" grpId="0" nodeType="withEffect">
                                  <p:stCondLst>
                                    <p:cond delay="500"/>
                                  </p:stCondLst>
                                  <p:childTnLst>
                                    <p:set>
                                      <p:cBhvr>
                                        <p:cTn id="12" dur="1" fill="hold">
                                          <p:stCondLst>
                                            <p:cond delay="0"/>
                                          </p:stCondLst>
                                        </p:cTn>
                                        <p:tgtEl>
                                          <p:spTgt spid="29"/>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nodePh="1">
                                  <p:stCondLst>
                                    <p:cond delay="0"/>
                                  </p:stCondLst>
                                  <p:endCondLst>
                                    <p:cond evt="begin" delay="0">
                                      <p:tn val="14"/>
                                    </p:cond>
                                  </p:endCondLst>
                                  <p:childTnLst>
                                    <p:set>
                                      <p:cBhvr>
                                        <p:cTn id="15" dur="1" fill="hold">
                                          <p:stCondLst>
                                            <p:cond delay="0"/>
                                          </p:stCondLst>
                                        </p:cTn>
                                        <p:tgtEl>
                                          <p:spTgt spid="2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wipe(left)">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6" grpId="0" animBg="1"/>
      <p:bldP spid="29" grpId="0" animBg="1"/>
      <p:bldP spid="2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A109C7E-3816-DE11-95E4-41BDB35E0180}"/>
              </a:ext>
            </a:extLst>
          </p:cNvPr>
          <p:cNvSpPr/>
          <p:nvPr/>
        </p:nvSpPr>
        <p:spPr>
          <a:xfrm>
            <a:off x="1123053" y="2100932"/>
            <a:ext cx="1167526" cy="3035166"/>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SG" sz="1200" dirty="0">
              <a:solidFill>
                <a:schemeClr val="bg1"/>
              </a:solidFill>
            </a:endParaRPr>
          </a:p>
        </p:txBody>
      </p:sp>
      <p:sp>
        <p:nvSpPr>
          <p:cNvPr id="8" name="Rectangle 7">
            <a:extLst>
              <a:ext uri="{FF2B5EF4-FFF2-40B4-BE49-F238E27FC236}">
                <a16:creationId xmlns:a16="http://schemas.microsoft.com/office/drawing/2014/main" id="{6F2A75ED-C796-0557-55B9-DEC31A342403}"/>
              </a:ext>
            </a:extLst>
          </p:cNvPr>
          <p:cNvSpPr/>
          <p:nvPr/>
        </p:nvSpPr>
        <p:spPr>
          <a:xfrm>
            <a:off x="2311843" y="1721901"/>
            <a:ext cx="8127996" cy="34141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SG" sz="1200" dirty="0">
              <a:solidFill>
                <a:schemeClr val="bg1"/>
              </a:solidFill>
            </a:endParaRPr>
          </a:p>
        </p:txBody>
      </p:sp>
      <p:sp>
        <p:nvSpPr>
          <p:cNvPr id="54" name="Subtitle 53">
            <a:extLst>
              <a:ext uri="{FF2B5EF4-FFF2-40B4-BE49-F238E27FC236}">
                <a16:creationId xmlns:a16="http://schemas.microsoft.com/office/drawing/2014/main" id="{789F72FD-9FD0-A0E7-F5FF-F5E801569D9E}"/>
              </a:ext>
            </a:extLst>
          </p:cNvPr>
          <p:cNvSpPr>
            <a:spLocks noGrp="1"/>
          </p:cNvSpPr>
          <p:nvPr>
            <p:ph type="subTitle" idx="10"/>
          </p:nvPr>
        </p:nvSpPr>
        <p:spPr/>
        <p:txBody>
          <a:bodyPr/>
          <a:lstStyle/>
          <a:p>
            <a:r>
              <a:rPr lang="en-SG" dirty="0"/>
              <a:t>Example of how Capacity Management fits into your overall IT Operations and be date-aware</a:t>
            </a:r>
          </a:p>
        </p:txBody>
      </p:sp>
      <p:sp>
        <p:nvSpPr>
          <p:cNvPr id="2" name="Title 1">
            <a:extLst>
              <a:ext uri="{FF2B5EF4-FFF2-40B4-BE49-F238E27FC236}">
                <a16:creationId xmlns:a16="http://schemas.microsoft.com/office/drawing/2014/main" id="{9310A57F-6B74-7FC4-712D-D12226DC3516}"/>
              </a:ext>
            </a:extLst>
          </p:cNvPr>
          <p:cNvSpPr>
            <a:spLocks noGrp="1"/>
          </p:cNvSpPr>
          <p:nvPr>
            <p:ph type="title"/>
          </p:nvPr>
        </p:nvSpPr>
        <p:spPr/>
        <p:txBody>
          <a:bodyPr/>
          <a:lstStyle/>
          <a:p>
            <a:r>
              <a:rPr lang="en-SG" dirty="0"/>
              <a:t>Overall Process of Capacity Management</a:t>
            </a:r>
          </a:p>
        </p:txBody>
      </p:sp>
      <p:graphicFrame>
        <p:nvGraphicFramePr>
          <p:cNvPr id="7" name="Table 7">
            <a:extLst>
              <a:ext uri="{FF2B5EF4-FFF2-40B4-BE49-F238E27FC236}">
                <a16:creationId xmlns:a16="http://schemas.microsoft.com/office/drawing/2014/main" id="{B14C510A-F91C-6B13-964D-45877FF8E816}"/>
              </a:ext>
            </a:extLst>
          </p:cNvPr>
          <p:cNvGraphicFramePr>
            <a:graphicFrameLocks noGrp="1"/>
          </p:cNvGraphicFramePr>
          <p:nvPr>
            <p:extLst>
              <p:ext uri="{D42A27DB-BD31-4B8C-83A1-F6EECF244321}">
                <p14:modId xmlns:p14="http://schemas.microsoft.com/office/powerpoint/2010/main" val="4170464133"/>
              </p:ext>
            </p:extLst>
          </p:nvPr>
        </p:nvGraphicFramePr>
        <p:xfrm>
          <a:off x="2311843" y="1731519"/>
          <a:ext cx="8127996" cy="370840"/>
        </p:xfrm>
        <a:graphic>
          <a:graphicData uri="http://schemas.openxmlformats.org/drawingml/2006/table">
            <a:tbl>
              <a:tblPr firstRow="1" bandRow="1">
                <a:tableStyleId>{5C22544A-7EE6-4342-B048-85BDC9FD1C3A}</a:tableStyleId>
              </a:tblPr>
              <a:tblGrid>
                <a:gridCol w="677333">
                  <a:extLst>
                    <a:ext uri="{9D8B030D-6E8A-4147-A177-3AD203B41FA5}">
                      <a16:colId xmlns:a16="http://schemas.microsoft.com/office/drawing/2014/main" val="4091559123"/>
                    </a:ext>
                  </a:extLst>
                </a:gridCol>
                <a:gridCol w="677333">
                  <a:extLst>
                    <a:ext uri="{9D8B030D-6E8A-4147-A177-3AD203B41FA5}">
                      <a16:colId xmlns:a16="http://schemas.microsoft.com/office/drawing/2014/main" val="3685954539"/>
                    </a:ext>
                  </a:extLst>
                </a:gridCol>
                <a:gridCol w="677333">
                  <a:extLst>
                    <a:ext uri="{9D8B030D-6E8A-4147-A177-3AD203B41FA5}">
                      <a16:colId xmlns:a16="http://schemas.microsoft.com/office/drawing/2014/main" val="2988919808"/>
                    </a:ext>
                  </a:extLst>
                </a:gridCol>
                <a:gridCol w="677333">
                  <a:extLst>
                    <a:ext uri="{9D8B030D-6E8A-4147-A177-3AD203B41FA5}">
                      <a16:colId xmlns:a16="http://schemas.microsoft.com/office/drawing/2014/main" val="133862478"/>
                    </a:ext>
                  </a:extLst>
                </a:gridCol>
                <a:gridCol w="677333">
                  <a:extLst>
                    <a:ext uri="{9D8B030D-6E8A-4147-A177-3AD203B41FA5}">
                      <a16:colId xmlns:a16="http://schemas.microsoft.com/office/drawing/2014/main" val="1808551434"/>
                    </a:ext>
                  </a:extLst>
                </a:gridCol>
                <a:gridCol w="677333">
                  <a:extLst>
                    <a:ext uri="{9D8B030D-6E8A-4147-A177-3AD203B41FA5}">
                      <a16:colId xmlns:a16="http://schemas.microsoft.com/office/drawing/2014/main" val="2759597697"/>
                    </a:ext>
                  </a:extLst>
                </a:gridCol>
                <a:gridCol w="677333">
                  <a:extLst>
                    <a:ext uri="{9D8B030D-6E8A-4147-A177-3AD203B41FA5}">
                      <a16:colId xmlns:a16="http://schemas.microsoft.com/office/drawing/2014/main" val="1549327861"/>
                    </a:ext>
                  </a:extLst>
                </a:gridCol>
                <a:gridCol w="677333">
                  <a:extLst>
                    <a:ext uri="{9D8B030D-6E8A-4147-A177-3AD203B41FA5}">
                      <a16:colId xmlns:a16="http://schemas.microsoft.com/office/drawing/2014/main" val="2156664089"/>
                    </a:ext>
                  </a:extLst>
                </a:gridCol>
                <a:gridCol w="677333">
                  <a:extLst>
                    <a:ext uri="{9D8B030D-6E8A-4147-A177-3AD203B41FA5}">
                      <a16:colId xmlns:a16="http://schemas.microsoft.com/office/drawing/2014/main" val="3701585836"/>
                    </a:ext>
                  </a:extLst>
                </a:gridCol>
                <a:gridCol w="677333">
                  <a:extLst>
                    <a:ext uri="{9D8B030D-6E8A-4147-A177-3AD203B41FA5}">
                      <a16:colId xmlns:a16="http://schemas.microsoft.com/office/drawing/2014/main" val="2808588863"/>
                    </a:ext>
                  </a:extLst>
                </a:gridCol>
                <a:gridCol w="677333">
                  <a:extLst>
                    <a:ext uri="{9D8B030D-6E8A-4147-A177-3AD203B41FA5}">
                      <a16:colId xmlns:a16="http://schemas.microsoft.com/office/drawing/2014/main" val="4036274754"/>
                    </a:ext>
                  </a:extLst>
                </a:gridCol>
                <a:gridCol w="677333">
                  <a:extLst>
                    <a:ext uri="{9D8B030D-6E8A-4147-A177-3AD203B41FA5}">
                      <a16:colId xmlns:a16="http://schemas.microsoft.com/office/drawing/2014/main" val="1337748796"/>
                    </a:ext>
                  </a:extLst>
                </a:gridCol>
              </a:tblGrid>
              <a:tr h="370840">
                <a:tc>
                  <a:txBody>
                    <a:bodyPr/>
                    <a:lstStyle/>
                    <a:p>
                      <a:pPr algn="ctr"/>
                      <a:r>
                        <a:rPr lang="en-SG" dirty="0"/>
                        <a:t>Jan</a:t>
                      </a:r>
                    </a:p>
                  </a:txBody>
                  <a:tcPr/>
                </a:tc>
                <a:tc>
                  <a:txBody>
                    <a:bodyPr/>
                    <a:lstStyle/>
                    <a:p>
                      <a:pPr algn="ctr"/>
                      <a:r>
                        <a:rPr lang="en-SG" dirty="0"/>
                        <a:t>Feb</a:t>
                      </a:r>
                    </a:p>
                  </a:txBody>
                  <a:tcPr/>
                </a:tc>
                <a:tc>
                  <a:txBody>
                    <a:bodyPr/>
                    <a:lstStyle/>
                    <a:p>
                      <a:pPr algn="ctr"/>
                      <a:r>
                        <a:rPr lang="en-SG" dirty="0"/>
                        <a:t>Mar</a:t>
                      </a:r>
                    </a:p>
                  </a:txBody>
                  <a:tcPr/>
                </a:tc>
                <a:tc>
                  <a:txBody>
                    <a:bodyPr/>
                    <a:lstStyle/>
                    <a:p>
                      <a:pPr algn="ctr"/>
                      <a:r>
                        <a:rPr lang="en-SG" dirty="0"/>
                        <a:t>Apr</a:t>
                      </a:r>
                    </a:p>
                  </a:txBody>
                  <a:tcPr/>
                </a:tc>
                <a:tc>
                  <a:txBody>
                    <a:bodyPr/>
                    <a:lstStyle/>
                    <a:p>
                      <a:pPr algn="ctr"/>
                      <a:r>
                        <a:rPr lang="en-SG" dirty="0"/>
                        <a:t>May</a:t>
                      </a:r>
                    </a:p>
                  </a:txBody>
                  <a:tcPr/>
                </a:tc>
                <a:tc>
                  <a:txBody>
                    <a:bodyPr/>
                    <a:lstStyle/>
                    <a:p>
                      <a:pPr algn="ctr"/>
                      <a:r>
                        <a:rPr lang="en-SG" dirty="0"/>
                        <a:t>Jun</a:t>
                      </a:r>
                    </a:p>
                  </a:txBody>
                  <a:tcPr/>
                </a:tc>
                <a:tc>
                  <a:txBody>
                    <a:bodyPr/>
                    <a:lstStyle/>
                    <a:p>
                      <a:pPr algn="ctr"/>
                      <a:r>
                        <a:rPr lang="en-SG" dirty="0"/>
                        <a:t>Jul</a:t>
                      </a:r>
                    </a:p>
                  </a:txBody>
                  <a:tcPr/>
                </a:tc>
                <a:tc>
                  <a:txBody>
                    <a:bodyPr/>
                    <a:lstStyle/>
                    <a:p>
                      <a:pPr algn="ctr"/>
                      <a:r>
                        <a:rPr lang="en-SG" dirty="0"/>
                        <a:t>Aug</a:t>
                      </a:r>
                    </a:p>
                  </a:txBody>
                  <a:tcPr/>
                </a:tc>
                <a:tc>
                  <a:txBody>
                    <a:bodyPr/>
                    <a:lstStyle/>
                    <a:p>
                      <a:pPr algn="ctr"/>
                      <a:r>
                        <a:rPr lang="en-SG" dirty="0"/>
                        <a:t>Sep</a:t>
                      </a:r>
                    </a:p>
                  </a:txBody>
                  <a:tcPr/>
                </a:tc>
                <a:tc>
                  <a:txBody>
                    <a:bodyPr/>
                    <a:lstStyle/>
                    <a:p>
                      <a:pPr algn="ctr"/>
                      <a:r>
                        <a:rPr lang="en-SG" dirty="0"/>
                        <a:t>Oct</a:t>
                      </a:r>
                    </a:p>
                  </a:txBody>
                  <a:tcPr/>
                </a:tc>
                <a:tc>
                  <a:txBody>
                    <a:bodyPr/>
                    <a:lstStyle/>
                    <a:p>
                      <a:pPr algn="ctr"/>
                      <a:r>
                        <a:rPr lang="en-SG" dirty="0"/>
                        <a:t>Nov</a:t>
                      </a:r>
                    </a:p>
                  </a:txBody>
                  <a:tcPr/>
                </a:tc>
                <a:tc>
                  <a:txBody>
                    <a:bodyPr/>
                    <a:lstStyle/>
                    <a:p>
                      <a:pPr algn="ctr"/>
                      <a:r>
                        <a:rPr lang="en-SG" dirty="0"/>
                        <a:t>Dec</a:t>
                      </a:r>
                    </a:p>
                  </a:txBody>
                  <a:tcPr/>
                </a:tc>
                <a:extLst>
                  <a:ext uri="{0D108BD9-81ED-4DB2-BD59-A6C34878D82A}">
                    <a16:rowId xmlns:a16="http://schemas.microsoft.com/office/drawing/2014/main" val="2748213887"/>
                  </a:ext>
                </a:extLst>
              </a:tr>
            </a:tbl>
          </a:graphicData>
        </a:graphic>
      </p:graphicFrame>
      <p:sp>
        <p:nvSpPr>
          <p:cNvPr id="10" name="Arrow: Right 9">
            <a:extLst>
              <a:ext uri="{FF2B5EF4-FFF2-40B4-BE49-F238E27FC236}">
                <a16:creationId xmlns:a16="http://schemas.microsoft.com/office/drawing/2014/main" id="{BFA931AD-1757-2D5A-863B-9A52D6A6FFBB}"/>
              </a:ext>
            </a:extLst>
          </p:cNvPr>
          <p:cNvSpPr/>
          <p:nvPr/>
        </p:nvSpPr>
        <p:spPr>
          <a:xfrm>
            <a:off x="2611919" y="3006538"/>
            <a:ext cx="1410586" cy="180000"/>
          </a:xfrm>
          <a:prstGeom prst="rightArrow">
            <a:avLst/>
          </a:prstGeom>
          <a:ln>
            <a:no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SG" sz="1200">
              <a:solidFill>
                <a:schemeClr val="bg1"/>
              </a:solidFill>
            </a:endParaRPr>
          </a:p>
        </p:txBody>
      </p:sp>
      <p:sp>
        <p:nvSpPr>
          <p:cNvPr id="11" name="Arrow: Right 10">
            <a:extLst>
              <a:ext uri="{FF2B5EF4-FFF2-40B4-BE49-F238E27FC236}">
                <a16:creationId xmlns:a16="http://schemas.microsoft.com/office/drawing/2014/main" id="{97B40D34-29B5-79FD-DB9F-59FA802C3598}"/>
              </a:ext>
            </a:extLst>
          </p:cNvPr>
          <p:cNvSpPr/>
          <p:nvPr/>
        </p:nvSpPr>
        <p:spPr>
          <a:xfrm>
            <a:off x="5551228" y="3006538"/>
            <a:ext cx="467835" cy="180000"/>
          </a:xfrm>
          <a:prstGeom prst="rightArrow">
            <a:avLst/>
          </a:prstGeom>
          <a:ln>
            <a:no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SG" sz="1200">
              <a:solidFill>
                <a:schemeClr val="bg1"/>
              </a:solidFill>
            </a:endParaRPr>
          </a:p>
        </p:txBody>
      </p:sp>
      <p:sp>
        <p:nvSpPr>
          <p:cNvPr id="12" name="Arrow: Right 11">
            <a:extLst>
              <a:ext uri="{FF2B5EF4-FFF2-40B4-BE49-F238E27FC236}">
                <a16:creationId xmlns:a16="http://schemas.microsoft.com/office/drawing/2014/main" id="{45DE6A2F-6F7B-BC68-9EB3-7944B41B5A9D}"/>
              </a:ext>
            </a:extLst>
          </p:cNvPr>
          <p:cNvSpPr/>
          <p:nvPr/>
        </p:nvSpPr>
        <p:spPr>
          <a:xfrm>
            <a:off x="7547786" y="3006538"/>
            <a:ext cx="467835" cy="180000"/>
          </a:xfrm>
          <a:prstGeom prst="rightArrow">
            <a:avLst/>
          </a:prstGeom>
          <a:ln>
            <a:no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SG" sz="1200">
              <a:solidFill>
                <a:schemeClr val="bg1"/>
              </a:solidFill>
            </a:endParaRPr>
          </a:p>
        </p:txBody>
      </p:sp>
      <p:sp>
        <p:nvSpPr>
          <p:cNvPr id="17" name="Arrow: Right 16">
            <a:extLst>
              <a:ext uri="{FF2B5EF4-FFF2-40B4-BE49-F238E27FC236}">
                <a16:creationId xmlns:a16="http://schemas.microsoft.com/office/drawing/2014/main" id="{69672EB3-69F5-133A-F499-A7C64E834765}"/>
              </a:ext>
            </a:extLst>
          </p:cNvPr>
          <p:cNvSpPr/>
          <p:nvPr/>
        </p:nvSpPr>
        <p:spPr>
          <a:xfrm>
            <a:off x="9544345" y="3006538"/>
            <a:ext cx="467835" cy="180000"/>
          </a:xfrm>
          <a:prstGeom prst="rightArrow">
            <a:avLst/>
          </a:prstGeom>
          <a:ln>
            <a:no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SG" sz="1200">
              <a:solidFill>
                <a:schemeClr val="bg1"/>
              </a:solidFill>
            </a:endParaRPr>
          </a:p>
        </p:txBody>
      </p:sp>
      <p:sp>
        <p:nvSpPr>
          <p:cNvPr id="18" name="TextBox 17">
            <a:extLst>
              <a:ext uri="{FF2B5EF4-FFF2-40B4-BE49-F238E27FC236}">
                <a16:creationId xmlns:a16="http://schemas.microsoft.com/office/drawing/2014/main" id="{7413E5A7-9A21-8BD7-D27A-0F3834301BF0}"/>
              </a:ext>
            </a:extLst>
          </p:cNvPr>
          <p:cNvSpPr txBox="1"/>
          <p:nvPr/>
        </p:nvSpPr>
        <p:spPr>
          <a:xfrm>
            <a:off x="2675711" y="3163252"/>
            <a:ext cx="1171796" cy="184666"/>
          </a:xfrm>
          <a:prstGeom prst="rect">
            <a:avLst/>
          </a:prstGeom>
        </p:spPr>
        <p:txBody>
          <a:bodyPr wrap="none" lIns="0" tIns="0" rIns="0" bIns="0" rtlCol="0">
            <a:spAutoFit/>
          </a:bodyPr>
          <a:lstStyle/>
          <a:p>
            <a:pPr algn="l">
              <a:spcAft>
                <a:spcPts val="600"/>
              </a:spcAft>
            </a:pPr>
            <a:r>
              <a:rPr lang="en-SG" sz="1200" b="1" dirty="0">
                <a:solidFill>
                  <a:schemeClr val="bg1"/>
                </a:solidFill>
              </a:rPr>
              <a:t>Gather &amp; Estimate</a:t>
            </a:r>
          </a:p>
        </p:txBody>
      </p:sp>
      <p:sp>
        <p:nvSpPr>
          <p:cNvPr id="19" name="TextBox 18">
            <a:extLst>
              <a:ext uri="{FF2B5EF4-FFF2-40B4-BE49-F238E27FC236}">
                <a16:creationId xmlns:a16="http://schemas.microsoft.com/office/drawing/2014/main" id="{3BC92E14-4C05-8E4F-1C04-3D8DF37113E3}"/>
              </a:ext>
            </a:extLst>
          </p:cNvPr>
          <p:cNvSpPr txBox="1"/>
          <p:nvPr/>
        </p:nvSpPr>
        <p:spPr>
          <a:xfrm>
            <a:off x="5424485" y="3163252"/>
            <a:ext cx="751103" cy="184666"/>
          </a:xfrm>
          <a:prstGeom prst="rect">
            <a:avLst/>
          </a:prstGeom>
        </p:spPr>
        <p:txBody>
          <a:bodyPr wrap="none" lIns="0" tIns="0" rIns="0" bIns="0" rtlCol="0">
            <a:spAutoFit/>
          </a:bodyPr>
          <a:lstStyle/>
          <a:p>
            <a:pPr algn="l">
              <a:spcAft>
                <a:spcPts val="600"/>
              </a:spcAft>
            </a:pPr>
            <a:r>
              <a:rPr lang="en-SG" sz="1200" b="1" dirty="0">
                <a:solidFill>
                  <a:schemeClr val="bg1"/>
                </a:solidFill>
              </a:rPr>
              <a:t>Check Point</a:t>
            </a:r>
          </a:p>
        </p:txBody>
      </p:sp>
      <p:cxnSp>
        <p:nvCxnSpPr>
          <p:cNvPr id="21" name="Straight Connector 20">
            <a:extLst>
              <a:ext uri="{FF2B5EF4-FFF2-40B4-BE49-F238E27FC236}">
                <a16:creationId xmlns:a16="http://schemas.microsoft.com/office/drawing/2014/main" id="{67C7805E-6A0B-3BEC-DE5E-AEE2EB1E1C22}"/>
              </a:ext>
            </a:extLst>
          </p:cNvPr>
          <p:cNvCxnSpPr/>
          <p:nvPr/>
        </p:nvCxnSpPr>
        <p:spPr bwMode="gray">
          <a:xfrm>
            <a:off x="2311843" y="3593782"/>
            <a:ext cx="8127996" cy="0"/>
          </a:xfrm>
          <a:prstGeom prst="line">
            <a:avLst/>
          </a:prstGeom>
          <a:ln w="12700">
            <a:solidFill>
              <a:schemeClr val="bg1"/>
            </a:solidFill>
            <a:prstDash val="sysDot"/>
            <a:miter lim="800000"/>
            <a:tailEnd type="non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C853B0D-8656-1A2A-371F-4A59AB9B3A71}"/>
              </a:ext>
            </a:extLst>
          </p:cNvPr>
          <p:cNvSpPr txBox="1"/>
          <p:nvPr/>
        </p:nvSpPr>
        <p:spPr>
          <a:xfrm>
            <a:off x="1221310" y="2500512"/>
            <a:ext cx="1014924" cy="430887"/>
          </a:xfrm>
          <a:prstGeom prst="rect">
            <a:avLst/>
          </a:prstGeom>
        </p:spPr>
        <p:txBody>
          <a:bodyPr wrap="square" lIns="0" tIns="0" rIns="0" bIns="0" rtlCol="0">
            <a:spAutoFit/>
          </a:bodyPr>
          <a:lstStyle/>
          <a:p>
            <a:pPr algn="l">
              <a:spcAft>
                <a:spcPts val="600"/>
              </a:spcAft>
            </a:pPr>
            <a:r>
              <a:rPr lang="en-SG" sz="1400" b="1" dirty="0">
                <a:solidFill>
                  <a:schemeClr val="tx1">
                    <a:lumMod val="50000"/>
                  </a:schemeClr>
                </a:solidFill>
              </a:rPr>
              <a:t>Demand Management</a:t>
            </a:r>
          </a:p>
        </p:txBody>
      </p:sp>
      <p:sp>
        <p:nvSpPr>
          <p:cNvPr id="24" name="TextBox 23">
            <a:extLst>
              <a:ext uri="{FF2B5EF4-FFF2-40B4-BE49-F238E27FC236}">
                <a16:creationId xmlns:a16="http://schemas.microsoft.com/office/drawing/2014/main" id="{FD162649-EC8B-F8D9-8F44-F9E2B8118F06}"/>
              </a:ext>
            </a:extLst>
          </p:cNvPr>
          <p:cNvSpPr txBox="1"/>
          <p:nvPr/>
        </p:nvSpPr>
        <p:spPr>
          <a:xfrm>
            <a:off x="1233132" y="3988658"/>
            <a:ext cx="1014924" cy="430887"/>
          </a:xfrm>
          <a:prstGeom prst="rect">
            <a:avLst/>
          </a:prstGeom>
        </p:spPr>
        <p:txBody>
          <a:bodyPr wrap="square" lIns="0" tIns="0" rIns="0" bIns="0" rtlCol="0">
            <a:spAutoFit/>
          </a:bodyPr>
          <a:lstStyle/>
          <a:p>
            <a:pPr algn="l">
              <a:spcAft>
                <a:spcPts val="600"/>
              </a:spcAft>
            </a:pPr>
            <a:r>
              <a:rPr lang="en-SG" sz="1400" b="1" dirty="0">
                <a:solidFill>
                  <a:schemeClr val="tx1">
                    <a:lumMod val="50000"/>
                  </a:schemeClr>
                </a:solidFill>
              </a:rPr>
              <a:t>Supply Management</a:t>
            </a:r>
          </a:p>
        </p:txBody>
      </p:sp>
      <p:sp>
        <p:nvSpPr>
          <p:cNvPr id="25" name="TextBox 24">
            <a:extLst>
              <a:ext uri="{FF2B5EF4-FFF2-40B4-BE49-F238E27FC236}">
                <a16:creationId xmlns:a16="http://schemas.microsoft.com/office/drawing/2014/main" id="{DC723FBB-ABFF-1777-C63E-76F5864A3A04}"/>
              </a:ext>
            </a:extLst>
          </p:cNvPr>
          <p:cNvSpPr txBox="1"/>
          <p:nvPr/>
        </p:nvSpPr>
        <p:spPr>
          <a:xfrm>
            <a:off x="9461328" y="3163252"/>
            <a:ext cx="751103" cy="184666"/>
          </a:xfrm>
          <a:prstGeom prst="rect">
            <a:avLst/>
          </a:prstGeom>
        </p:spPr>
        <p:txBody>
          <a:bodyPr wrap="none" lIns="0" tIns="0" rIns="0" bIns="0" rtlCol="0">
            <a:spAutoFit/>
          </a:bodyPr>
          <a:lstStyle/>
          <a:p>
            <a:pPr algn="l">
              <a:spcAft>
                <a:spcPts val="600"/>
              </a:spcAft>
            </a:pPr>
            <a:r>
              <a:rPr lang="en-SG" sz="1200" b="1" dirty="0">
                <a:solidFill>
                  <a:schemeClr val="bg1"/>
                </a:solidFill>
              </a:rPr>
              <a:t>Check Point</a:t>
            </a:r>
          </a:p>
        </p:txBody>
      </p:sp>
      <p:sp>
        <p:nvSpPr>
          <p:cNvPr id="31" name="Arrow: Right 30">
            <a:extLst>
              <a:ext uri="{FF2B5EF4-FFF2-40B4-BE49-F238E27FC236}">
                <a16:creationId xmlns:a16="http://schemas.microsoft.com/office/drawing/2014/main" id="{DF8D8F54-579B-1DBC-224F-8509CA027659}"/>
              </a:ext>
            </a:extLst>
          </p:cNvPr>
          <p:cNvSpPr/>
          <p:nvPr/>
        </p:nvSpPr>
        <p:spPr>
          <a:xfrm>
            <a:off x="2596414" y="2396715"/>
            <a:ext cx="7488000" cy="180000"/>
          </a:xfrm>
          <a:prstGeom prst="rightArrow">
            <a:avLst/>
          </a:prstGeom>
          <a:ln>
            <a:no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SG" sz="1200">
              <a:solidFill>
                <a:schemeClr val="bg1"/>
              </a:solidFill>
            </a:endParaRPr>
          </a:p>
        </p:txBody>
      </p:sp>
      <p:sp>
        <p:nvSpPr>
          <p:cNvPr id="32" name="TextBox 31">
            <a:extLst>
              <a:ext uri="{FF2B5EF4-FFF2-40B4-BE49-F238E27FC236}">
                <a16:creationId xmlns:a16="http://schemas.microsoft.com/office/drawing/2014/main" id="{E46A4F8C-7BA3-0064-0286-FF5B9EF642E4}"/>
              </a:ext>
            </a:extLst>
          </p:cNvPr>
          <p:cNvSpPr txBox="1"/>
          <p:nvPr/>
        </p:nvSpPr>
        <p:spPr>
          <a:xfrm>
            <a:off x="4283921" y="2551721"/>
            <a:ext cx="4112985" cy="184666"/>
          </a:xfrm>
          <a:prstGeom prst="rect">
            <a:avLst/>
          </a:prstGeom>
        </p:spPr>
        <p:txBody>
          <a:bodyPr wrap="none" lIns="0" tIns="0" rIns="0" bIns="0" rtlCol="0">
            <a:spAutoFit/>
          </a:bodyPr>
          <a:lstStyle/>
          <a:p>
            <a:pPr algn="l">
              <a:spcAft>
                <a:spcPts val="600"/>
              </a:spcAft>
            </a:pPr>
            <a:r>
              <a:rPr lang="en-SG" sz="1200" b="1" dirty="0">
                <a:solidFill>
                  <a:schemeClr val="bg1"/>
                </a:solidFill>
              </a:rPr>
              <a:t>Reclamation and Right size. Weekly cadence throughout the year</a:t>
            </a:r>
          </a:p>
        </p:txBody>
      </p:sp>
      <p:sp>
        <p:nvSpPr>
          <p:cNvPr id="26" name="TextBox 25">
            <a:extLst>
              <a:ext uri="{FF2B5EF4-FFF2-40B4-BE49-F238E27FC236}">
                <a16:creationId xmlns:a16="http://schemas.microsoft.com/office/drawing/2014/main" id="{C3D7A922-143C-AAB0-3E9C-8FA267A3C7FE}"/>
              </a:ext>
            </a:extLst>
          </p:cNvPr>
          <p:cNvSpPr txBox="1"/>
          <p:nvPr/>
        </p:nvSpPr>
        <p:spPr>
          <a:xfrm>
            <a:off x="7230634" y="3163252"/>
            <a:ext cx="748666" cy="184666"/>
          </a:xfrm>
          <a:prstGeom prst="rect">
            <a:avLst/>
          </a:prstGeom>
        </p:spPr>
        <p:txBody>
          <a:bodyPr wrap="none" lIns="0" tIns="0" rIns="0" bIns="0" rtlCol="0">
            <a:spAutoFit/>
          </a:bodyPr>
          <a:lstStyle/>
          <a:p>
            <a:pPr algn="l">
              <a:spcAft>
                <a:spcPts val="600"/>
              </a:spcAft>
            </a:pPr>
            <a:r>
              <a:rPr lang="en-SG" sz="1200" b="1" dirty="0">
                <a:solidFill>
                  <a:schemeClr val="bg1"/>
                </a:solidFill>
              </a:rPr>
              <a:t>Adjustment</a:t>
            </a:r>
          </a:p>
        </p:txBody>
      </p:sp>
      <p:grpSp>
        <p:nvGrpSpPr>
          <p:cNvPr id="40" name="Group 39">
            <a:extLst>
              <a:ext uri="{FF2B5EF4-FFF2-40B4-BE49-F238E27FC236}">
                <a16:creationId xmlns:a16="http://schemas.microsoft.com/office/drawing/2014/main" id="{2991ED8D-CE1F-EB50-75AD-9C1F5EF1A332}"/>
              </a:ext>
            </a:extLst>
          </p:cNvPr>
          <p:cNvGrpSpPr/>
          <p:nvPr/>
        </p:nvGrpSpPr>
        <p:grpSpPr>
          <a:xfrm>
            <a:off x="4022506" y="3943830"/>
            <a:ext cx="2021041" cy="342884"/>
            <a:chOff x="3381156" y="3976498"/>
            <a:chExt cx="2021041" cy="342884"/>
          </a:xfrm>
        </p:grpSpPr>
        <p:sp>
          <p:nvSpPr>
            <p:cNvPr id="13" name="Arrow: Right 12">
              <a:extLst>
                <a:ext uri="{FF2B5EF4-FFF2-40B4-BE49-F238E27FC236}">
                  <a16:creationId xmlns:a16="http://schemas.microsoft.com/office/drawing/2014/main" id="{6761B733-90FD-BD1C-5B79-658C1315A6B2}"/>
                </a:ext>
              </a:extLst>
            </p:cNvPr>
            <p:cNvSpPr/>
            <p:nvPr/>
          </p:nvSpPr>
          <p:spPr>
            <a:xfrm>
              <a:off x="3381156" y="3976498"/>
              <a:ext cx="656910" cy="180000"/>
            </a:xfrm>
            <a:prstGeom prst="rightArrow">
              <a:avLst/>
            </a:prstGeom>
            <a:ln>
              <a:no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SG" sz="1200">
                <a:solidFill>
                  <a:schemeClr val="bg1"/>
                </a:solidFill>
              </a:endParaRPr>
            </a:p>
          </p:txBody>
        </p:sp>
        <p:sp>
          <p:nvSpPr>
            <p:cNvPr id="14" name="Arrow: Right 13">
              <a:extLst>
                <a:ext uri="{FF2B5EF4-FFF2-40B4-BE49-F238E27FC236}">
                  <a16:creationId xmlns:a16="http://schemas.microsoft.com/office/drawing/2014/main" id="{DF80DC04-3BF0-923C-A61B-2F7ADA316280}"/>
                </a:ext>
              </a:extLst>
            </p:cNvPr>
            <p:cNvSpPr/>
            <p:nvPr/>
          </p:nvSpPr>
          <p:spPr>
            <a:xfrm>
              <a:off x="4589724" y="3976498"/>
              <a:ext cx="656910" cy="180000"/>
            </a:xfrm>
            <a:prstGeom prst="rightArrow">
              <a:avLst/>
            </a:prstGeom>
            <a:ln>
              <a:no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SG" sz="1200">
                <a:solidFill>
                  <a:schemeClr val="bg1"/>
                </a:solidFill>
              </a:endParaRPr>
            </a:p>
          </p:txBody>
        </p:sp>
        <p:sp>
          <p:nvSpPr>
            <p:cNvPr id="27" name="TextBox 26">
              <a:extLst>
                <a:ext uri="{FF2B5EF4-FFF2-40B4-BE49-F238E27FC236}">
                  <a16:creationId xmlns:a16="http://schemas.microsoft.com/office/drawing/2014/main" id="{6DAEE26C-8D53-87A0-0CDF-78894BD313CE}"/>
                </a:ext>
              </a:extLst>
            </p:cNvPr>
            <p:cNvSpPr txBox="1"/>
            <p:nvPr/>
          </p:nvSpPr>
          <p:spPr>
            <a:xfrm>
              <a:off x="3401441" y="4134716"/>
              <a:ext cx="831766" cy="184666"/>
            </a:xfrm>
            <a:prstGeom prst="rect">
              <a:avLst/>
            </a:prstGeom>
          </p:spPr>
          <p:txBody>
            <a:bodyPr wrap="none" lIns="0" tIns="0" rIns="0" bIns="0" rtlCol="0">
              <a:spAutoFit/>
            </a:bodyPr>
            <a:lstStyle/>
            <a:p>
              <a:pPr algn="l">
                <a:spcAft>
                  <a:spcPts val="600"/>
                </a:spcAft>
              </a:pPr>
              <a:r>
                <a:rPr lang="en-SG" sz="1200" b="1" dirty="0">
                  <a:solidFill>
                    <a:schemeClr val="bg1"/>
                  </a:solidFill>
                </a:rPr>
                <a:t>Procurement</a:t>
              </a:r>
            </a:p>
          </p:txBody>
        </p:sp>
        <p:sp>
          <p:nvSpPr>
            <p:cNvPr id="28" name="TextBox 27">
              <a:extLst>
                <a:ext uri="{FF2B5EF4-FFF2-40B4-BE49-F238E27FC236}">
                  <a16:creationId xmlns:a16="http://schemas.microsoft.com/office/drawing/2014/main" id="{11CB2556-3B22-F6F6-39BB-D9639A33A51C}"/>
                </a:ext>
              </a:extLst>
            </p:cNvPr>
            <p:cNvSpPr txBox="1"/>
            <p:nvPr/>
          </p:nvSpPr>
          <p:spPr>
            <a:xfrm>
              <a:off x="4594540" y="4134716"/>
              <a:ext cx="807657" cy="184666"/>
            </a:xfrm>
            <a:prstGeom prst="rect">
              <a:avLst/>
            </a:prstGeom>
          </p:spPr>
          <p:txBody>
            <a:bodyPr wrap="none" lIns="0" tIns="0" rIns="0" bIns="0" rtlCol="0">
              <a:spAutoFit/>
            </a:bodyPr>
            <a:lstStyle/>
            <a:p>
              <a:pPr algn="l">
                <a:spcAft>
                  <a:spcPts val="600"/>
                </a:spcAft>
              </a:pPr>
              <a:r>
                <a:rPr lang="en-SG" sz="1200" b="1" dirty="0">
                  <a:solidFill>
                    <a:schemeClr val="bg1"/>
                  </a:solidFill>
                </a:rPr>
                <a:t>On-boarding</a:t>
              </a:r>
            </a:p>
          </p:txBody>
        </p:sp>
        <p:sp>
          <p:nvSpPr>
            <p:cNvPr id="38" name="TextBox 37">
              <a:extLst>
                <a:ext uri="{FF2B5EF4-FFF2-40B4-BE49-F238E27FC236}">
                  <a16:creationId xmlns:a16="http://schemas.microsoft.com/office/drawing/2014/main" id="{FB7D55B5-5DBC-4336-9FDA-7A8BEDCA4BCF}"/>
                </a:ext>
              </a:extLst>
            </p:cNvPr>
            <p:cNvSpPr txBox="1"/>
            <p:nvPr/>
          </p:nvSpPr>
          <p:spPr>
            <a:xfrm>
              <a:off x="4062916" y="3996280"/>
              <a:ext cx="490519" cy="138499"/>
            </a:xfrm>
            <a:prstGeom prst="rect">
              <a:avLst/>
            </a:prstGeom>
          </p:spPr>
          <p:txBody>
            <a:bodyPr wrap="none" lIns="0" tIns="0" rIns="0" bIns="0" rtlCol="0">
              <a:spAutoFit/>
            </a:bodyPr>
            <a:lstStyle/>
            <a:p>
              <a:pPr algn="l">
                <a:spcAft>
                  <a:spcPts val="600"/>
                </a:spcAft>
              </a:pPr>
              <a:r>
                <a:rPr lang="en-SG" sz="900" b="1" dirty="0">
                  <a:solidFill>
                    <a:srgbClr val="FFFF00"/>
                  </a:solidFill>
                </a:rPr>
                <a:t>Lead Time</a:t>
              </a:r>
            </a:p>
          </p:txBody>
        </p:sp>
      </p:grpSp>
      <p:grpSp>
        <p:nvGrpSpPr>
          <p:cNvPr id="41" name="Group 40">
            <a:extLst>
              <a:ext uri="{FF2B5EF4-FFF2-40B4-BE49-F238E27FC236}">
                <a16:creationId xmlns:a16="http://schemas.microsoft.com/office/drawing/2014/main" id="{BEB04AC1-4F1E-7642-108D-749DD44BCEA0}"/>
              </a:ext>
            </a:extLst>
          </p:cNvPr>
          <p:cNvGrpSpPr/>
          <p:nvPr/>
        </p:nvGrpSpPr>
        <p:grpSpPr>
          <a:xfrm>
            <a:off x="8015155" y="3943830"/>
            <a:ext cx="2021041" cy="342884"/>
            <a:chOff x="3381156" y="3976498"/>
            <a:chExt cx="2021041" cy="342884"/>
          </a:xfrm>
        </p:grpSpPr>
        <p:sp>
          <p:nvSpPr>
            <p:cNvPr id="42" name="Arrow: Right 41">
              <a:extLst>
                <a:ext uri="{FF2B5EF4-FFF2-40B4-BE49-F238E27FC236}">
                  <a16:creationId xmlns:a16="http://schemas.microsoft.com/office/drawing/2014/main" id="{7ABAD366-2745-4605-98CC-2D20BD315D89}"/>
                </a:ext>
              </a:extLst>
            </p:cNvPr>
            <p:cNvSpPr/>
            <p:nvPr/>
          </p:nvSpPr>
          <p:spPr>
            <a:xfrm>
              <a:off x="3381156" y="3976498"/>
              <a:ext cx="656910" cy="180000"/>
            </a:xfrm>
            <a:prstGeom prst="rightArrow">
              <a:avLst/>
            </a:prstGeom>
            <a:ln>
              <a:no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SG" sz="1200">
                <a:solidFill>
                  <a:schemeClr val="bg1"/>
                </a:solidFill>
              </a:endParaRPr>
            </a:p>
          </p:txBody>
        </p:sp>
        <p:sp>
          <p:nvSpPr>
            <p:cNvPr id="43" name="Arrow: Right 42">
              <a:extLst>
                <a:ext uri="{FF2B5EF4-FFF2-40B4-BE49-F238E27FC236}">
                  <a16:creationId xmlns:a16="http://schemas.microsoft.com/office/drawing/2014/main" id="{894814E5-DDFD-0154-6B36-B5E385F6D894}"/>
                </a:ext>
              </a:extLst>
            </p:cNvPr>
            <p:cNvSpPr/>
            <p:nvPr/>
          </p:nvSpPr>
          <p:spPr>
            <a:xfrm>
              <a:off x="4589724" y="3976498"/>
              <a:ext cx="656910" cy="180000"/>
            </a:xfrm>
            <a:prstGeom prst="rightArrow">
              <a:avLst/>
            </a:prstGeom>
            <a:ln>
              <a:no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SG" sz="1200" dirty="0">
                <a:solidFill>
                  <a:schemeClr val="bg1"/>
                </a:solidFill>
              </a:endParaRPr>
            </a:p>
          </p:txBody>
        </p:sp>
        <p:sp>
          <p:nvSpPr>
            <p:cNvPr id="44" name="TextBox 43">
              <a:extLst>
                <a:ext uri="{FF2B5EF4-FFF2-40B4-BE49-F238E27FC236}">
                  <a16:creationId xmlns:a16="http://schemas.microsoft.com/office/drawing/2014/main" id="{C7694CF7-3495-DA5E-6DB4-A09079344BDF}"/>
                </a:ext>
              </a:extLst>
            </p:cNvPr>
            <p:cNvSpPr txBox="1"/>
            <p:nvPr/>
          </p:nvSpPr>
          <p:spPr>
            <a:xfrm>
              <a:off x="3401441" y="4134716"/>
              <a:ext cx="831766" cy="184666"/>
            </a:xfrm>
            <a:prstGeom prst="rect">
              <a:avLst/>
            </a:prstGeom>
          </p:spPr>
          <p:txBody>
            <a:bodyPr wrap="none" lIns="0" tIns="0" rIns="0" bIns="0" rtlCol="0">
              <a:spAutoFit/>
            </a:bodyPr>
            <a:lstStyle/>
            <a:p>
              <a:pPr algn="l">
                <a:spcAft>
                  <a:spcPts val="600"/>
                </a:spcAft>
              </a:pPr>
              <a:r>
                <a:rPr lang="en-SG" sz="1200" b="1" dirty="0">
                  <a:solidFill>
                    <a:schemeClr val="bg1"/>
                  </a:solidFill>
                </a:rPr>
                <a:t>Procurement</a:t>
              </a:r>
            </a:p>
          </p:txBody>
        </p:sp>
        <p:sp>
          <p:nvSpPr>
            <p:cNvPr id="45" name="TextBox 44">
              <a:extLst>
                <a:ext uri="{FF2B5EF4-FFF2-40B4-BE49-F238E27FC236}">
                  <a16:creationId xmlns:a16="http://schemas.microsoft.com/office/drawing/2014/main" id="{851984F4-4B0C-B2EB-E2A3-DFF02D20943B}"/>
                </a:ext>
              </a:extLst>
            </p:cNvPr>
            <p:cNvSpPr txBox="1"/>
            <p:nvPr/>
          </p:nvSpPr>
          <p:spPr>
            <a:xfrm>
              <a:off x="4594540" y="4134716"/>
              <a:ext cx="807657" cy="184666"/>
            </a:xfrm>
            <a:prstGeom prst="rect">
              <a:avLst/>
            </a:prstGeom>
          </p:spPr>
          <p:txBody>
            <a:bodyPr wrap="none" lIns="0" tIns="0" rIns="0" bIns="0" rtlCol="0">
              <a:spAutoFit/>
            </a:bodyPr>
            <a:lstStyle/>
            <a:p>
              <a:pPr algn="l">
                <a:spcAft>
                  <a:spcPts val="600"/>
                </a:spcAft>
              </a:pPr>
              <a:r>
                <a:rPr lang="en-SG" sz="1200" b="1" dirty="0">
                  <a:solidFill>
                    <a:schemeClr val="bg1"/>
                  </a:solidFill>
                </a:rPr>
                <a:t>On-boarding</a:t>
              </a:r>
            </a:p>
          </p:txBody>
        </p:sp>
        <p:sp>
          <p:nvSpPr>
            <p:cNvPr id="46" name="TextBox 45">
              <a:extLst>
                <a:ext uri="{FF2B5EF4-FFF2-40B4-BE49-F238E27FC236}">
                  <a16:creationId xmlns:a16="http://schemas.microsoft.com/office/drawing/2014/main" id="{CDA67C60-8567-3B42-7209-6ABE9700C4B1}"/>
                </a:ext>
              </a:extLst>
            </p:cNvPr>
            <p:cNvSpPr txBox="1"/>
            <p:nvPr/>
          </p:nvSpPr>
          <p:spPr>
            <a:xfrm>
              <a:off x="4062916" y="3996280"/>
              <a:ext cx="490519" cy="138499"/>
            </a:xfrm>
            <a:prstGeom prst="rect">
              <a:avLst/>
            </a:prstGeom>
          </p:spPr>
          <p:txBody>
            <a:bodyPr wrap="none" lIns="0" tIns="0" rIns="0" bIns="0" rtlCol="0">
              <a:spAutoFit/>
            </a:bodyPr>
            <a:lstStyle/>
            <a:p>
              <a:pPr algn="l">
                <a:spcAft>
                  <a:spcPts val="600"/>
                </a:spcAft>
              </a:pPr>
              <a:r>
                <a:rPr lang="en-SG" sz="900" b="1" dirty="0">
                  <a:solidFill>
                    <a:srgbClr val="FFFF00"/>
                  </a:solidFill>
                </a:rPr>
                <a:t>Lead Time</a:t>
              </a:r>
            </a:p>
          </p:txBody>
        </p:sp>
      </p:grpSp>
      <p:cxnSp>
        <p:nvCxnSpPr>
          <p:cNvPr id="34" name="Straight Connector 33">
            <a:extLst>
              <a:ext uri="{FF2B5EF4-FFF2-40B4-BE49-F238E27FC236}">
                <a16:creationId xmlns:a16="http://schemas.microsoft.com/office/drawing/2014/main" id="{D63E8B08-910B-5CCF-492F-DA51B413CC79}"/>
              </a:ext>
            </a:extLst>
          </p:cNvPr>
          <p:cNvCxnSpPr>
            <a:cxnSpLocks/>
          </p:cNvCxnSpPr>
          <p:nvPr/>
        </p:nvCxnSpPr>
        <p:spPr bwMode="gray">
          <a:xfrm>
            <a:off x="4022505" y="2907850"/>
            <a:ext cx="0" cy="2052000"/>
          </a:xfrm>
          <a:prstGeom prst="line">
            <a:avLst/>
          </a:prstGeom>
          <a:ln w="12700">
            <a:solidFill>
              <a:srgbClr val="FFFF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61F9FF9-CE0C-230F-283F-F87A6006E09A}"/>
              </a:ext>
            </a:extLst>
          </p:cNvPr>
          <p:cNvCxnSpPr>
            <a:cxnSpLocks/>
          </p:cNvCxnSpPr>
          <p:nvPr/>
        </p:nvCxnSpPr>
        <p:spPr bwMode="gray">
          <a:xfrm>
            <a:off x="8015621" y="2907850"/>
            <a:ext cx="0" cy="2052000"/>
          </a:xfrm>
          <a:prstGeom prst="line">
            <a:avLst/>
          </a:prstGeom>
          <a:ln w="12700">
            <a:solidFill>
              <a:srgbClr val="FFFF00"/>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14764DFE-DB65-6016-956B-9CD2E96D630C}"/>
              </a:ext>
            </a:extLst>
          </p:cNvPr>
          <p:cNvGrpSpPr/>
          <p:nvPr/>
        </p:nvGrpSpPr>
        <p:grpSpPr>
          <a:xfrm>
            <a:off x="3064421" y="4577404"/>
            <a:ext cx="908463" cy="323165"/>
            <a:chOff x="2365315" y="4610072"/>
            <a:chExt cx="908463" cy="323165"/>
          </a:xfrm>
        </p:grpSpPr>
        <p:pic>
          <p:nvPicPr>
            <p:cNvPr id="48" name="Picture 47">
              <a:extLst>
                <a:ext uri="{FF2B5EF4-FFF2-40B4-BE49-F238E27FC236}">
                  <a16:creationId xmlns:a16="http://schemas.microsoft.com/office/drawing/2014/main" id="{A025F199-EB5C-EE27-7356-2EAD699AF48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365315" y="4649074"/>
              <a:ext cx="233573" cy="233573"/>
            </a:xfrm>
            <a:prstGeom prst="rect">
              <a:avLst/>
            </a:prstGeom>
          </p:spPr>
        </p:pic>
        <p:sp>
          <p:nvSpPr>
            <p:cNvPr id="49" name="TextBox 48">
              <a:extLst>
                <a:ext uri="{FF2B5EF4-FFF2-40B4-BE49-F238E27FC236}">
                  <a16:creationId xmlns:a16="http://schemas.microsoft.com/office/drawing/2014/main" id="{BDC56656-6E0D-B425-7AA6-1FE3F5FD695C}"/>
                </a:ext>
              </a:extLst>
            </p:cNvPr>
            <p:cNvSpPr txBox="1"/>
            <p:nvPr/>
          </p:nvSpPr>
          <p:spPr>
            <a:xfrm>
              <a:off x="2602119" y="4610072"/>
              <a:ext cx="671659" cy="323165"/>
            </a:xfrm>
            <a:prstGeom prst="rect">
              <a:avLst/>
            </a:prstGeom>
          </p:spPr>
          <p:txBody>
            <a:bodyPr wrap="none" lIns="0" tIns="0" rIns="0" bIns="0" rtlCol="0">
              <a:spAutoFit/>
            </a:bodyPr>
            <a:lstStyle/>
            <a:p>
              <a:pPr algn="l">
                <a:spcAft>
                  <a:spcPts val="600"/>
                </a:spcAft>
              </a:pPr>
              <a:r>
                <a:rPr lang="en-SG" sz="1050" b="1" dirty="0">
                  <a:solidFill>
                    <a:schemeClr val="bg1"/>
                  </a:solidFill>
                </a:rPr>
                <a:t>Technology </a:t>
              </a:r>
              <a:br>
                <a:rPr lang="en-SG" sz="1050" b="1" dirty="0">
                  <a:solidFill>
                    <a:schemeClr val="bg1"/>
                  </a:solidFill>
                </a:rPr>
              </a:br>
              <a:r>
                <a:rPr lang="en-SG" sz="1050" b="1" dirty="0">
                  <a:solidFill>
                    <a:schemeClr val="bg1"/>
                  </a:solidFill>
                </a:rPr>
                <a:t>Refresh?</a:t>
              </a:r>
            </a:p>
          </p:txBody>
        </p:sp>
      </p:grpSp>
      <p:grpSp>
        <p:nvGrpSpPr>
          <p:cNvPr id="51" name="Group 50">
            <a:extLst>
              <a:ext uri="{FF2B5EF4-FFF2-40B4-BE49-F238E27FC236}">
                <a16:creationId xmlns:a16="http://schemas.microsoft.com/office/drawing/2014/main" id="{8A7E5079-C46B-DE82-12F8-AB20BE982216}"/>
              </a:ext>
            </a:extLst>
          </p:cNvPr>
          <p:cNvGrpSpPr/>
          <p:nvPr/>
        </p:nvGrpSpPr>
        <p:grpSpPr>
          <a:xfrm>
            <a:off x="7070837" y="4577404"/>
            <a:ext cx="908463" cy="323165"/>
            <a:chOff x="2365315" y="4610072"/>
            <a:chExt cx="908463" cy="323165"/>
          </a:xfrm>
        </p:grpSpPr>
        <p:pic>
          <p:nvPicPr>
            <p:cNvPr id="52" name="Picture 51">
              <a:extLst>
                <a:ext uri="{FF2B5EF4-FFF2-40B4-BE49-F238E27FC236}">
                  <a16:creationId xmlns:a16="http://schemas.microsoft.com/office/drawing/2014/main" id="{8F984697-DB4D-3F2D-BC3B-8DF8076B456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365315" y="4649074"/>
              <a:ext cx="233573" cy="233573"/>
            </a:xfrm>
            <a:prstGeom prst="rect">
              <a:avLst/>
            </a:prstGeom>
          </p:spPr>
        </p:pic>
        <p:sp>
          <p:nvSpPr>
            <p:cNvPr id="53" name="TextBox 52">
              <a:extLst>
                <a:ext uri="{FF2B5EF4-FFF2-40B4-BE49-F238E27FC236}">
                  <a16:creationId xmlns:a16="http://schemas.microsoft.com/office/drawing/2014/main" id="{7CFA5359-6F4C-9D72-898C-4C771DA1CABC}"/>
                </a:ext>
              </a:extLst>
            </p:cNvPr>
            <p:cNvSpPr txBox="1"/>
            <p:nvPr/>
          </p:nvSpPr>
          <p:spPr>
            <a:xfrm>
              <a:off x="2602119" y="4610072"/>
              <a:ext cx="671659" cy="323165"/>
            </a:xfrm>
            <a:prstGeom prst="rect">
              <a:avLst/>
            </a:prstGeom>
          </p:spPr>
          <p:txBody>
            <a:bodyPr wrap="none" lIns="0" tIns="0" rIns="0" bIns="0" rtlCol="0">
              <a:spAutoFit/>
            </a:bodyPr>
            <a:lstStyle/>
            <a:p>
              <a:pPr algn="l">
                <a:spcAft>
                  <a:spcPts val="600"/>
                </a:spcAft>
              </a:pPr>
              <a:r>
                <a:rPr lang="en-SG" sz="1050" b="1" dirty="0">
                  <a:solidFill>
                    <a:schemeClr val="bg1"/>
                  </a:solidFill>
                </a:rPr>
                <a:t>Technology </a:t>
              </a:r>
              <a:br>
                <a:rPr lang="en-SG" sz="1050" b="1" dirty="0">
                  <a:solidFill>
                    <a:schemeClr val="bg1"/>
                  </a:solidFill>
                </a:rPr>
              </a:br>
              <a:r>
                <a:rPr lang="en-SG" sz="1050" b="1" dirty="0">
                  <a:solidFill>
                    <a:schemeClr val="bg1"/>
                  </a:solidFill>
                </a:rPr>
                <a:t>Refresh?</a:t>
              </a:r>
            </a:p>
          </p:txBody>
        </p:sp>
      </p:grpSp>
      <p:sp>
        <p:nvSpPr>
          <p:cNvPr id="55" name="TextBox 54">
            <a:extLst>
              <a:ext uri="{FF2B5EF4-FFF2-40B4-BE49-F238E27FC236}">
                <a16:creationId xmlns:a16="http://schemas.microsoft.com/office/drawing/2014/main" id="{4CCF4EF0-7115-C39F-D17F-51C3CD6416CD}"/>
              </a:ext>
            </a:extLst>
          </p:cNvPr>
          <p:cNvSpPr txBox="1"/>
          <p:nvPr/>
        </p:nvSpPr>
        <p:spPr>
          <a:xfrm>
            <a:off x="726371" y="5505927"/>
            <a:ext cx="10134954" cy="446276"/>
          </a:xfrm>
          <a:prstGeom prst="rect">
            <a:avLst/>
          </a:prstGeom>
        </p:spPr>
        <p:txBody>
          <a:bodyPr wrap="none" lIns="0" tIns="0" rIns="0" bIns="0" rtlCol="0">
            <a:spAutoFit/>
          </a:bodyPr>
          <a:lstStyle/>
          <a:p>
            <a:pPr algn="l">
              <a:spcAft>
                <a:spcPts val="600"/>
              </a:spcAft>
            </a:pPr>
            <a:r>
              <a:rPr lang="en-SG" sz="1200" dirty="0">
                <a:solidFill>
                  <a:schemeClr val="tx2"/>
                </a:solidFill>
              </a:rPr>
              <a:t>Discipline in capacity optimization is critical due to excess wastage. Establish a weekly cadence that is executed regularly (depending on the size of the environment)</a:t>
            </a:r>
          </a:p>
          <a:p>
            <a:pPr algn="l">
              <a:spcAft>
                <a:spcPts val="600"/>
              </a:spcAft>
            </a:pPr>
            <a:r>
              <a:rPr lang="en-SG" sz="1200" dirty="0">
                <a:solidFill>
                  <a:schemeClr val="tx2"/>
                </a:solidFill>
              </a:rPr>
              <a:t>Technology Refresh is an integral part, as new technology delivers both lower cost and higher capacity, not to mention faster performance and tighter security.</a:t>
            </a:r>
          </a:p>
        </p:txBody>
      </p:sp>
    </p:spTree>
    <p:extLst>
      <p:ext uri="{BB962C8B-B14F-4D97-AF65-F5344CB8AC3E}">
        <p14:creationId xmlns:p14="http://schemas.microsoft.com/office/powerpoint/2010/main" val="167605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D7D6C5B9-3858-4C7A-9C12-C21A67E389BF}"/>
              </a:ext>
            </a:extLst>
          </p:cNvPr>
          <p:cNvSpPr>
            <a:spLocks noGrp="1"/>
          </p:cNvSpPr>
          <p:nvPr>
            <p:ph sz="quarter" idx="14"/>
          </p:nvPr>
        </p:nvSpPr>
        <p:spPr>
          <a:xfrm>
            <a:off x="618094" y="1600201"/>
            <a:ext cx="5105339" cy="4572000"/>
          </a:xfrm>
        </p:spPr>
        <p:txBody>
          <a:bodyPr/>
          <a:lstStyle/>
          <a:p>
            <a:r>
              <a:rPr lang="en-SG" dirty="0"/>
              <a:t>Utilization </a:t>
            </a:r>
          </a:p>
          <a:p>
            <a:pPr lvl="1"/>
            <a:r>
              <a:rPr lang="en-SG" dirty="0"/>
              <a:t>Tracking what’s visible, hence most popular counter</a:t>
            </a:r>
          </a:p>
          <a:p>
            <a:r>
              <a:rPr lang="en-SG" dirty="0"/>
              <a:t>Reservation</a:t>
            </a:r>
          </a:p>
          <a:p>
            <a:pPr lvl="1"/>
            <a:r>
              <a:rPr lang="en-SG" dirty="0"/>
              <a:t>What you’ve officially promised</a:t>
            </a:r>
          </a:p>
          <a:p>
            <a:r>
              <a:rPr lang="en-SG" dirty="0"/>
              <a:t>Allocation</a:t>
            </a:r>
          </a:p>
          <a:p>
            <a:pPr lvl="1"/>
            <a:r>
              <a:rPr lang="en-SG" dirty="0"/>
              <a:t>Tracking what’s not visible</a:t>
            </a:r>
          </a:p>
          <a:p>
            <a:r>
              <a:rPr lang="en-SG" dirty="0"/>
              <a:t>Performance</a:t>
            </a:r>
          </a:p>
          <a:p>
            <a:pPr lvl="1"/>
            <a:r>
              <a:rPr lang="en-SG" dirty="0"/>
              <a:t>What you care the most if you overcommit</a:t>
            </a:r>
          </a:p>
          <a:p>
            <a:r>
              <a:rPr lang="en-SG" dirty="0"/>
              <a:t>Reclamation</a:t>
            </a:r>
          </a:p>
          <a:p>
            <a:pPr lvl="1"/>
            <a:r>
              <a:rPr lang="en-SG" dirty="0"/>
              <a:t>Needs to be elevated due to excessive wastage</a:t>
            </a:r>
          </a:p>
          <a:p>
            <a:r>
              <a:rPr lang="en-SG" dirty="0"/>
              <a:t>Availability</a:t>
            </a:r>
          </a:p>
          <a:p>
            <a:pPr lvl="1"/>
            <a:r>
              <a:rPr lang="en-SG" dirty="0"/>
              <a:t>Concentration Risk (blast radius of down)</a:t>
            </a:r>
          </a:p>
          <a:p>
            <a:pPr lvl="1"/>
            <a:r>
              <a:rPr lang="en-SG" dirty="0"/>
              <a:t>Part of Business Continuity Policy</a:t>
            </a:r>
          </a:p>
        </p:txBody>
      </p:sp>
      <p:sp>
        <p:nvSpPr>
          <p:cNvPr id="3" name="Title 2">
            <a:extLst>
              <a:ext uri="{FF2B5EF4-FFF2-40B4-BE49-F238E27FC236}">
                <a16:creationId xmlns:a16="http://schemas.microsoft.com/office/drawing/2014/main" id="{0F5F6118-7B32-434E-9833-7739FE435C37}"/>
              </a:ext>
            </a:extLst>
          </p:cNvPr>
          <p:cNvSpPr>
            <a:spLocks noGrp="1"/>
          </p:cNvSpPr>
          <p:nvPr>
            <p:ph type="title"/>
          </p:nvPr>
        </p:nvSpPr>
        <p:spPr/>
        <p:txBody>
          <a:bodyPr/>
          <a:lstStyle/>
          <a:p>
            <a:r>
              <a:rPr lang="en-US" dirty="0"/>
              <a:t>6 Inputs to Capacity</a:t>
            </a:r>
          </a:p>
        </p:txBody>
      </p:sp>
      <p:sp>
        <p:nvSpPr>
          <p:cNvPr id="4" name="Subtitle 3">
            <a:extLst>
              <a:ext uri="{FF2B5EF4-FFF2-40B4-BE49-F238E27FC236}">
                <a16:creationId xmlns:a16="http://schemas.microsoft.com/office/drawing/2014/main" id="{6439C1FB-42F8-49CE-A776-9825891D028A}"/>
              </a:ext>
            </a:extLst>
          </p:cNvPr>
          <p:cNvSpPr>
            <a:spLocks noGrp="1"/>
          </p:cNvSpPr>
          <p:nvPr>
            <p:ph type="subTitle" idx="10"/>
          </p:nvPr>
        </p:nvSpPr>
        <p:spPr/>
        <p:txBody>
          <a:bodyPr/>
          <a:lstStyle/>
          <a:p>
            <a:r>
              <a:rPr lang="en-US"/>
              <a:t>Complete coverage</a:t>
            </a:r>
            <a:endParaRPr lang="en-US" dirty="0"/>
          </a:p>
        </p:txBody>
      </p:sp>
      <p:pic>
        <p:nvPicPr>
          <p:cNvPr id="7" name="Picture 6">
            <a:extLst>
              <a:ext uri="{FF2B5EF4-FFF2-40B4-BE49-F238E27FC236}">
                <a16:creationId xmlns:a16="http://schemas.microsoft.com/office/drawing/2014/main" id="{D55CE2DA-0967-4643-959D-6DC6EF2DC34F}"/>
              </a:ext>
            </a:extLst>
          </p:cNvPr>
          <p:cNvPicPr>
            <a:picLocks noChangeAspect="1"/>
          </p:cNvPicPr>
          <p:nvPr/>
        </p:nvPicPr>
        <p:blipFill>
          <a:blip r:embed="rId3"/>
          <a:stretch>
            <a:fillRect/>
          </a:stretch>
        </p:blipFill>
        <p:spPr>
          <a:xfrm>
            <a:off x="5860556" y="3132103"/>
            <a:ext cx="5906714" cy="3572355"/>
          </a:xfrm>
          <a:prstGeom prst="rect">
            <a:avLst/>
          </a:prstGeom>
        </p:spPr>
      </p:pic>
      <p:pic>
        <p:nvPicPr>
          <p:cNvPr id="11" name="Picture 10">
            <a:extLst>
              <a:ext uri="{FF2B5EF4-FFF2-40B4-BE49-F238E27FC236}">
                <a16:creationId xmlns:a16="http://schemas.microsoft.com/office/drawing/2014/main" id="{58100346-F767-4C62-A688-F9338F9F7178}"/>
              </a:ext>
            </a:extLst>
          </p:cNvPr>
          <p:cNvPicPr>
            <a:picLocks noChangeAspect="1"/>
          </p:cNvPicPr>
          <p:nvPr/>
        </p:nvPicPr>
        <p:blipFill>
          <a:blip r:embed="rId4"/>
          <a:stretch>
            <a:fillRect/>
          </a:stretch>
        </p:blipFill>
        <p:spPr>
          <a:xfrm>
            <a:off x="5810858" y="553022"/>
            <a:ext cx="6191857" cy="2561000"/>
          </a:xfrm>
          <a:prstGeom prst="rect">
            <a:avLst/>
          </a:prstGeom>
        </p:spPr>
      </p:pic>
    </p:spTree>
    <p:extLst>
      <p:ext uri="{BB962C8B-B14F-4D97-AF65-F5344CB8AC3E}">
        <p14:creationId xmlns:p14="http://schemas.microsoft.com/office/powerpoint/2010/main" val="195528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s://pbs.twimg.com/profile_images/2620205916/i6qgtp5ratnch9u6et44.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70480" y="2298842"/>
            <a:ext cx="1512168" cy="15784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4"/>
          <a:stretch>
            <a:fillRect/>
          </a:stretch>
        </p:blipFill>
        <p:spPr>
          <a:xfrm>
            <a:off x="581397" y="1309540"/>
            <a:ext cx="7697518" cy="4238921"/>
          </a:xfrm>
          <a:prstGeom prst="rect">
            <a:avLst/>
          </a:prstGeom>
          <a:noFill/>
          <a:ln>
            <a:noFill/>
          </a:ln>
          <a:effectLst>
            <a:outerShdw blurRad="50800" dist="38100" dir="2700000" algn="tl" rotWithShape="0">
              <a:prstClr val="black">
                <a:alpha val="40000"/>
              </a:prstClr>
            </a:outerShdw>
          </a:effectLst>
        </p:spPr>
      </p:pic>
      <p:sp>
        <p:nvSpPr>
          <p:cNvPr id="8" name="Rectangle 7"/>
          <p:cNvSpPr/>
          <p:nvPr/>
        </p:nvSpPr>
        <p:spPr>
          <a:xfrm>
            <a:off x="9797204" y="3850762"/>
            <a:ext cx="1595309" cy="400110"/>
          </a:xfrm>
          <a:prstGeom prst="rect">
            <a:avLst/>
          </a:prstGeom>
        </p:spPr>
        <p:txBody>
          <a:bodyPr wrap="none">
            <a:spAutoFit/>
          </a:bodyPr>
          <a:lstStyle/>
          <a:p>
            <a:r>
              <a:rPr lang="en-SG" sz="2000" dirty="0">
                <a:solidFill>
                  <a:schemeClr val="tx2"/>
                </a:solidFill>
              </a:rPr>
              <a:t>@vmMarkA</a:t>
            </a:r>
          </a:p>
        </p:txBody>
      </p:sp>
      <p:pic>
        <p:nvPicPr>
          <p:cNvPr id="2" name="Picture 2" descr="https://abs.twimg.com/icons/apple-touch-icon-192x19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90389" y="3805297"/>
            <a:ext cx="543358" cy="543358"/>
          </a:xfrm>
          <a:prstGeom prst="rect">
            <a:avLst/>
          </a:prstGeom>
          <a:noFill/>
          <a:extLst>
            <a:ext uri="{909E8E84-426E-40dd-AFC4-6F175D3DCCD1}">
              <a14:hiddenFill xmlns=""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F575742F-DBB1-43BC-9A27-2A4C21A2F980}"/>
              </a:ext>
            </a:extLst>
          </p:cNvPr>
          <p:cNvSpPr/>
          <p:nvPr/>
        </p:nvSpPr>
        <p:spPr>
          <a:xfrm>
            <a:off x="1589" y="5900575"/>
            <a:ext cx="12188825" cy="419100"/>
          </a:xfrm>
          <a:prstGeom prst="rect">
            <a:avLst/>
          </a:prstGeom>
          <a:solidFill>
            <a:schemeClr val="tx2"/>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SG" dirty="0">
                <a:solidFill>
                  <a:schemeClr val="bg1"/>
                </a:solidFill>
              </a:rPr>
              <a:t>Ratios are useful as initial guidance for P&amp;L, and New VM (they take time to grow!)</a:t>
            </a:r>
          </a:p>
        </p:txBody>
      </p:sp>
      <p:sp>
        <p:nvSpPr>
          <p:cNvPr id="3" name="Title 2">
            <a:extLst>
              <a:ext uri="{FF2B5EF4-FFF2-40B4-BE49-F238E27FC236}">
                <a16:creationId xmlns:a16="http://schemas.microsoft.com/office/drawing/2014/main" id="{0F5F6118-7B32-434E-9833-7739FE435C37}"/>
              </a:ext>
            </a:extLst>
          </p:cNvPr>
          <p:cNvSpPr>
            <a:spLocks noGrp="1"/>
          </p:cNvSpPr>
          <p:nvPr>
            <p:ph type="title"/>
          </p:nvPr>
        </p:nvSpPr>
        <p:spPr/>
        <p:txBody>
          <a:bodyPr/>
          <a:lstStyle/>
          <a:p>
            <a:r>
              <a:rPr lang="en-US" dirty="0"/>
              <a:t>Allocation</a:t>
            </a:r>
          </a:p>
        </p:txBody>
      </p:sp>
      <p:sp>
        <p:nvSpPr>
          <p:cNvPr id="4" name="Subtitle 3">
            <a:extLst>
              <a:ext uri="{FF2B5EF4-FFF2-40B4-BE49-F238E27FC236}">
                <a16:creationId xmlns:a16="http://schemas.microsoft.com/office/drawing/2014/main" id="{6439C1FB-42F8-49CE-A776-9825891D028A}"/>
              </a:ext>
            </a:extLst>
          </p:cNvPr>
          <p:cNvSpPr>
            <a:spLocks noGrp="1"/>
          </p:cNvSpPr>
          <p:nvPr>
            <p:ph type="subTitle" idx="10"/>
          </p:nvPr>
        </p:nvSpPr>
        <p:spPr/>
        <p:txBody>
          <a:bodyPr/>
          <a:lstStyle/>
          <a:p>
            <a:r>
              <a:rPr lang="en-US" dirty="0"/>
              <a:t>Required to account for Latent Demand when utilization is not high enough</a:t>
            </a:r>
          </a:p>
        </p:txBody>
      </p:sp>
    </p:spTree>
    <p:extLst>
      <p:ext uri="{BB962C8B-B14F-4D97-AF65-F5344CB8AC3E}">
        <p14:creationId xmlns:p14="http://schemas.microsoft.com/office/powerpoint/2010/main" val="2136608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9083171-6E71-4385-8094-467017B26C4F}"/>
              </a:ext>
            </a:extLst>
          </p:cNvPr>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245" y="1690120"/>
            <a:ext cx="12163168" cy="5167881"/>
          </a:xfrm>
          <a:prstGeom prst="rect">
            <a:avLst/>
          </a:prstGeom>
        </p:spPr>
      </p:pic>
      <p:sp>
        <p:nvSpPr>
          <p:cNvPr id="3" name="Title 2">
            <a:extLst>
              <a:ext uri="{FF2B5EF4-FFF2-40B4-BE49-F238E27FC236}">
                <a16:creationId xmlns:a16="http://schemas.microsoft.com/office/drawing/2014/main" id="{6ABBEED9-4373-49E5-B10B-012E2EB7B10E}"/>
              </a:ext>
            </a:extLst>
          </p:cNvPr>
          <p:cNvSpPr>
            <a:spLocks noGrp="1"/>
          </p:cNvSpPr>
          <p:nvPr>
            <p:ph type="title"/>
          </p:nvPr>
        </p:nvSpPr>
        <p:spPr/>
        <p:txBody>
          <a:bodyPr/>
          <a:lstStyle/>
          <a:p>
            <a:r>
              <a:rPr lang="en-US" dirty="0"/>
              <a:t>Overcommit Ratio best practices</a:t>
            </a:r>
          </a:p>
        </p:txBody>
      </p:sp>
      <p:sp>
        <p:nvSpPr>
          <p:cNvPr id="6" name="Subtitle 5">
            <a:extLst>
              <a:ext uri="{FF2B5EF4-FFF2-40B4-BE49-F238E27FC236}">
                <a16:creationId xmlns:a16="http://schemas.microsoft.com/office/drawing/2014/main" id="{A990E9D4-055E-4B9B-9284-6C3D27F268A4}"/>
              </a:ext>
            </a:extLst>
          </p:cNvPr>
          <p:cNvSpPr>
            <a:spLocks noGrp="1"/>
          </p:cNvSpPr>
          <p:nvPr>
            <p:ph type="subTitle" idx="10"/>
          </p:nvPr>
        </p:nvSpPr>
        <p:spPr/>
        <p:txBody>
          <a:bodyPr/>
          <a:lstStyle/>
          <a:p>
            <a:r>
              <a:rPr lang="en-US" dirty="0"/>
              <a:t>Use them when utilization can’t cover</a:t>
            </a:r>
          </a:p>
        </p:txBody>
      </p:sp>
      <p:grpSp>
        <p:nvGrpSpPr>
          <p:cNvPr id="2" name="Group 1">
            <a:extLst>
              <a:ext uri="{FF2B5EF4-FFF2-40B4-BE49-F238E27FC236}">
                <a16:creationId xmlns:a16="http://schemas.microsoft.com/office/drawing/2014/main" id="{B3951166-486F-4CE9-AEF7-B3ECB4B4B802}"/>
              </a:ext>
            </a:extLst>
          </p:cNvPr>
          <p:cNvGrpSpPr/>
          <p:nvPr/>
        </p:nvGrpSpPr>
        <p:grpSpPr>
          <a:xfrm>
            <a:off x="997535" y="1606430"/>
            <a:ext cx="2422338" cy="2461914"/>
            <a:chOff x="1307065" y="1606434"/>
            <a:chExt cx="2422338" cy="2461914"/>
          </a:xfrm>
        </p:grpSpPr>
        <p:sp>
          <p:nvSpPr>
            <p:cNvPr id="8" name="Hexagon 7">
              <a:extLst>
                <a:ext uri="{FF2B5EF4-FFF2-40B4-BE49-F238E27FC236}">
                  <a16:creationId xmlns:a16="http://schemas.microsoft.com/office/drawing/2014/main" id="{BF1F9C01-ADCA-4B2B-B9A8-8A4B7F6C61BD}"/>
                </a:ext>
              </a:extLst>
            </p:cNvPr>
            <p:cNvSpPr/>
            <p:nvPr/>
          </p:nvSpPr>
          <p:spPr>
            <a:xfrm rot="16200000">
              <a:off x="1287277" y="1626222"/>
              <a:ext cx="2461914" cy="2422338"/>
            </a:xfrm>
            <a:prstGeom prst="hexagon">
              <a:avLst/>
            </a:prstGeom>
            <a:solidFill>
              <a:srgbClr val="FFCCFF">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9" name="Rectangle 8">
              <a:extLst>
                <a:ext uri="{FF2B5EF4-FFF2-40B4-BE49-F238E27FC236}">
                  <a16:creationId xmlns:a16="http://schemas.microsoft.com/office/drawing/2014/main" id="{88205CBC-B54C-4439-8F19-0395AF43A4C6}"/>
                </a:ext>
              </a:extLst>
            </p:cNvPr>
            <p:cNvSpPr/>
            <p:nvPr/>
          </p:nvSpPr>
          <p:spPr>
            <a:xfrm>
              <a:off x="1353535" y="2237225"/>
              <a:ext cx="2329396" cy="1200329"/>
            </a:xfrm>
            <a:prstGeom prst="rect">
              <a:avLst/>
            </a:prstGeom>
            <a:ln>
              <a:noFill/>
            </a:ln>
          </p:spPr>
          <p:txBody>
            <a:bodyPr wrap="square">
              <a:spAutoFit/>
            </a:bodyPr>
            <a:lstStyle/>
            <a:p>
              <a:pPr algn="ctr"/>
              <a:r>
                <a:rPr lang="en-US" sz="2400" b="1" dirty="0">
                  <a:solidFill>
                    <a:srgbClr val="FF0000"/>
                  </a:solidFill>
                </a:rPr>
                <a:t>Actual Utilization not considered</a:t>
              </a:r>
              <a:endParaRPr lang="en-SG" sz="2400" b="1" dirty="0">
                <a:solidFill>
                  <a:srgbClr val="FF0000"/>
                </a:solidFill>
              </a:endParaRPr>
            </a:p>
          </p:txBody>
        </p:sp>
      </p:grpSp>
      <p:grpSp>
        <p:nvGrpSpPr>
          <p:cNvPr id="13" name="Group 12">
            <a:extLst>
              <a:ext uri="{FF2B5EF4-FFF2-40B4-BE49-F238E27FC236}">
                <a16:creationId xmlns:a16="http://schemas.microsoft.com/office/drawing/2014/main" id="{BBCDBF4E-0E61-41F8-9A19-9F0E0728DB6F}"/>
              </a:ext>
            </a:extLst>
          </p:cNvPr>
          <p:cNvGrpSpPr/>
          <p:nvPr/>
        </p:nvGrpSpPr>
        <p:grpSpPr>
          <a:xfrm>
            <a:off x="4908085" y="1606432"/>
            <a:ext cx="2422338" cy="2461914"/>
            <a:chOff x="1307065" y="1606434"/>
            <a:chExt cx="2422338" cy="2461914"/>
          </a:xfrm>
        </p:grpSpPr>
        <p:sp>
          <p:nvSpPr>
            <p:cNvPr id="14" name="Hexagon 13">
              <a:extLst>
                <a:ext uri="{FF2B5EF4-FFF2-40B4-BE49-F238E27FC236}">
                  <a16:creationId xmlns:a16="http://schemas.microsoft.com/office/drawing/2014/main" id="{7B5A683D-0E17-47DE-945F-4E52BFDBEB9D}"/>
                </a:ext>
              </a:extLst>
            </p:cNvPr>
            <p:cNvSpPr/>
            <p:nvPr/>
          </p:nvSpPr>
          <p:spPr>
            <a:xfrm rot="16200000">
              <a:off x="1287277" y="1626222"/>
              <a:ext cx="2461914" cy="2422338"/>
            </a:xfrm>
            <a:prstGeom prst="hexagon">
              <a:avLst/>
            </a:prstGeom>
            <a:solidFill>
              <a:srgbClr val="FFCCFF">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5" name="Rectangle 14">
              <a:extLst>
                <a:ext uri="{FF2B5EF4-FFF2-40B4-BE49-F238E27FC236}">
                  <a16:creationId xmlns:a16="http://schemas.microsoft.com/office/drawing/2014/main" id="{1734E75F-B96D-4181-8FC1-67A818320F23}"/>
                </a:ext>
              </a:extLst>
            </p:cNvPr>
            <p:cNvSpPr/>
            <p:nvPr/>
          </p:nvSpPr>
          <p:spPr>
            <a:xfrm>
              <a:off x="1353536" y="2421888"/>
              <a:ext cx="2329396" cy="830997"/>
            </a:xfrm>
            <a:prstGeom prst="rect">
              <a:avLst/>
            </a:prstGeom>
          </p:spPr>
          <p:txBody>
            <a:bodyPr wrap="square">
              <a:spAutoFit/>
            </a:bodyPr>
            <a:lstStyle/>
            <a:p>
              <a:pPr algn="ctr"/>
              <a:r>
                <a:rPr lang="en-US" sz="2400" b="1" dirty="0">
                  <a:solidFill>
                    <a:srgbClr val="FF0000"/>
                  </a:solidFill>
                </a:rPr>
                <a:t>VM size not considered</a:t>
              </a:r>
              <a:endParaRPr lang="en-SG" sz="2400" b="1" dirty="0">
                <a:solidFill>
                  <a:srgbClr val="FF0000"/>
                </a:solidFill>
              </a:endParaRPr>
            </a:p>
          </p:txBody>
        </p:sp>
      </p:grpSp>
      <p:sp>
        <p:nvSpPr>
          <p:cNvPr id="16" name="Rectangle 15">
            <a:extLst>
              <a:ext uri="{FF2B5EF4-FFF2-40B4-BE49-F238E27FC236}">
                <a16:creationId xmlns:a16="http://schemas.microsoft.com/office/drawing/2014/main" id="{01CD02AD-66AA-4568-BF7B-E3605C5335B1}"/>
              </a:ext>
            </a:extLst>
          </p:cNvPr>
          <p:cNvSpPr/>
          <p:nvPr/>
        </p:nvSpPr>
        <p:spPr>
          <a:xfrm>
            <a:off x="947117" y="4531773"/>
            <a:ext cx="2951670" cy="923330"/>
          </a:xfrm>
          <a:prstGeom prst="rect">
            <a:avLst/>
          </a:prstGeom>
        </p:spPr>
        <p:txBody>
          <a:bodyPr wrap="square">
            <a:spAutoFit/>
          </a:bodyPr>
          <a:lstStyle/>
          <a:p>
            <a:r>
              <a:rPr lang="en-US">
                <a:solidFill>
                  <a:schemeClr val="tx2"/>
                </a:solidFill>
              </a:rPr>
              <a:t>Total Demand can be higher at lower overcommit ratio</a:t>
            </a:r>
            <a:endParaRPr lang="en-SG" dirty="0">
              <a:solidFill>
                <a:schemeClr val="tx2"/>
              </a:solidFill>
            </a:endParaRPr>
          </a:p>
        </p:txBody>
      </p:sp>
      <p:sp>
        <p:nvSpPr>
          <p:cNvPr id="17" name="Rectangle 16">
            <a:extLst>
              <a:ext uri="{FF2B5EF4-FFF2-40B4-BE49-F238E27FC236}">
                <a16:creationId xmlns:a16="http://schemas.microsoft.com/office/drawing/2014/main" id="{7AE62CCD-0A85-4D21-B9D8-0DCE8AAA76FD}"/>
              </a:ext>
            </a:extLst>
          </p:cNvPr>
          <p:cNvSpPr/>
          <p:nvPr/>
        </p:nvSpPr>
        <p:spPr>
          <a:xfrm>
            <a:off x="4821301" y="4559053"/>
            <a:ext cx="2848166" cy="923330"/>
          </a:xfrm>
          <a:prstGeom prst="rect">
            <a:avLst/>
          </a:prstGeom>
        </p:spPr>
        <p:txBody>
          <a:bodyPr wrap="square">
            <a:spAutoFit/>
          </a:bodyPr>
          <a:lstStyle/>
          <a:p>
            <a:r>
              <a:rPr lang="en-US">
                <a:solidFill>
                  <a:schemeClr val="tx2"/>
                </a:solidFill>
              </a:rPr>
              <a:t>You can pack more small VMs than a few large ones.</a:t>
            </a:r>
            <a:endParaRPr lang="en-SG" dirty="0">
              <a:solidFill>
                <a:schemeClr val="tx2"/>
              </a:solidFill>
            </a:endParaRPr>
          </a:p>
        </p:txBody>
      </p:sp>
      <p:grpSp>
        <p:nvGrpSpPr>
          <p:cNvPr id="19" name="Group 18">
            <a:extLst>
              <a:ext uri="{FF2B5EF4-FFF2-40B4-BE49-F238E27FC236}">
                <a16:creationId xmlns:a16="http://schemas.microsoft.com/office/drawing/2014/main" id="{4E862865-0759-4411-AABF-92B73093B5C1}"/>
              </a:ext>
            </a:extLst>
          </p:cNvPr>
          <p:cNvGrpSpPr/>
          <p:nvPr/>
        </p:nvGrpSpPr>
        <p:grpSpPr>
          <a:xfrm>
            <a:off x="8818635" y="1606430"/>
            <a:ext cx="2422338" cy="2461914"/>
            <a:chOff x="1307065" y="1606434"/>
            <a:chExt cx="2422338" cy="2461914"/>
          </a:xfrm>
        </p:grpSpPr>
        <p:sp>
          <p:nvSpPr>
            <p:cNvPr id="20" name="Hexagon 19">
              <a:extLst>
                <a:ext uri="{FF2B5EF4-FFF2-40B4-BE49-F238E27FC236}">
                  <a16:creationId xmlns:a16="http://schemas.microsoft.com/office/drawing/2014/main" id="{787561EF-8160-4FB9-A2AA-AFAB85CBFB93}"/>
                </a:ext>
              </a:extLst>
            </p:cNvPr>
            <p:cNvSpPr/>
            <p:nvPr/>
          </p:nvSpPr>
          <p:spPr>
            <a:xfrm rot="16200000">
              <a:off x="1287277" y="1626222"/>
              <a:ext cx="2461914" cy="2422338"/>
            </a:xfrm>
            <a:prstGeom prst="hexagon">
              <a:avLst/>
            </a:prstGeom>
            <a:solidFill>
              <a:srgbClr val="FFCCFF">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21" name="Rectangle 20">
              <a:extLst>
                <a:ext uri="{FF2B5EF4-FFF2-40B4-BE49-F238E27FC236}">
                  <a16:creationId xmlns:a16="http://schemas.microsoft.com/office/drawing/2014/main" id="{6F03C43B-97DA-46D0-8AE7-10631C4F105B}"/>
                </a:ext>
              </a:extLst>
            </p:cNvPr>
            <p:cNvSpPr/>
            <p:nvPr/>
          </p:nvSpPr>
          <p:spPr>
            <a:xfrm>
              <a:off x="1353536" y="2326191"/>
              <a:ext cx="2329396" cy="830997"/>
            </a:xfrm>
            <a:prstGeom prst="rect">
              <a:avLst/>
            </a:prstGeom>
          </p:spPr>
          <p:txBody>
            <a:bodyPr wrap="square">
              <a:spAutoFit/>
            </a:bodyPr>
            <a:lstStyle/>
            <a:p>
              <a:pPr algn="ctr"/>
              <a:r>
                <a:rPr lang="en-US" sz="2400" b="1" dirty="0">
                  <a:solidFill>
                    <a:srgbClr val="FF0000"/>
                  </a:solidFill>
                </a:rPr>
                <a:t>IaaS workload not considered</a:t>
              </a:r>
              <a:endParaRPr lang="en-SG" sz="2400" b="1" dirty="0">
                <a:solidFill>
                  <a:srgbClr val="FF0000"/>
                </a:solidFill>
              </a:endParaRPr>
            </a:p>
          </p:txBody>
        </p:sp>
      </p:grpSp>
      <p:sp>
        <p:nvSpPr>
          <p:cNvPr id="22" name="Rectangle 21">
            <a:extLst>
              <a:ext uri="{FF2B5EF4-FFF2-40B4-BE49-F238E27FC236}">
                <a16:creationId xmlns:a16="http://schemas.microsoft.com/office/drawing/2014/main" id="{03F27E99-65F3-4E08-A058-204A04A03B04}"/>
              </a:ext>
            </a:extLst>
          </p:cNvPr>
          <p:cNvSpPr/>
          <p:nvPr/>
        </p:nvSpPr>
        <p:spPr>
          <a:xfrm>
            <a:off x="8726659" y="4559052"/>
            <a:ext cx="3151738" cy="646331"/>
          </a:xfrm>
          <a:prstGeom prst="rect">
            <a:avLst/>
          </a:prstGeom>
        </p:spPr>
        <p:txBody>
          <a:bodyPr wrap="square">
            <a:spAutoFit/>
          </a:bodyPr>
          <a:lstStyle/>
          <a:p>
            <a:r>
              <a:rPr lang="en-US">
                <a:solidFill>
                  <a:schemeClr val="tx2"/>
                </a:solidFill>
              </a:rPr>
              <a:t>VMkernel, vSAN, NSX</a:t>
            </a:r>
          </a:p>
          <a:p>
            <a:r>
              <a:rPr lang="en-US">
                <a:solidFill>
                  <a:schemeClr val="tx2"/>
                </a:solidFill>
              </a:rPr>
              <a:t>Infra VM: Agent VM</a:t>
            </a:r>
            <a:endParaRPr lang="en-SG" dirty="0">
              <a:solidFill>
                <a:schemeClr val="tx2"/>
              </a:solidFill>
            </a:endParaRPr>
          </a:p>
        </p:txBody>
      </p:sp>
      <p:sp>
        <p:nvSpPr>
          <p:cNvPr id="23" name="Rectangle 22">
            <a:extLst>
              <a:ext uri="{FF2B5EF4-FFF2-40B4-BE49-F238E27FC236}">
                <a16:creationId xmlns:a16="http://schemas.microsoft.com/office/drawing/2014/main" id="{800FE033-DA64-4B0F-9C52-FF4E390C685C}"/>
              </a:ext>
            </a:extLst>
          </p:cNvPr>
          <p:cNvSpPr/>
          <p:nvPr/>
        </p:nvSpPr>
        <p:spPr>
          <a:xfrm>
            <a:off x="1589" y="6103870"/>
            <a:ext cx="12188825" cy="419100"/>
          </a:xfrm>
          <a:prstGeom prst="rect">
            <a:avLst/>
          </a:prstGeom>
          <a:solidFill>
            <a:schemeClr val="tx2"/>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SG" dirty="0">
                <a:solidFill>
                  <a:schemeClr val="bg1"/>
                </a:solidFill>
              </a:rPr>
              <a:t>Exception is for new VMs that are not yet “used” and Committed Project</a:t>
            </a:r>
          </a:p>
        </p:txBody>
      </p:sp>
    </p:spTree>
    <p:extLst>
      <p:ext uri="{BB962C8B-B14F-4D97-AF65-F5344CB8AC3E}">
        <p14:creationId xmlns:p14="http://schemas.microsoft.com/office/powerpoint/2010/main" val="1093944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out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900" decel="100000" fill="hold"/>
                                        <p:tgtEl>
                                          <p:spTgt spid="16"/>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900" decel="100000" fill="hold"/>
                                        <p:tgtEl>
                                          <p:spTgt spid="17"/>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outVertical)">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1000"/>
                                        <p:tgtEl>
                                          <p:spTgt spid="22"/>
                                        </p:tgtEl>
                                      </p:cBhvr>
                                    </p:animEffect>
                                    <p:anim calcmode="lin" valueType="num">
                                      <p:cBhvr>
                                        <p:cTn id="39" dur="1000" fill="hold"/>
                                        <p:tgtEl>
                                          <p:spTgt spid="22"/>
                                        </p:tgtEl>
                                        <p:attrNameLst>
                                          <p:attrName>ppt_x</p:attrName>
                                        </p:attrNameLst>
                                      </p:cBhvr>
                                      <p:tavLst>
                                        <p:tav tm="0">
                                          <p:val>
                                            <p:strVal val="#ppt_x"/>
                                          </p:val>
                                        </p:tav>
                                        <p:tav tm="100000">
                                          <p:val>
                                            <p:strVal val="#ppt_x"/>
                                          </p:val>
                                        </p:tav>
                                      </p:tavLst>
                                    </p:anim>
                                    <p:anim calcmode="lin" valueType="num">
                                      <p:cBhvr>
                                        <p:cTn id="40" dur="900" decel="100000" fill="hold"/>
                                        <p:tgtEl>
                                          <p:spTgt spid="22"/>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left)">
                                      <p:cBhvr>
                                        <p:cTn id="4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2" grpId="0"/>
      <p:bldP spid="2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C6F875F-E5E6-10AB-9DD1-93A583EE6339}"/>
              </a:ext>
            </a:extLst>
          </p:cNvPr>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4770023"/>
            <a:ext cx="12188825" cy="2087978"/>
          </a:xfrm>
          <a:prstGeom prst="rect">
            <a:avLst/>
          </a:prstGeom>
        </p:spPr>
      </p:pic>
      <p:sp>
        <p:nvSpPr>
          <p:cNvPr id="5" name="Content Placeholder 4">
            <a:extLst>
              <a:ext uri="{FF2B5EF4-FFF2-40B4-BE49-F238E27FC236}">
                <a16:creationId xmlns:a16="http://schemas.microsoft.com/office/drawing/2014/main" id="{7960B6C6-8C2A-AE6D-98D2-F94C41D70273}"/>
              </a:ext>
            </a:extLst>
          </p:cNvPr>
          <p:cNvSpPr>
            <a:spLocks noGrp="1"/>
          </p:cNvSpPr>
          <p:nvPr>
            <p:ph sz="quarter" idx="14"/>
          </p:nvPr>
        </p:nvSpPr>
        <p:spPr/>
        <p:txBody>
          <a:bodyPr/>
          <a:lstStyle/>
          <a:p>
            <a:r>
              <a:rPr lang="en-US" dirty="0"/>
              <a:t>Infrastructure </a:t>
            </a:r>
          </a:p>
          <a:p>
            <a:pPr lvl="1"/>
            <a:r>
              <a:rPr lang="en-US" dirty="0"/>
              <a:t>Cluster Capacity</a:t>
            </a:r>
          </a:p>
          <a:p>
            <a:pPr lvl="1"/>
            <a:r>
              <a:rPr lang="en-US" dirty="0"/>
              <a:t>Datastore Capacity</a:t>
            </a:r>
          </a:p>
          <a:p>
            <a:pPr lvl="1"/>
            <a:r>
              <a:rPr lang="en-US" dirty="0"/>
              <a:t>vSAN Capacity</a:t>
            </a:r>
          </a:p>
          <a:p>
            <a:pPr lvl="1"/>
            <a:r>
              <a:rPr lang="en-US" dirty="0"/>
              <a:t>NSX Capacity</a:t>
            </a:r>
          </a:p>
          <a:p>
            <a:r>
              <a:rPr lang="en-US" dirty="0"/>
              <a:t>VM Rightsizing</a:t>
            </a:r>
          </a:p>
          <a:p>
            <a:pPr lvl="1"/>
            <a:r>
              <a:rPr lang="en-US" dirty="0"/>
              <a:t>Oversized can cause performance problem</a:t>
            </a:r>
          </a:p>
          <a:p>
            <a:pPr lvl="1"/>
            <a:r>
              <a:rPr lang="en-US" dirty="0"/>
              <a:t>Undersize cause capacity problem (cannot meet demand)</a:t>
            </a:r>
          </a:p>
          <a:p>
            <a:pPr lvl="1"/>
            <a:r>
              <a:rPr lang="en-US" dirty="0"/>
              <a:t>Only focused on VMs that need adjustment.</a:t>
            </a:r>
          </a:p>
          <a:p>
            <a:r>
              <a:rPr lang="en-US" dirty="0"/>
              <a:t>VM Capacity</a:t>
            </a:r>
          </a:p>
          <a:p>
            <a:pPr lvl="1"/>
            <a:r>
              <a:rPr lang="en-US" dirty="0"/>
              <a:t>Complement VM Rightsizing by showing the entire VM population.</a:t>
            </a:r>
          </a:p>
          <a:p>
            <a:r>
              <a:rPr lang="en-US" dirty="0"/>
              <a:t>VM Reclamation</a:t>
            </a:r>
          </a:p>
          <a:p>
            <a:pPr lvl="1"/>
            <a:r>
              <a:rPr lang="en-US" dirty="0"/>
              <a:t>Contribute to cluster and datastore capacity</a:t>
            </a:r>
          </a:p>
        </p:txBody>
      </p:sp>
      <p:sp>
        <p:nvSpPr>
          <p:cNvPr id="4" name="Subtitle 3">
            <a:extLst>
              <a:ext uri="{FF2B5EF4-FFF2-40B4-BE49-F238E27FC236}">
                <a16:creationId xmlns:a16="http://schemas.microsoft.com/office/drawing/2014/main" id="{07155393-5335-9F06-3A45-752A5943A5B4}"/>
              </a:ext>
            </a:extLst>
          </p:cNvPr>
          <p:cNvSpPr>
            <a:spLocks noGrp="1"/>
          </p:cNvSpPr>
          <p:nvPr>
            <p:ph type="subTitle" idx="10"/>
          </p:nvPr>
        </p:nvSpPr>
        <p:spPr/>
        <p:txBody>
          <a:bodyPr/>
          <a:lstStyle/>
          <a:p>
            <a:r>
              <a:rPr lang="en-US" dirty="0"/>
              <a:t>Use them together as a set</a:t>
            </a:r>
          </a:p>
        </p:txBody>
      </p:sp>
      <p:sp>
        <p:nvSpPr>
          <p:cNvPr id="3" name="Title 2">
            <a:extLst>
              <a:ext uri="{FF2B5EF4-FFF2-40B4-BE49-F238E27FC236}">
                <a16:creationId xmlns:a16="http://schemas.microsoft.com/office/drawing/2014/main" id="{19F00227-2226-757F-3A13-9B91372A73AB}"/>
              </a:ext>
            </a:extLst>
          </p:cNvPr>
          <p:cNvSpPr>
            <a:spLocks noGrp="1"/>
          </p:cNvSpPr>
          <p:nvPr>
            <p:ph type="title"/>
          </p:nvPr>
        </p:nvSpPr>
        <p:spPr/>
        <p:txBody>
          <a:bodyPr/>
          <a:lstStyle/>
          <a:p>
            <a:r>
              <a:rPr lang="en-US" dirty="0"/>
              <a:t>Live Demo: Capacity</a:t>
            </a:r>
          </a:p>
        </p:txBody>
      </p:sp>
    </p:spTree>
    <p:extLst>
      <p:ext uri="{BB962C8B-B14F-4D97-AF65-F5344CB8AC3E}">
        <p14:creationId xmlns:p14="http://schemas.microsoft.com/office/powerpoint/2010/main" val="154811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EBA40DB-14A7-E60C-CD60-9061445C1D13}"/>
              </a:ext>
            </a:extLst>
          </p:cNvPr>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4836849"/>
            <a:ext cx="12188825" cy="2087978"/>
          </a:xfrm>
          <a:prstGeom prst="rect">
            <a:avLst/>
          </a:prstGeom>
        </p:spPr>
      </p:pic>
      <p:sp>
        <p:nvSpPr>
          <p:cNvPr id="4" name="Rectangle 3">
            <a:extLst>
              <a:ext uri="{FF2B5EF4-FFF2-40B4-BE49-F238E27FC236}">
                <a16:creationId xmlns:a16="http://schemas.microsoft.com/office/drawing/2014/main" id="{C6AABCD1-796D-BBEE-6FD0-2492EB5D07C3}"/>
              </a:ext>
            </a:extLst>
          </p:cNvPr>
          <p:cNvSpPr/>
          <p:nvPr/>
        </p:nvSpPr>
        <p:spPr>
          <a:xfrm>
            <a:off x="643296" y="1512093"/>
            <a:ext cx="8248736" cy="2651055"/>
          </a:xfrm>
          <a:custGeom>
            <a:avLst/>
            <a:gdLst>
              <a:gd name="connsiteX0" fmla="*/ 0 w 8248736"/>
              <a:gd name="connsiteY0" fmla="*/ 0 h 2651055"/>
              <a:gd name="connsiteX1" fmla="*/ 604907 w 8248736"/>
              <a:gd name="connsiteY1" fmla="*/ 0 h 2651055"/>
              <a:gd name="connsiteX2" fmla="*/ 1044840 w 8248736"/>
              <a:gd name="connsiteY2" fmla="*/ 0 h 2651055"/>
              <a:gd name="connsiteX3" fmla="*/ 1897209 w 8248736"/>
              <a:gd name="connsiteY3" fmla="*/ 0 h 2651055"/>
              <a:gd name="connsiteX4" fmla="*/ 2502117 w 8248736"/>
              <a:gd name="connsiteY4" fmla="*/ 0 h 2651055"/>
              <a:gd name="connsiteX5" fmla="*/ 3107024 w 8248736"/>
              <a:gd name="connsiteY5" fmla="*/ 0 h 2651055"/>
              <a:gd name="connsiteX6" fmla="*/ 3959393 w 8248736"/>
              <a:gd name="connsiteY6" fmla="*/ 0 h 2651055"/>
              <a:gd name="connsiteX7" fmla="*/ 4481813 w 8248736"/>
              <a:gd name="connsiteY7" fmla="*/ 0 h 2651055"/>
              <a:gd name="connsiteX8" fmla="*/ 5334183 w 8248736"/>
              <a:gd name="connsiteY8" fmla="*/ 0 h 2651055"/>
              <a:gd name="connsiteX9" fmla="*/ 6186552 w 8248736"/>
              <a:gd name="connsiteY9" fmla="*/ 0 h 2651055"/>
              <a:gd name="connsiteX10" fmla="*/ 6873947 w 8248736"/>
              <a:gd name="connsiteY10" fmla="*/ 0 h 2651055"/>
              <a:gd name="connsiteX11" fmla="*/ 8248736 w 8248736"/>
              <a:gd name="connsiteY11" fmla="*/ 0 h 2651055"/>
              <a:gd name="connsiteX12" fmla="*/ 8248736 w 8248736"/>
              <a:gd name="connsiteY12" fmla="*/ 636253 h 2651055"/>
              <a:gd name="connsiteX13" fmla="*/ 8248736 w 8248736"/>
              <a:gd name="connsiteY13" fmla="*/ 1219485 h 2651055"/>
              <a:gd name="connsiteX14" fmla="*/ 8248736 w 8248736"/>
              <a:gd name="connsiteY14" fmla="*/ 1882249 h 2651055"/>
              <a:gd name="connsiteX15" fmla="*/ 8248736 w 8248736"/>
              <a:gd name="connsiteY15" fmla="*/ 2651055 h 2651055"/>
              <a:gd name="connsiteX16" fmla="*/ 7561341 w 8248736"/>
              <a:gd name="connsiteY16" fmla="*/ 2651055 h 2651055"/>
              <a:gd name="connsiteX17" fmla="*/ 6708972 w 8248736"/>
              <a:gd name="connsiteY17" fmla="*/ 2651055 h 2651055"/>
              <a:gd name="connsiteX18" fmla="*/ 6021577 w 8248736"/>
              <a:gd name="connsiteY18" fmla="*/ 2651055 h 2651055"/>
              <a:gd name="connsiteX19" fmla="*/ 5581645 w 8248736"/>
              <a:gd name="connsiteY19" fmla="*/ 2651055 h 2651055"/>
              <a:gd name="connsiteX20" fmla="*/ 5059225 w 8248736"/>
              <a:gd name="connsiteY20" fmla="*/ 2651055 h 2651055"/>
              <a:gd name="connsiteX21" fmla="*/ 4206855 w 8248736"/>
              <a:gd name="connsiteY21" fmla="*/ 2651055 h 2651055"/>
              <a:gd name="connsiteX22" fmla="*/ 3519461 w 8248736"/>
              <a:gd name="connsiteY22" fmla="*/ 2651055 h 2651055"/>
              <a:gd name="connsiteX23" fmla="*/ 2997041 w 8248736"/>
              <a:gd name="connsiteY23" fmla="*/ 2651055 h 2651055"/>
              <a:gd name="connsiteX24" fmla="*/ 2309646 w 8248736"/>
              <a:gd name="connsiteY24" fmla="*/ 2651055 h 2651055"/>
              <a:gd name="connsiteX25" fmla="*/ 1869713 w 8248736"/>
              <a:gd name="connsiteY25" fmla="*/ 2651055 h 2651055"/>
              <a:gd name="connsiteX26" fmla="*/ 1429781 w 8248736"/>
              <a:gd name="connsiteY26" fmla="*/ 2651055 h 2651055"/>
              <a:gd name="connsiteX27" fmla="*/ 742386 w 8248736"/>
              <a:gd name="connsiteY27" fmla="*/ 2651055 h 2651055"/>
              <a:gd name="connsiteX28" fmla="*/ 0 w 8248736"/>
              <a:gd name="connsiteY28" fmla="*/ 2651055 h 2651055"/>
              <a:gd name="connsiteX29" fmla="*/ 0 w 8248736"/>
              <a:gd name="connsiteY29" fmla="*/ 1961781 h 2651055"/>
              <a:gd name="connsiteX30" fmla="*/ 0 w 8248736"/>
              <a:gd name="connsiteY30" fmla="*/ 1325528 h 2651055"/>
              <a:gd name="connsiteX31" fmla="*/ 0 w 8248736"/>
              <a:gd name="connsiteY31" fmla="*/ 742295 h 2651055"/>
              <a:gd name="connsiteX32" fmla="*/ 0 w 8248736"/>
              <a:gd name="connsiteY32" fmla="*/ 0 h 2651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248736" h="2651055" extrusionOk="0">
                <a:moveTo>
                  <a:pt x="0" y="0"/>
                </a:moveTo>
                <a:cubicBezTo>
                  <a:pt x="242064" y="22799"/>
                  <a:pt x="452833" y="-10229"/>
                  <a:pt x="604907" y="0"/>
                </a:cubicBezTo>
                <a:cubicBezTo>
                  <a:pt x="756981" y="10229"/>
                  <a:pt x="887630" y="21628"/>
                  <a:pt x="1044840" y="0"/>
                </a:cubicBezTo>
                <a:cubicBezTo>
                  <a:pt x="1202050" y="-21628"/>
                  <a:pt x="1496188" y="17312"/>
                  <a:pt x="1897209" y="0"/>
                </a:cubicBezTo>
                <a:cubicBezTo>
                  <a:pt x="2298230" y="-17312"/>
                  <a:pt x="2246597" y="13187"/>
                  <a:pt x="2502117" y="0"/>
                </a:cubicBezTo>
                <a:cubicBezTo>
                  <a:pt x="2757637" y="-13187"/>
                  <a:pt x="2851484" y="28690"/>
                  <a:pt x="3107024" y="0"/>
                </a:cubicBezTo>
                <a:cubicBezTo>
                  <a:pt x="3362564" y="-28690"/>
                  <a:pt x="3673917" y="-33995"/>
                  <a:pt x="3959393" y="0"/>
                </a:cubicBezTo>
                <a:cubicBezTo>
                  <a:pt x="4244869" y="33995"/>
                  <a:pt x="4251184" y="-1392"/>
                  <a:pt x="4481813" y="0"/>
                </a:cubicBezTo>
                <a:cubicBezTo>
                  <a:pt x="4712442" y="1392"/>
                  <a:pt x="4971759" y="-12957"/>
                  <a:pt x="5334183" y="0"/>
                </a:cubicBezTo>
                <a:cubicBezTo>
                  <a:pt x="5696607" y="12957"/>
                  <a:pt x="5924928" y="-27623"/>
                  <a:pt x="6186552" y="0"/>
                </a:cubicBezTo>
                <a:cubicBezTo>
                  <a:pt x="6448176" y="27623"/>
                  <a:pt x="6600527" y="-21068"/>
                  <a:pt x="6873947" y="0"/>
                </a:cubicBezTo>
                <a:cubicBezTo>
                  <a:pt x="7147367" y="21068"/>
                  <a:pt x="7679587" y="30985"/>
                  <a:pt x="8248736" y="0"/>
                </a:cubicBezTo>
                <a:cubicBezTo>
                  <a:pt x="8256127" y="312077"/>
                  <a:pt x="8248007" y="326910"/>
                  <a:pt x="8248736" y="636253"/>
                </a:cubicBezTo>
                <a:cubicBezTo>
                  <a:pt x="8249465" y="945596"/>
                  <a:pt x="8220129" y="1065115"/>
                  <a:pt x="8248736" y="1219485"/>
                </a:cubicBezTo>
                <a:cubicBezTo>
                  <a:pt x="8277343" y="1373855"/>
                  <a:pt x="8269103" y="1567165"/>
                  <a:pt x="8248736" y="1882249"/>
                </a:cubicBezTo>
                <a:cubicBezTo>
                  <a:pt x="8228369" y="2197333"/>
                  <a:pt x="8259869" y="2445417"/>
                  <a:pt x="8248736" y="2651055"/>
                </a:cubicBezTo>
                <a:cubicBezTo>
                  <a:pt x="7941077" y="2628615"/>
                  <a:pt x="7844416" y="2616910"/>
                  <a:pt x="7561341" y="2651055"/>
                </a:cubicBezTo>
                <a:cubicBezTo>
                  <a:pt x="7278267" y="2685200"/>
                  <a:pt x="6920555" y="2681390"/>
                  <a:pt x="6708972" y="2651055"/>
                </a:cubicBezTo>
                <a:cubicBezTo>
                  <a:pt x="6497389" y="2620720"/>
                  <a:pt x="6178960" y="2621854"/>
                  <a:pt x="6021577" y="2651055"/>
                </a:cubicBezTo>
                <a:cubicBezTo>
                  <a:pt x="5864194" y="2680256"/>
                  <a:pt x="5778951" y="2661467"/>
                  <a:pt x="5581645" y="2651055"/>
                </a:cubicBezTo>
                <a:cubicBezTo>
                  <a:pt x="5384339" y="2640643"/>
                  <a:pt x="5217353" y="2664035"/>
                  <a:pt x="5059225" y="2651055"/>
                </a:cubicBezTo>
                <a:cubicBezTo>
                  <a:pt x="4901097" y="2638075"/>
                  <a:pt x="4601810" y="2657529"/>
                  <a:pt x="4206855" y="2651055"/>
                </a:cubicBezTo>
                <a:cubicBezTo>
                  <a:pt x="3811900" y="2644582"/>
                  <a:pt x="3786612" y="2674479"/>
                  <a:pt x="3519461" y="2651055"/>
                </a:cubicBezTo>
                <a:cubicBezTo>
                  <a:pt x="3252310" y="2627631"/>
                  <a:pt x="3252078" y="2669463"/>
                  <a:pt x="2997041" y="2651055"/>
                </a:cubicBezTo>
                <a:cubicBezTo>
                  <a:pt x="2742004" y="2632647"/>
                  <a:pt x="2549023" y="2675556"/>
                  <a:pt x="2309646" y="2651055"/>
                </a:cubicBezTo>
                <a:cubicBezTo>
                  <a:pt x="2070269" y="2626554"/>
                  <a:pt x="2022814" y="2631150"/>
                  <a:pt x="1869713" y="2651055"/>
                </a:cubicBezTo>
                <a:cubicBezTo>
                  <a:pt x="1716612" y="2670960"/>
                  <a:pt x="1540032" y="2657898"/>
                  <a:pt x="1429781" y="2651055"/>
                </a:cubicBezTo>
                <a:cubicBezTo>
                  <a:pt x="1319530" y="2644212"/>
                  <a:pt x="996915" y="2661502"/>
                  <a:pt x="742386" y="2651055"/>
                </a:cubicBezTo>
                <a:cubicBezTo>
                  <a:pt x="487857" y="2640608"/>
                  <a:pt x="186602" y="2668396"/>
                  <a:pt x="0" y="2651055"/>
                </a:cubicBezTo>
                <a:cubicBezTo>
                  <a:pt x="20507" y="2426515"/>
                  <a:pt x="5967" y="2233041"/>
                  <a:pt x="0" y="1961781"/>
                </a:cubicBezTo>
                <a:cubicBezTo>
                  <a:pt x="-5967" y="1690521"/>
                  <a:pt x="-2779" y="1560713"/>
                  <a:pt x="0" y="1325528"/>
                </a:cubicBezTo>
                <a:cubicBezTo>
                  <a:pt x="2779" y="1090343"/>
                  <a:pt x="-3970" y="860203"/>
                  <a:pt x="0" y="742295"/>
                </a:cubicBezTo>
                <a:cubicBezTo>
                  <a:pt x="3970" y="624387"/>
                  <a:pt x="36417" y="311885"/>
                  <a:pt x="0" y="0"/>
                </a:cubicBezTo>
                <a:close/>
              </a:path>
            </a:pathLst>
          </a:custGeom>
          <a:noFill/>
          <a:ln w="9525" cap="flat" cmpd="sng" algn="ctr">
            <a:solidFill>
              <a:schemeClr val="dk1"/>
            </a:solidFill>
            <a:prstDash val="solid"/>
            <a:round/>
            <a:headEnd type="none" w="med" len="med"/>
            <a:tailEnd type="none" w="med" len="me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440" tIns="45720" rIns="548640" bIns="45720" numCol="1" spcCol="0" rtlCol="0" fromWordArt="0" anchor="ctr" anchorCtr="0" forceAA="0" compatLnSpc="1">
            <a:prstTxWarp prst="textNoShape">
              <a:avLst/>
            </a:prstTxWarp>
            <a:noAutofit/>
          </a:bodyPr>
          <a:lstStyle/>
          <a:p>
            <a:pPr algn="r">
              <a:spcAft>
                <a:spcPts val="600"/>
              </a:spcAft>
            </a:pPr>
            <a:r>
              <a:rPr lang="en-US" sz="2400" b="1" dirty="0">
                <a:solidFill>
                  <a:srgbClr val="00B0F0"/>
                </a:solidFill>
              </a:rPr>
              <a:t>Performance</a:t>
            </a:r>
          </a:p>
        </p:txBody>
      </p:sp>
      <p:sp>
        <p:nvSpPr>
          <p:cNvPr id="3" name="Subtitle 2">
            <a:extLst>
              <a:ext uri="{FF2B5EF4-FFF2-40B4-BE49-F238E27FC236}">
                <a16:creationId xmlns:a16="http://schemas.microsoft.com/office/drawing/2014/main" id="{5EA16B0A-EC95-CCC5-83B0-66B6303DB81C}"/>
              </a:ext>
            </a:extLst>
          </p:cNvPr>
          <p:cNvSpPr>
            <a:spLocks noGrp="1"/>
          </p:cNvSpPr>
          <p:nvPr>
            <p:ph type="subTitle" idx="10"/>
          </p:nvPr>
        </p:nvSpPr>
        <p:spPr/>
        <p:txBody>
          <a:bodyPr/>
          <a:lstStyle/>
          <a:p>
            <a:r>
              <a:rPr lang="en-US" dirty="0"/>
              <a:t>Examples of what customers globally have shared with me</a:t>
            </a:r>
          </a:p>
        </p:txBody>
      </p:sp>
      <p:sp>
        <p:nvSpPr>
          <p:cNvPr id="2" name="Title 1">
            <a:extLst>
              <a:ext uri="{FF2B5EF4-FFF2-40B4-BE49-F238E27FC236}">
                <a16:creationId xmlns:a16="http://schemas.microsoft.com/office/drawing/2014/main" id="{DB0C83CD-F018-514B-0C57-291B38F2411D}"/>
              </a:ext>
            </a:extLst>
          </p:cNvPr>
          <p:cNvSpPr>
            <a:spLocks noGrp="1"/>
          </p:cNvSpPr>
          <p:nvPr>
            <p:ph type="title"/>
          </p:nvPr>
        </p:nvSpPr>
        <p:spPr/>
        <p:txBody>
          <a:bodyPr/>
          <a:lstStyle/>
          <a:p>
            <a:r>
              <a:rPr lang="en-US" dirty="0"/>
              <a:t>Operational Challenges</a:t>
            </a:r>
          </a:p>
        </p:txBody>
      </p:sp>
      <p:sp>
        <p:nvSpPr>
          <p:cNvPr id="6" name="TextBox 5">
            <a:extLst>
              <a:ext uri="{FF2B5EF4-FFF2-40B4-BE49-F238E27FC236}">
                <a16:creationId xmlns:a16="http://schemas.microsoft.com/office/drawing/2014/main" id="{C274994E-894D-0BC1-D6FD-2B017B4B9B13}"/>
              </a:ext>
            </a:extLst>
          </p:cNvPr>
          <p:cNvSpPr txBox="1"/>
          <p:nvPr/>
        </p:nvSpPr>
        <p:spPr>
          <a:xfrm>
            <a:off x="805502" y="1578351"/>
            <a:ext cx="5479943" cy="1107996"/>
          </a:xfrm>
          <a:prstGeom prst="rect">
            <a:avLst/>
          </a:prstGeom>
          <a:noFill/>
        </p:spPr>
        <p:txBody>
          <a:bodyPr wrap="square" lIns="0" tIns="0" rIns="0" bIns="0" rtlCol="0">
            <a:spAutoFit/>
          </a:bodyPr>
          <a:lstStyle/>
          <a:p>
            <a:r>
              <a:rPr lang="en-US" dirty="0">
                <a:solidFill>
                  <a:schemeClr val="tx2"/>
                </a:solidFill>
                <a:latin typeface="Calibri" panose="020F0502020204030204" pitchFamily="34" charset="0"/>
                <a:cs typeface="Calibri" panose="020F0502020204030204" pitchFamily="34" charset="0"/>
              </a:rPr>
              <a:t>“We get complaints from application team that our infrastructure is slow. But when we check all the counters are okay. App Team say 5-minute interval is too long to detect the issue”</a:t>
            </a:r>
          </a:p>
        </p:txBody>
      </p:sp>
      <p:sp>
        <p:nvSpPr>
          <p:cNvPr id="9" name="TextBox 8">
            <a:extLst>
              <a:ext uri="{FF2B5EF4-FFF2-40B4-BE49-F238E27FC236}">
                <a16:creationId xmlns:a16="http://schemas.microsoft.com/office/drawing/2014/main" id="{0B5662DF-57BA-3026-3989-320582CF68C5}"/>
              </a:ext>
            </a:extLst>
          </p:cNvPr>
          <p:cNvSpPr txBox="1"/>
          <p:nvPr/>
        </p:nvSpPr>
        <p:spPr>
          <a:xfrm>
            <a:off x="805502" y="4327289"/>
            <a:ext cx="5479942" cy="553998"/>
          </a:xfrm>
          <a:prstGeom prst="rect">
            <a:avLst/>
          </a:prstGeom>
          <a:noFill/>
        </p:spPr>
        <p:txBody>
          <a:bodyPr wrap="square" lIns="0" tIns="0" rIns="0" bIns="0" rtlCol="0">
            <a:spAutoFit/>
          </a:bodyPr>
          <a:lstStyle/>
          <a:p>
            <a:pPr algn="l"/>
            <a:r>
              <a:rPr lang="en-US" dirty="0">
                <a:solidFill>
                  <a:schemeClr val="tx2"/>
                </a:solidFill>
                <a:latin typeface="Calibri" panose="020F0502020204030204" pitchFamily="34" charset="0"/>
                <a:cs typeface="Calibri" panose="020F0502020204030204" pitchFamily="34" charset="0"/>
              </a:rPr>
              <a:t>“We want to reclaim resources from oversized, but application team won’t let us”</a:t>
            </a:r>
          </a:p>
        </p:txBody>
      </p:sp>
      <p:sp>
        <p:nvSpPr>
          <p:cNvPr id="10" name="TextBox 9">
            <a:extLst>
              <a:ext uri="{FF2B5EF4-FFF2-40B4-BE49-F238E27FC236}">
                <a16:creationId xmlns:a16="http://schemas.microsoft.com/office/drawing/2014/main" id="{C77DF529-CB5B-5140-1196-C623F8E19E0E}"/>
              </a:ext>
            </a:extLst>
          </p:cNvPr>
          <p:cNvSpPr txBox="1"/>
          <p:nvPr/>
        </p:nvSpPr>
        <p:spPr>
          <a:xfrm>
            <a:off x="805502" y="5085415"/>
            <a:ext cx="5479942" cy="830997"/>
          </a:xfrm>
          <a:prstGeom prst="rect">
            <a:avLst/>
          </a:prstGeom>
          <a:noFill/>
        </p:spPr>
        <p:txBody>
          <a:bodyPr wrap="square" lIns="0" tIns="0" rIns="0" bIns="0" rtlCol="0">
            <a:spAutoFit/>
          </a:bodyPr>
          <a:lstStyle/>
          <a:p>
            <a:r>
              <a:rPr lang="en-US" dirty="0">
                <a:solidFill>
                  <a:schemeClr val="tx2"/>
                </a:solidFill>
                <a:latin typeface="Calibri" panose="020F0502020204030204" pitchFamily="34" charset="0"/>
                <a:cs typeface="Calibri" panose="020F0502020204030204" pitchFamily="34" charset="0"/>
              </a:rPr>
              <a:t>“We see our clusters still have capacity. But how high should we push the utilization? We’re concerned about performance”</a:t>
            </a:r>
          </a:p>
        </p:txBody>
      </p:sp>
      <p:sp>
        <p:nvSpPr>
          <p:cNvPr id="12" name="TextBox 11">
            <a:extLst>
              <a:ext uri="{FF2B5EF4-FFF2-40B4-BE49-F238E27FC236}">
                <a16:creationId xmlns:a16="http://schemas.microsoft.com/office/drawing/2014/main" id="{04EEADF8-7B96-C51E-CE50-A0AA8154C2E1}"/>
              </a:ext>
            </a:extLst>
          </p:cNvPr>
          <p:cNvSpPr txBox="1"/>
          <p:nvPr/>
        </p:nvSpPr>
        <p:spPr>
          <a:xfrm>
            <a:off x="805502" y="6120540"/>
            <a:ext cx="5462212" cy="553998"/>
          </a:xfrm>
          <a:prstGeom prst="rect">
            <a:avLst/>
          </a:prstGeom>
          <a:noFill/>
        </p:spPr>
        <p:txBody>
          <a:bodyPr wrap="square" lIns="0" tIns="0" rIns="0" bIns="0" rtlCol="0">
            <a:spAutoFit/>
          </a:bodyPr>
          <a:lstStyle>
            <a:defPPr>
              <a:defRPr lang="en-US"/>
            </a:defPPr>
            <a:lvl1pPr>
              <a:lnSpc>
                <a:spcPct val="130000"/>
              </a:lnSpc>
              <a:defRPr sz="1600">
                <a:solidFill>
                  <a:schemeClr val="tx2"/>
                </a:solidFill>
                <a:latin typeface="Calibri" panose="020F0502020204030204" pitchFamily="34" charset="0"/>
                <a:cs typeface="Calibri" panose="020F0502020204030204" pitchFamily="34" charset="0"/>
              </a:defRPr>
            </a:lvl1pPr>
          </a:lstStyle>
          <a:p>
            <a:pPr>
              <a:lnSpc>
                <a:spcPct val="100000"/>
              </a:lnSpc>
            </a:pPr>
            <a:r>
              <a:rPr lang="en-US" sz="1800" dirty="0"/>
              <a:t>“How to justify tech refresh? Our utilization is not high enough”</a:t>
            </a:r>
          </a:p>
        </p:txBody>
      </p:sp>
      <p:sp>
        <p:nvSpPr>
          <p:cNvPr id="13" name="TextBox 12">
            <a:extLst>
              <a:ext uri="{FF2B5EF4-FFF2-40B4-BE49-F238E27FC236}">
                <a16:creationId xmlns:a16="http://schemas.microsoft.com/office/drawing/2014/main" id="{232EDAAC-E5AC-F4E0-928A-0FA6EF7C6E9F}"/>
              </a:ext>
            </a:extLst>
          </p:cNvPr>
          <p:cNvSpPr txBox="1"/>
          <p:nvPr/>
        </p:nvSpPr>
        <p:spPr>
          <a:xfrm>
            <a:off x="805502" y="2846365"/>
            <a:ext cx="5450831" cy="553998"/>
          </a:xfrm>
          <a:prstGeom prst="rect">
            <a:avLst/>
          </a:prstGeom>
          <a:noFill/>
        </p:spPr>
        <p:txBody>
          <a:bodyPr wrap="square" lIns="0" tIns="0" rIns="0" bIns="0" rtlCol="0">
            <a:spAutoFit/>
          </a:bodyPr>
          <a:lstStyle>
            <a:defPPr>
              <a:defRPr lang="en-US"/>
            </a:defPPr>
            <a:lvl1pPr>
              <a:lnSpc>
                <a:spcPct val="130000"/>
              </a:lnSpc>
              <a:defRPr sz="1600">
                <a:solidFill>
                  <a:schemeClr val="tx2"/>
                </a:solidFill>
                <a:latin typeface="Calibri" panose="020F0502020204030204" pitchFamily="34" charset="0"/>
                <a:cs typeface="Calibri" panose="020F0502020204030204" pitchFamily="34" charset="0"/>
              </a:defRPr>
            </a:lvl1pPr>
          </a:lstStyle>
          <a:p>
            <a:pPr>
              <a:lnSpc>
                <a:spcPct val="100000"/>
              </a:lnSpc>
            </a:pPr>
            <a:r>
              <a:rPr lang="en-US" sz="1800" dirty="0"/>
              <a:t>“How to know the problem before application team complains? What are the KPI or leading indicators?”</a:t>
            </a:r>
          </a:p>
        </p:txBody>
      </p:sp>
      <p:sp>
        <p:nvSpPr>
          <p:cNvPr id="11" name="Rectangle 10">
            <a:extLst>
              <a:ext uri="{FF2B5EF4-FFF2-40B4-BE49-F238E27FC236}">
                <a16:creationId xmlns:a16="http://schemas.microsoft.com/office/drawing/2014/main" id="{8FF3FFD1-40BA-C608-40E9-14F29B1C0487}"/>
              </a:ext>
            </a:extLst>
          </p:cNvPr>
          <p:cNvSpPr/>
          <p:nvPr/>
        </p:nvSpPr>
        <p:spPr>
          <a:xfrm>
            <a:off x="643296" y="4254639"/>
            <a:ext cx="8248736" cy="2438858"/>
          </a:xfrm>
          <a:custGeom>
            <a:avLst/>
            <a:gdLst>
              <a:gd name="connsiteX0" fmla="*/ 0 w 8248736"/>
              <a:gd name="connsiteY0" fmla="*/ 0 h 2438858"/>
              <a:gd name="connsiteX1" fmla="*/ 604907 w 8248736"/>
              <a:gd name="connsiteY1" fmla="*/ 0 h 2438858"/>
              <a:gd name="connsiteX2" fmla="*/ 1044840 w 8248736"/>
              <a:gd name="connsiteY2" fmla="*/ 0 h 2438858"/>
              <a:gd name="connsiteX3" fmla="*/ 1897209 w 8248736"/>
              <a:gd name="connsiteY3" fmla="*/ 0 h 2438858"/>
              <a:gd name="connsiteX4" fmla="*/ 2502117 w 8248736"/>
              <a:gd name="connsiteY4" fmla="*/ 0 h 2438858"/>
              <a:gd name="connsiteX5" fmla="*/ 3107024 w 8248736"/>
              <a:gd name="connsiteY5" fmla="*/ 0 h 2438858"/>
              <a:gd name="connsiteX6" fmla="*/ 3959393 w 8248736"/>
              <a:gd name="connsiteY6" fmla="*/ 0 h 2438858"/>
              <a:gd name="connsiteX7" fmla="*/ 4481813 w 8248736"/>
              <a:gd name="connsiteY7" fmla="*/ 0 h 2438858"/>
              <a:gd name="connsiteX8" fmla="*/ 5334183 w 8248736"/>
              <a:gd name="connsiteY8" fmla="*/ 0 h 2438858"/>
              <a:gd name="connsiteX9" fmla="*/ 6186552 w 8248736"/>
              <a:gd name="connsiteY9" fmla="*/ 0 h 2438858"/>
              <a:gd name="connsiteX10" fmla="*/ 6873947 w 8248736"/>
              <a:gd name="connsiteY10" fmla="*/ 0 h 2438858"/>
              <a:gd name="connsiteX11" fmla="*/ 8248736 w 8248736"/>
              <a:gd name="connsiteY11" fmla="*/ 0 h 2438858"/>
              <a:gd name="connsiteX12" fmla="*/ 8248736 w 8248736"/>
              <a:gd name="connsiteY12" fmla="*/ 585326 h 2438858"/>
              <a:gd name="connsiteX13" fmla="*/ 8248736 w 8248736"/>
              <a:gd name="connsiteY13" fmla="*/ 1121875 h 2438858"/>
              <a:gd name="connsiteX14" fmla="*/ 8248736 w 8248736"/>
              <a:gd name="connsiteY14" fmla="*/ 1731589 h 2438858"/>
              <a:gd name="connsiteX15" fmla="*/ 8248736 w 8248736"/>
              <a:gd name="connsiteY15" fmla="*/ 2438858 h 2438858"/>
              <a:gd name="connsiteX16" fmla="*/ 7561341 w 8248736"/>
              <a:gd name="connsiteY16" fmla="*/ 2438858 h 2438858"/>
              <a:gd name="connsiteX17" fmla="*/ 6708972 w 8248736"/>
              <a:gd name="connsiteY17" fmla="*/ 2438858 h 2438858"/>
              <a:gd name="connsiteX18" fmla="*/ 6021577 w 8248736"/>
              <a:gd name="connsiteY18" fmla="*/ 2438858 h 2438858"/>
              <a:gd name="connsiteX19" fmla="*/ 5581645 w 8248736"/>
              <a:gd name="connsiteY19" fmla="*/ 2438858 h 2438858"/>
              <a:gd name="connsiteX20" fmla="*/ 5059225 w 8248736"/>
              <a:gd name="connsiteY20" fmla="*/ 2438858 h 2438858"/>
              <a:gd name="connsiteX21" fmla="*/ 4206855 w 8248736"/>
              <a:gd name="connsiteY21" fmla="*/ 2438858 h 2438858"/>
              <a:gd name="connsiteX22" fmla="*/ 3519461 w 8248736"/>
              <a:gd name="connsiteY22" fmla="*/ 2438858 h 2438858"/>
              <a:gd name="connsiteX23" fmla="*/ 2997041 w 8248736"/>
              <a:gd name="connsiteY23" fmla="*/ 2438858 h 2438858"/>
              <a:gd name="connsiteX24" fmla="*/ 2309646 w 8248736"/>
              <a:gd name="connsiteY24" fmla="*/ 2438858 h 2438858"/>
              <a:gd name="connsiteX25" fmla="*/ 1869713 w 8248736"/>
              <a:gd name="connsiteY25" fmla="*/ 2438858 h 2438858"/>
              <a:gd name="connsiteX26" fmla="*/ 1429781 w 8248736"/>
              <a:gd name="connsiteY26" fmla="*/ 2438858 h 2438858"/>
              <a:gd name="connsiteX27" fmla="*/ 742386 w 8248736"/>
              <a:gd name="connsiteY27" fmla="*/ 2438858 h 2438858"/>
              <a:gd name="connsiteX28" fmla="*/ 0 w 8248736"/>
              <a:gd name="connsiteY28" fmla="*/ 2438858 h 2438858"/>
              <a:gd name="connsiteX29" fmla="*/ 0 w 8248736"/>
              <a:gd name="connsiteY29" fmla="*/ 1804755 h 2438858"/>
              <a:gd name="connsiteX30" fmla="*/ 0 w 8248736"/>
              <a:gd name="connsiteY30" fmla="*/ 1219429 h 2438858"/>
              <a:gd name="connsiteX31" fmla="*/ 0 w 8248736"/>
              <a:gd name="connsiteY31" fmla="*/ 682880 h 2438858"/>
              <a:gd name="connsiteX32" fmla="*/ 0 w 8248736"/>
              <a:gd name="connsiteY32" fmla="*/ 0 h 243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248736" h="2438858" extrusionOk="0">
                <a:moveTo>
                  <a:pt x="0" y="0"/>
                </a:moveTo>
                <a:cubicBezTo>
                  <a:pt x="242064" y="22799"/>
                  <a:pt x="452833" y="-10229"/>
                  <a:pt x="604907" y="0"/>
                </a:cubicBezTo>
                <a:cubicBezTo>
                  <a:pt x="756981" y="10229"/>
                  <a:pt x="887630" y="21628"/>
                  <a:pt x="1044840" y="0"/>
                </a:cubicBezTo>
                <a:cubicBezTo>
                  <a:pt x="1202050" y="-21628"/>
                  <a:pt x="1496188" y="17312"/>
                  <a:pt x="1897209" y="0"/>
                </a:cubicBezTo>
                <a:cubicBezTo>
                  <a:pt x="2298230" y="-17312"/>
                  <a:pt x="2246597" y="13187"/>
                  <a:pt x="2502117" y="0"/>
                </a:cubicBezTo>
                <a:cubicBezTo>
                  <a:pt x="2757637" y="-13187"/>
                  <a:pt x="2851484" y="28690"/>
                  <a:pt x="3107024" y="0"/>
                </a:cubicBezTo>
                <a:cubicBezTo>
                  <a:pt x="3362564" y="-28690"/>
                  <a:pt x="3673917" y="-33995"/>
                  <a:pt x="3959393" y="0"/>
                </a:cubicBezTo>
                <a:cubicBezTo>
                  <a:pt x="4244869" y="33995"/>
                  <a:pt x="4251184" y="-1392"/>
                  <a:pt x="4481813" y="0"/>
                </a:cubicBezTo>
                <a:cubicBezTo>
                  <a:pt x="4712442" y="1392"/>
                  <a:pt x="4971759" y="-12957"/>
                  <a:pt x="5334183" y="0"/>
                </a:cubicBezTo>
                <a:cubicBezTo>
                  <a:pt x="5696607" y="12957"/>
                  <a:pt x="5924928" y="-27623"/>
                  <a:pt x="6186552" y="0"/>
                </a:cubicBezTo>
                <a:cubicBezTo>
                  <a:pt x="6448176" y="27623"/>
                  <a:pt x="6600527" y="-21068"/>
                  <a:pt x="6873947" y="0"/>
                </a:cubicBezTo>
                <a:cubicBezTo>
                  <a:pt x="7147367" y="21068"/>
                  <a:pt x="7679587" y="30985"/>
                  <a:pt x="8248736" y="0"/>
                </a:cubicBezTo>
                <a:cubicBezTo>
                  <a:pt x="8265986" y="162291"/>
                  <a:pt x="8256288" y="351750"/>
                  <a:pt x="8248736" y="585326"/>
                </a:cubicBezTo>
                <a:cubicBezTo>
                  <a:pt x="8241184" y="818902"/>
                  <a:pt x="8228425" y="1001729"/>
                  <a:pt x="8248736" y="1121875"/>
                </a:cubicBezTo>
                <a:cubicBezTo>
                  <a:pt x="8269047" y="1242021"/>
                  <a:pt x="8252248" y="1476349"/>
                  <a:pt x="8248736" y="1731589"/>
                </a:cubicBezTo>
                <a:cubicBezTo>
                  <a:pt x="8245224" y="1986829"/>
                  <a:pt x="8271844" y="2188940"/>
                  <a:pt x="8248736" y="2438858"/>
                </a:cubicBezTo>
                <a:cubicBezTo>
                  <a:pt x="7941077" y="2416418"/>
                  <a:pt x="7844416" y="2404713"/>
                  <a:pt x="7561341" y="2438858"/>
                </a:cubicBezTo>
                <a:cubicBezTo>
                  <a:pt x="7278267" y="2473003"/>
                  <a:pt x="6920555" y="2469193"/>
                  <a:pt x="6708972" y="2438858"/>
                </a:cubicBezTo>
                <a:cubicBezTo>
                  <a:pt x="6497389" y="2408523"/>
                  <a:pt x="6178960" y="2409657"/>
                  <a:pt x="6021577" y="2438858"/>
                </a:cubicBezTo>
                <a:cubicBezTo>
                  <a:pt x="5864194" y="2468059"/>
                  <a:pt x="5778951" y="2449270"/>
                  <a:pt x="5581645" y="2438858"/>
                </a:cubicBezTo>
                <a:cubicBezTo>
                  <a:pt x="5384339" y="2428446"/>
                  <a:pt x="5217353" y="2451838"/>
                  <a:pt x="5059225" y="2438858"/>
                </a:cubicBezTo>
                <a:cubicBezTo>
                  <a:pt x="4901097" y="2425878"/>
                  <a:pt x="4601810" y="2445332"/>
                  <a:pt x="4206855" y="2438858"/>
                </a:cubicBezTo>
                <a:cubicBezTo>
                  <a:pt x="3811900" y="2432385"/>
                  <a:pt x="3786612" y="2462282"/>
                  <a:pt x="3519461" y="2438858"/>
                </a:cubicBezTo>
                <a:cubicBezTo>
                  <a:pt x="3252310" y="2415434"/>
                  <a:pt x="3252078" y="2457266"/>
                  <a:pt x="2997041" y="2438858"/>
                </a:cubicBezTo>
                <a:cubicBezTo>
                  <a:pt x="2742004" y="2420450"/>
                  <a:pt x="2549023" y="2463359"/>
                  <a:pt x="2309646" y="2438858"/>
                </a:cubicBezTo>
                <a:cubicBezTo>
                  <a:pt x="2070269" y="2414357"/>
                  <a:pt x="2022814" y="2418953"/>
                  <a:pt x="1869713" y="2438858"/>
                </a:cubicBezTo>
                <a:cubicBezTo>
                  <a:pt x="1716612" y="2458763"/>
                  <a:pt x="1540032" y="2445701"/>
                  <a:pt x="1429781" y="2438858"/>
                </a:cubicBezTo>
                <a:cubicBezTo>
                  <a:pt x="1319530" y="2432015"/>
                  <a:pt x="996915" y="2449305"/>
                  <a:pt x="742386" y="2438858"/>
                </a:cubicBezTo>
                <a:cubicBezTo>
                  <a:pt x="487857" y="2428411"/>
                  <a:pt x="186602" y="2456199"/>
                  <a:pt x="0" y="2438858"/>
                </a:cubicBezTo>
                <a:cubicBezTo>
                  <a:pt x="13710" y="2194711"/>
                  <a:pt x="-21218" y="2043135"/>
                  <a:pt x="0" y="1804755"/>
                </a:cubicBezTo>
                <a:cubicBezTo>
                  <a:pt x="21218" y="1566375"/>
                  <a:pt x="-28234" y="1453438"/>
                  <a:pt x="0" y="1219429"/>
                </a:cubicBezTo>
                <a:cubicBezTo>
                  <a:pt x="28234" y="985420"/>
                  <a:pt x="-10708" y="799285"/>
                  <a:pt x="0" y="682880"/>
                </a:cubicBezTo>
                <a:cubicBezTo>
                  <a:pt x="10708" y="566475"/>
                  <a:pt x="1688" y="195157"/>
                  <a:pt x="0" y="0"/>
                </a:cubicBezTo>
                <a:close/>
              </a:path>
            </a:pathLst>
          </a:custGeom>
          <a:noFill/>
          <a:ln w="9525" cap="flat" cmpd="sng" algn="ctr">
            <a:solidFill>
              <a:schemeClr val="dk1"/>
            </a:solidFill>
            <a:prstDash val="solid"/>
            <a:round/>
            <a:headEnd type="none" w="med" len="med"/>
            <a:tailEnd type="none" w="med" len="me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440" tIns="45720" rIns="548640" bIns="45720" numCol="1" spcCol="0" rtlCol="0" fromWordArt="0" anchor="ctr" anchorCtr="0" forceAA="0" compatLnSpc="1">
            <a:prstTxWarp prst="textNoShape">
              <a:avLst/>
            </a:prstTxWarp>
            <a:noAutofit/>
          </a:bodyPr>
          <a:lstStyle/>
          <a:p>
            <a:pPr algn="r">
              <a:spcAft>
                <a:spcPts val="600"/>
              </a:spcAft>
            </a:pPr>
            <a:r>
              <a:rPr lang="en-US" sz="2400" b="1" dirty="0">
                <a:solidFill>
                  <a:srgbClr val="00B0F0"/>
                </a:solidFill>
              </a:rPr>
              <a:t>Capacity</a:t>
            </a:r>
          </a:p>
        </p:txBody>
      </p:sp>
      <p:grpSp>
        <p:nvGrpSpPr>
          <p:cNvPr id="16" name="Group 15">
            <a:extLst>
              <a:ext uri="{FF2B5EF4-FFF2-40B4-BE49-F238E27FC236}">
                <a16:creationId xmlns:a16="http://schemas.microsoft.com/office/drawing/2014/main" id="{FC9CA773-2BEF-AC25-C1D0-37BFE46F835E}"/>
              </a:ext>
            </a:extLst>
          </p:cNvPr>
          <p:cNvGrpSpPr/>
          <p:nvPr/>
        </p:nvGrpSpPr>
        <p:grpSpPr>
          <a:xfrm>
            <a:off x="9021281" y="2995319"/>
            <a:ext cx="3446352" cy="2322395"/>
            <a:chOff x="8675841" y="2458871"/>
            <a:chExt cx="3446352" cy="2322395"/>
          </a:xfrm>
        </p:grpSpPr>
        <p:sp>
          <p:nvSpPr>
            <p:cNvPr id="7" name="Arrow: Curved Left 6">
              <a:extLst>
                <a:ext uri="{FF2B5EF4-FFF2-40B4-BE49-F238E27FC236}">
                  <a16:creationId xmlns:a16="http://schemas.microsoft.com/office/drawing/2014/main" id="{AF94E5CB-7E8C-ED80-8AB7-E6EC611E9835}"/>
                </a:ext>
              </a:extLst>
            </p:cNvPr>
            <p:cNvSpPr/>
            <p:nvPr/>
          </p:nvSpPr>
          <p:spPr>
            <a:xfrm>
              <a:off x="8675841" y="2943367"/>
              <a:ext cx="837063" cy="1837899"/>
            </a:xfrm>
            <a:prstGeom prst="curvedLef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4" name="Arrow: Curved Left 13">
              <a:extLst>
                <a:ext uri="{FF2B5EF4-FFF2-40B4-BE49-F238E27FC236}">
                  <a16:creationId xmlns:a16="http://schemas.microsoft.com/office/drawing/2014/main" id="{9DC3392A-7F4D-9EAC-55F7-66C072F65B95}"/>
                </a:ext>
              </a:extLst>
            </p:cNvPr>
            <p:cNvSpPr/>
            <p:nvPr/>
          </p:nvSpPr>
          <p:spPr>
            <a:xfrm flipV="1">
              <a:off x="8684111" y="2458871"/>
              <a:ext cx="837063" cy="1837899"/>
            </a:xfrm>
            <a:prstGeom prst="curvedLef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 name="TextBox 7">
              <a:extLst>
                <a:ext uri="{FF2B5EF4-FFF2-40B4-BE49-F238E27FC236}">
                  <a16:creationId xmlns:a16="http://schemas.microsoft.com/office/drawing/2014/main" id="{FEE4FC5F-8B0D-F96C-0A81-82C407FC1ED1}"/>
                </a:ext>
              </a:extLst>
            </p:cNvPr>
            <p:cNvSpPr txBox="1"/>
            <p:nvPr/>
          </p:nvSpPr>
          <p:spPr>
            <a:xfrm>
              <a:off x="9611007" y="3429000"/>
              <a:ext cx="2511186" cy="276999"/>
            </a:xfrm>
            <a:prstGeom prst="rect">
              <a:avLst/>
            </a:prstGeom>
            <a:noFill/>
          </p:spPr>
          <p:txBody>
            <a:bodyPr wrap="square" lIns="0" tIns="0" rIns="0" bIns="0" rtlCol="0">
              <a:spAutoFit/>
            </a:bodyPr>
            <a:lstStyle/>
            <a:p>
              <a:pPr algn="l"/>
              <a:r>
                <a:rPr lang="en-US" dirty="0">
                  <a:solidFill>
                    <a:srgbClr val="FF0000"/>
                  </a:solidFill>
                </a:rPr>
                <a:t>Interdependence.</a:t>
              </a:r>
            </a:p>
          </p:txBody>
        </p:sp>
      </p:grpSp>
      <p:sp>
        <p:nvSpPr>
          <p:cNvPr id="15" name="TextBox 14">
            <a:extLst>
              <a:ext uri="{FF2B5EF4-FFF2-40B4-BE49-F238E27FC236}">
                <a16:creationId xmlns:a16="http://schemas.microsoft.com/office/drawing/2014/main" id="{4487234E-782A-C4FF-8CA8-244CD37627B3}"/>
              </a:ext>
            </a:extLst>
          </p:cNvPr>
          <p:cNvSpPr txBox="1"/>
          <p:nvPr/>
        </p:nvSpPr>
        <p:spPr>
          <a:xfrm>
            <a:off x="9858344" y="4291843"/>
            <a:ext cx="2654205" cy="1754326"/>
          </a:xfrm>
          <a:prstGeom prst="rect">
            <a:avLst/>
          </a:prstGeom>
          <a:noFill/>
        </p:spPr>
        <p:txBody>
          <a:bodyPr wrap="square">
            <a:spAutoFit/>
          </a:bodyPr>
          <a:lstStyle/>
          <a:p>
            <a:pPr algn="l"/>
            <a:r>
              <a:rPr lang="en-US" sz="1800" dirty="0">
                <a:solidFill>
                  <a:schemeClr val="tx2"/>
                </a:solidFill>
              </a:rPr>
              <a:t>What’s the best practice for Performance Management</a:t>
            </a:r>
            <a:r>
              <a:rPr lang="en-US" dirty="0">
                <a:solidFill>
                  <a:schemeClr val="tx2"/>
                </a:solidFill>
              </a:rPr>
              <a:t>? </a:t>
            </a:r>
            <a:br>
              <a:rPr lang="en-US" dirty="0">
                <a:solidFill>
                  <a:schemeClr val="tx2"/>
                </a:solidFill>
              </a:rPr>
            </a:br>
            <a:r>
              <a:rPr lang="en-US" dirty="0">
                <a:solidFill>
                  <a:schemeClr val="tx2"/>
                </a:solidFill>
              </a:rPr>
              <a:t>For Capacity Management?</a:t>
            </a:r>
            <a:endParaRPr lang="en-US" sz="1800" dirty="0">
              <a:solidFill>
                <a:schemeClr val="tx2"/>
              </a:solidFill>
            </a:endParaRPr>
          </a:p>
        </p:txBody>
      </p:sp>
      <p:sp>
        <p:nvSpPr>
          <p:cNvPr id="18" name="TextBox 17">
            <a:extLst>
              <a:ext uri="{FF2B5EF4-FFF2-40B4-BE49-F238E27FC236}">
                <a16:creationId xmlns:a16="http://schemas.microsoft.com/office/drawing/2014/main" id="{03CC435A-AAE4-A73A-650A-757CF6356409}"/>
              </a:ext>
            </a:extLst>
          </p:cNvPr>
          <p:cNvSpPr txBox="1"/>
          <p:nvPr/>
        </p:nvSpPr>
        <p:spPr>
          <a:xfrm>
            <a:off x="805502" y="3560382"/>
            <a:ext cx="5450831" cy="553998"/>
          </a:xfrm>
          <a:prstGeom prst="rect">
            <a:avLst/>
          </a:prstGeom>
          <a:noFill/>
        </p:spPr>
        <p:txBody>
          <a:bodyPr wrap="square" lIns="0" tIns="0" rIns="0" bIns="0" rtlCol="0">
            <a:spAutoFit/>
          </a:bodyPr>
          <a:lstStyle>
            <a:defPPr>
              <a:defRPr lang="en-US"/>
            </a:defPPr>
            <a:lvl1pPr>
              <a:lnSpc>
                <a:spcPct val="130000"/>
              </a:lnSpc>
              <a:defRPr sz="1600">
                <a:solidFill>
                  <a:schemeClr val="tx2"/>
                </a:solidFill>
                <a:latin typeface="Calibri" panose="020F0502020204030204" pitchFamily="34" charset="0"/>
                <a:cs typeface="Calibri" panose="020F0502020204030204" pitchFamily="34" charset="0"/>
              </a:defRPr>
            </a:lvl1pPr>
          </a:lstStyle>
          <a:p>
            <a:pPr>
              <a:lnSpc>
                <a:spcPct val="100000"/>
              </a:lnSpc>
            </a:pPr>
            <a:r>
              <a:rPr lang="en-US" sz="1800" dirty="0"/>
              <a:t>“How to do end-to-end monitoring, and have 1 console that all team can agree on?”</a:t>
            </a:r>
          </a:p>
        </p:txBody>
      </p:sp>
    </p:spTree>
    <p:extLst>
      <p:ext uri="{BB962C8B-B14F-4D97-AF65-F5344CB8AC3E}">
        <p14:creationId xmlns:p14="http://schemas.microsoft.com/office/powerpoint/2010/main" val="1945996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9" grpId="0"/>
      <p:bldP spid="10" grpId="0"/>
      <p:bldP spid="12" grpId="0"/>
      <p:bldP spid="13" grpId="0"/>
      <p:bldP spid="11" grpId="0" animBg="1"/>
      <p:bldP spid="15" grpId="0"/>
      <p:bldP spid="1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EFE8FEE-743D-42F9-9092-D0569194E45D}"/>
              </a:ext>
            </a:extLst>
          </p:cNvPr>
          <p:cNvSpPr/>
          <p:nvPr/>
        </p:nvSpPr>
        <p:spPr>
          <a:xfrm>
            <a:off x="2306653" y="0"/>
            <a:ext cx="9724673" cy="1621910"/>
          </a:xfrm>
          <a:prstGeom prst="rect">
            <a:avLst/>
          </a:prstGeom>
          <a:solidFill>
            <a:schemeClr val="bg1">
              <a:lumMod val="9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2400" b="1">
                <a:solidFill>
                  <a:schemeClr val="bg2">
                    <a:lumMod val="10000"/>
                  </a:schemeClr>
                </a:solidFill>
                <a:latin typeface="Calibri" panose="020F0502020204030204" pitchFamily="34" charset="0"/>
                <a:cs typeface="Calibri" panose="020F0502020204030204" pitchFamily="34" charset="0"/>
              </a:rPr>
              <a:t>Level: World</a:t>
            </a:r>
          </a:p>
        </p:txBody>
      </p:sp>
      <p:sp>
        <p:nvSpPr>
          <p:cNvPr id="8" name="Rectangle 7">
            <a:extLst>
              <a:ext uri="{FF2B5EF4-FFF2-40B4-BE49-F238E27FC236}">
                <a16:creationId xmlns:a16="http://schemas.microsoft.com/office/drawing/2014/main" id="{713F1CE5-A6DC-40D0-B93C-52B4A28C9C89}"/>
              </a:ext>
            </a:extLst>
          </p:cNvPr>
          <p:cNvSpPr/>
          <p:nvPr/>
        </p:nvSpPr>
        <p:spPr>
          <a:xfrm>
            <a:off x="2306654" y="5770350"/>
            <a:ext cx="9724673" cy="1087524"/>
          </a:xfrm>
          <a:prstGeom prst="rect">
            <a:avLst/>
          </a:prstGeom>
          <a:solidFill>
            <a:schemeClr val="bg1">
              <a:lumMod val="9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2400" b="1">
                <a:solidFill>
                  <a:schemeClr val="bg2">
                    <a:lumMod val="10000"/>
                  </a:schemeClr>
                </a:solidFill>
                <a:latin typeface="Calibri" panose="020F0502020204030204" pitchFamily="34" charset="0"/>
                <a:cs typeface="Calibri" panose="020F0502020204030204" pitchFamily="34" charset="0"/>
              </a:rPr>
              <a:t>Level: VM</a:t>
            </a:r>
          </a:p>
        </p:txBody>
      </p:sp>
      <p:sp>
        <p:nvSpPr>
          <p:cNvPr id="9" name="Rectangle 8">
            <a:extLst>
              <a:ext uri="{FF2B5EF4-FFF2-40B4-BE49-F238E27FC236}">
                <a16:creationId xmlns:a16="http://schemas.microsoft.com/office/drawing/2014/main" id="{0FB71F3C-F905-412F-81AE-61C7EFAA2EDB}"/>
              </a:ext>
            </a:extLst>
          </p:cNvPr>
          <p:cNvSpPr/>
          <p:nvPr/>
        </p:nvSpPr>
        <p:spPr>
          <a:xfrm>
            <a:off x="2306654" y="4514919"/>
            <a:ext cx="9724673" cy="1253914"/>
          </a:xfrm>
          <a:prstGeom prst="rect">
            <a:avLst/>
          </a:prstGeom>
          <a:solidFill>
            <a:schemeClr val="bg1">
              <a:lumMod val="9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2400" b="1">
                <a:solidFill>
                  <a:schemeClr val="bg2">
                    <a:lumMod val="10000"/>
                  </a:schemeClr>
                </a:solidFill>
                <a:latin typeface="Calibri" panose="020F0502020204030204" pitchFamily="34" charset="0"/>
                <a:cs typeface="Calibri" panose="020F0502020204030204" pitchFamily="34" charset="0"/>
              </a:rPr>
              <a:t>Level: ESXi</a:t>
            </a:r>
          </a:p>
        </p:txBody>
      </p:sp>
      <p:sp>
        <p:nvSpPr>
          <p:cNvPr id="10" name="Rectangle 9">
            <a:extLst>
              <a:ext uri="{FF2B5EF4-FFF2-40B4-BE49-F238E27FC236}">
                <a16:creationId xmlns:a16="http://schemas.microsoft.com/office/drawing/2014/main" id="{0CFE9FBA-6C43-4361-B1C2-4BD0D771577A}"/>
              </a:ext>
            </a:extLst>
          </p:cNvPr>
          <p:cNvSpPr/>
          <p:nvPr/>
        </p:nvSpPr>
        <p:spPr>
          <a:xfrm>
            <a:off x="2306654" y="1623426"/>
            <a:ext cx="9724673" cy="2887091"/>
          </a:xfrm>
          <a:prstGeom prst="rect">
            <a:avLst/>
          </a:prstGeom>
          <a:solidFill>
            <a:schemeClr val="bg1">
              <a:lumMod val="9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2400" b="1">
                <a:solidFill>
                  <a:schemeClr val="bg2">
                    <a:lumMod val="10000"/>
                  </a:schemeClr>
                </a:solidFill>
                <a:latin typeface="Calibri" panose="020F0502020204030204" pitchFamily="34" charset="0"/>
                <a:cs typeface="Calibri" panose="020F0502020204030204" pitchFamily="34" charset="0"/>
              </a:rPr>
              <a:t>Level: Cluster</a:t>
            </a:r>
          </a:p>
        </p:txBody>
      </p:sp>
      <p:sp>
        <p:nvSpPr>
          <p:cNvPr id="3" name="Title 1">
            <a:extLst>
              <a:ext uri="{FF2B5EF4-FFF2-40B4-BE49-F238E27FC236}">
                <a16:creationId xmlns:a16="http://schemas.microsoft.com/office/drawing/2014/main" id="{8AFEC4DC-D839-46BD-B5EE-DCF6B2D42F01}"/>
              </a:ext>
            </a:extLst>
          </p:cNvPr>
          <p:cNvSpPr txBox="1">
            <a:spLocks/>
          </p:cNvSpPr>
          <p:nvPr/>
        </p:nvSpPr>
        <p:spPr>
          <a:xfrm>
            <a:off x="-19473" y="1058044"/>
            <a:ext cx="1668000" cy="513000"/>
          </a:xfrm>
          <a:prstGeom prst="rect">
            <a:avLst/>
          </a:prstGeom>
        </p:spPr>
        <p:style>
          <a:lnRef idx="0">
            <a:schemeClr val="accent2"/>
          </a:lnRef>
          <a:fillRef idx="3">
            <a:schemeClr val="accent2"/>
          </a:fillRef>
          <a:effectRef idx="3">
            <a:schemeClr val="accent2"/>
          </a:effectRef>
          <a:fontRef idx="minor">
            <a:schemeClr val="lt1"/>
          </a:fontRef>
        </p:style>
        <p:txBody>
          <a:bodyPr vert="horz" wrap="none" lIns="0" tIns="0" rIns="0" bIns="0" rtlCol="0" anchor="ctr">
            <a:noAutofit/>
          </a:bodyPr>
          <a:lstStyle>
            <a:lvl1pPr algn="l" defTabSz="914400" rtl="0" eaLnBrk="1" latinLnBrk="0" hangingPunct="1">
              <a:lnSpc>
                <a:spcPct val="90000"/>
              </a:lnSpc>
              <a:spcBef>
                <a:spcPct val="0"/>
              </a:spcBef>
              <a:buNone/>
              <a:defRPr sz="2800" b="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SG" sz="2400" b="1">
                <a:solidFill>
                  <a:schemeClr val="lt1"/>
                </a:solidFill>
                <a:latin typeface="+mn-lt"/>
                <a:ea typeface="+mn-ea"/>
                <a:cs typeface="+mn-cs"/>
              </a:rPr>
              <a:t>Cluster</a:t>
            </a:r>
            <a:endParaRPr lang="en-SG" sz="2400" b="1"/>
          </a:p>
        </p:txBody>
      </p:sp>
      <p:pic>
        <p:nvPicPr>
          <p:cNvPr id="5" name="Picture 4">
            <a:extLst>
              <a:ext uri="{FF2B5EF4-FFF2-40B4-BE49-F238E27FC236}">
                <a16:creationId xmlns:a16="http://schemas.microsoft.com/office/drawing/2014/main" id="{1882C979-E169-4EAD-B16B-5B714A8F4761}"/>
              </a:ext>
            </a:extLst>
          </p:cNvPr>
          <p:cNvPicPr>
            <a:picLocks noChangeAspect="1"/>
          </p:cNvPicPr>
          <p:nvPr/>
        </p:nvPicPr>
        <p:blipFill>
          <a:blip r:embed="rId3"/>
          <a:stretch>
            <a:fillRect/>
          </a:stretch>
        </p:blipFill>
        <p:spPr>
          <a:xfrm>
            <a:off x="4584000" y="126"/>
            <a:ext cx="6183853" cy="4488746"/>
          </a:xfrm>
          <a:prstGeom prst="rect">
            <a:avLst/>
          </a:prstGeom>
        </p:spPr>
      </p:pic>
      <p:pic>
        <p:nvPicPr>
          <p:cNvPr id="7" name="Picture 6">
            <a:extLst>
              <a:ext uri="{FF2B5EF4-FFF2-40B4-BE49-F238E27FC236}">
                <a16:creationId xmlns:a16="http://schemas.microsoft.com/office/drawing/2014/main" id="{EB43F2B1-2E13-4E0D-8F50-162116D9CD8B}"/>
              </a:ext>
            </a:extLst>
          </p:cNvPr>
          <p:cNvPicPr>
            <a:picLocks noChangeAspect="1"/>
          </p:cNvPicPr>
          <p:nvPr/>
        </p:nvPicPr>
        <p:blipFill>
          <a:blip r:embed="rId4"/>
          <a:stretch>
            <a:fillRect/>
          </a:stretch>
        </p:blipFill>
        <p:spPr>
          <a:xfrm>
            <a:off x="4584001" y="4493266"/>
            <a:ext cx="6177363" cy="2354790"/>
          </a:xfrm>
          <a:prstGeom prst="rect">
            <a:avLst/>
          </a:prstGeom>
        </p:spPr>
      </p:pic>
      <p:cxnSp>
        <p:nvCxnSpPr>
          <p:cNvPr id="11" name="Straight Connector 10">
            <a:extLst>
              <a:ext uri="{FF2B5EF4-FFF2-40B4-BE49-F238E27FC236}">
                <a16:creationId xmlns:a16="http://schemas.microsoft.com/office/drawing/2014/main" id="{BA5F2D6D-E0C4-43DD-9BFC-C8C3DFB57EF2}"/>
              </a:ext>
            </a:extLst>
          </p:cNvPr>
          <p:cNvCxnSpPr>
            <a:cxnSpLocks/>
          </p:cNvCxnSpPr>
          <p:nvPr/>
        </p:nvCxnSpPr>
        <p:spPr bwMode="gray">
          <a:xfrm>
            <a:off x="2306654" y="4509000"/>
            <a:ext cx="9724673" cy="0"/>
          </a:xfrm>
          <a:prstGeom prst="line">
            <a:avLst/>
          </a:prstGeom>
          <a:ln w="19050">
            <a:solidFill>
              <a:schemeClr val="bg2">
                <a:lumMod val="1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9BF9586-BE9E-4E8D-BB2F-9FF1608695C2}"/>
              </a:ext>
            </a:extLst>
          </p:cNvPr>
          <p:cNvCxnSpPr>
            <a:cxnSpLocks/>
          </p:cNvCxnSpPr>
          <p:nvPr/>
        </p:nvCxnSpPr>
        <p:spPr bwMode="gray">
          <a:xfrm>
            <a:off x="2306654" y="5768833"/>
            <a:ext cx="9724673" cy="0"/>
          </a:xfrm>
          <a:prstGeom prst="line">
            <a:avLst/>
          </a:prstGeom>
          <a:ln w="19050">
            <a:solidFill>
              <a:schemeClr val="bg2">
                <a:lumMod val="10000"/>
              </a:schemeClr>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4E8F3AE-6DE4-4A29-88D8-37C9DA4AFFDF}"/>
              </a:ext>
            </a:extLst>
          </p:cNvPr>
          <p:cNvSpPr txBox="1"/>
          <p:nvPr/>
        </p:nvSpPr>
        <p:spPr>
          <a:xfrm>
            <a:off x="10761364" y="1839001"/>
            <a:ext cx="1269963" cy="276999"/>
          </a:xfrm>
          <a:prstGeom prst="rect">
            <a:avLst/>
          </a:prstGeom>
          <a:noFill/>
        </p:spPr>
        <p:txBody>
          <a:bodyPr wrap="square">
            <a:spAutoFit/>
          </a:bodyPr>
          <a:lstStyle/>
          <a:p>
            <a:r>
              <a:rPr lang="en-SG" sz="1200" b="1">
                <a:solidFill>
                  <a:schemeClr val="bg2">
                    <a:lumMod val="10000"/>
                  </a:schemeClr>
                </a:solidFill>
              </a:rPr>
              <a:t>Performance</a:t>
            </a:r>
            <a:endParaRPr lang="en-SG" sz="1600"/>
          </a:p>
        </p:txBody>
      </p:sp>
      <p:sp>
        <p:nvSpPr>
          <p:cNvPr id="15" name="TextBox 14">
            <a:extLst>
              <a:ext uri="{FF2B5EF4-FFF2-40B4-BE49-F238E27FC236}">
                <a16:creationId xmlns:a16="http://schemas.microsoft.com/office/drawing/2014/main" id="{EFC37156-D18E-47C4-8DDE-18958AF39C04}"/>
              </a:ext>
            </a:extLst>
          </p:cNvPr>
          <p:cNvSpPr txBox="1"/>
          <p:nvPr/>
        </p:nvSpPr>
        <p:spPr>
          <a:xfrm>
            <a:off x="10761364" y="2565000"/>
            <a:ext cx="1269963" cy="276999"/>
          </a:xfrm>
          <a:prstGeom prst="rect">
            <a:avLst/>
          </a:prstGeom>
          <a:noFill/>
        </p:spPr>
        <p:txBody>
          <a:bodyPr wrap="square">
            <a:spAutoFit/>
          </a:bodyPr>
          <a:lstStyle/>
          <a:p>
            <a:r>
              <a:rPr lang="en-SG" sz="1200" b="1">
                <a:solidFill>
                  <a:schemeClr val="bg2">
                    <a:lumMod val="10000"/>
                  </a:schemeClr>
                </a:solidFill>
              </a:rPr>
              <a:t>Utilization</a:t>
            </a:r>
            <a:endParaRPr lang="en-SG" sz="1600"/>
          </a:p>
        </p:txBody>
      </p:sp>
      <p:sp>
        <p:nvSpPr>
          <p:cNvPr id="16" name="TextBox 15">
            <a:extLst>
              <a:ext uri="{FF2B5EF4-FFF2-40B4-BE49-F238E27FC236}">
                <a16:creationId xmlns:a16="http://schemas.microsoft.com/office/drawing/2014/main" id="{689AC62C-2C68-4E16-B3D0-A0E615075E50}"/>
              </a:ext>
            </a:extLst>
          </p:cNvPr>
          <p:cNvSpPr txBox="1"/>
          <p:nvPr/>
        </p:nvSpPr>
        <p:spPr>
          <a:xfrm>
            <a:off x="10761364" y="3347374"/>
            <a:ext cx="1269963" cy="461665"/>
          </a:xfrm>
          <a:prstGeom prst="rect">
            <a:avLst/>
          </a:prstGeom>
          <a:noFill/>
        </p:spPr>
        <p:txBody>
          <a:bodyPr wrap="square">
            <a:spAutoFit/>
          </a:bodyPr>
          <a:lstStyle/>
          <a:p>
            <a:r>
              <a:rPr lang="en-SG" sz="1200" b="1">
                <a:solidFill>
                  <a:schemeClr val="bg2">
                    <a:lumMod val="10000"/>
                  </a:schemeClr>
                </a:solidFill>
              </a:rPr>
              <a:t>Allocation</a:t>
            </a:r>
          </a:p>
          <a:p>
            <a:r>
              <a:rPr lang="en-SG" sz="1200" b="1">
                <a:solidFill>
                  <a:schemeClr val="bg2">
                    <a:lumMod val="10000"/>
                  </a:schemeClr>
                </a:solidFill>
              </a:rPr>
              <a:t>Reservation </a:t>
            </a:r>
            <a:endParaRPr lang="en-SG" sz="1600"/>
          </a:p>
        </p:txBody>
      </p:sp>
      <p:sp>
        <p:nvSpPr>
          <p:cNvPr id="17" name="TextBox 16">
            <a:extLst>
              <a:ext uri="{FF2B5EF4-FFF2-40B4-BE49-F238E27FC236}">
                <a16:creationId xmlns:a16="http://schemas.microsoft.com/office/drawing/2014/main" id="{B191EB26-9A47-46A9-91EC-1621BB11169C}"/>
              </a:ext>
            </a:extLst>
          </p:cNvPr>
          <p:cNvSpPr txBox="1"/>
          <p:nvPr/>
        </p:nvSpPr>
        <p:spPr>
          <a:xfrm>
            <a:off x="10761364" y="4073373"/>
            <a:ext cx="1269963" cy="276999"/>
          </a:xfrm>
          <a:prstGeom prst="rect">
            <a:avLst/>
          </a:prstGeom>
          <a:noFill/>
        </p:spPr>
        <p:txBody>
          <a:bodyPr wrap="square">
            <a:spAutoFit/>
          </a:bodyPr>
          <a:lstStyle/>
          <a:p>
            <a:r>
              <a:rPr lang="en-SG" sz="1200" b="1">
                <a:solidFill>
                  <a:schemeClr val="bg2">
                    <a:lumMod val="10000"/>
                  </a:schemeClr>
                </a:solidFill>
              </a:rPr>
              <a:t>Reclamation</a:t>
            </a:r>
            <a:endParaRPr lang="en-SG" sz="1600"/>
          </a:p>
        </p:txBody>
      </p:sp>
      <p:cxnSp>
        <p:nvCxnSpPr>
          <p:cNvPr id="19" name="Straight Connector 18">
            <a:extLst>
              <a:ext uri="{FF2B5EF4-FFF2-40B4-BE49-F238E27FC236}">
                <a16:creationId xmlns:a16="http://schemas.microsoft.com/office/drawing/2014/main" id="{768BDDCE-33EE-4936-B96E-87D9C28F5074}"/>
              </a:ext>
            </a:extLst>
          </p:cNvPr>
          <p:cNvCxnSpPr>
            <a:cxnSpLocks/>
          </p:cNvCxnSpPr>
          <p:nvPr/>
        </p:nvCxnSpPr>
        <p:spPr bwMode="gray">
          <a:xfrm>
            <a:off x="2306653" y="1623293"/>
            <a:ext cx="9724673" cy="0"/>
          </a:xfrm>
          <a:prstGeom prst="line">
            <a:avLst/>
          </a:prstGeom>
          <a:ln w="19050">
            <a:solidFill>
              <a:schemeClr val="bg2">
                <a:lumMod val="10000"/>
              </a:schemeClr>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84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 grpId="0" animBg="1"/>
      <p:bldP spid="9" grpId="0" animBg="1"/>
      <p:bldP spid="10" grpId="0" animBg="1"/>
      <p:bldP spid="14" grpId="0"/>
      <p:bldP spid="15" grpId="0"/>
      <p:bldP spid="16" grpId="0"/>
      <p:bldP spid="1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009816-FAD5-4095-9AF3-43BA4E41505A}"/>
              </a:ext>
            </a:extLst>
          </p:cNvPr>
          <p:cNvSpPr>
            <a:spLocks noGrp="1"/>
          </p:cNvSpPr>
          <p:nvPr>
            <p:ph sz="quarter" idx="14"/>
          </p:nvPr>
        </p:nvSpPr>
        <p:spPr/>
        <p:txBody>
          <a:bodyPr/>
          <a:lstStyle/>
          <a:p>
            <a:r>
              <a:rPr lang="en-SG" sz="1400" dirty="0">
                <a:solidFill>
                  <a:schemeClr val="bg2">
                    <a:lumMod val="10000"/>
                  </a:schemeClr>
                </a:solidFill>
              </a:rPr>
              <a:t>+ Focus on ease of use, </a:t>
            </a:r>
            <a:br>
              <a:rPr lang="en-SG" sz="1400" dirty="0">
                <a:solidFill>
                  <a:schemeClr val="bg2">
                    <a:lumMod val="10000"/>
                  </a:schemeClr>
                </a:solidFill>
              </a:rPr>
            </a:br>
            <a:r>
              <a:rPr lang="en-SG" sz="1400" dirty="0">
                <a:solidFill>
                  <a:schemeClr val="bg2">
                    <a:lumMod val="10000"/>
                  </a:schemeClr>
                </a:solidFill>
              </a:rPr>
              <a:t>especially smaller </a:t>
            </a:r>
            <a:br>
              <a:rPr lang="en-SG" sz="1400" dirty="0">
                <a:solidFill>
                  <a:schemeClr val="bg2">
                    <a:lumMod val="10000"/>
                  </a:schemeClr>
                </a:solidFill>
              </a:rPr>
            </a:br>
            <a:r>
              <a:rPr lang="en-SG" sz="1400" dirty="0">
                <a:solidFill>
                  <a:schemeClr val="bg2">
                    <a:lumMod val="10000"/>
                  </a:schemeClr>
                </a:solidFill>
              </a:rPr>
              <a:t>environment</a:t>
            </a:r>
          </a:p>
          <a:p>
            <a:r>
              <a:rPr lang="en-SG" sz="1400" dirty="0">
                <a:solidFill>
                  <a:schemeClr val="bg2">
                    <a:lumMod val="10000"/>
                  </a:schemeClr>
                </a:solidFill>
              </a:rPr>
              <a:t>+ % reclaimable are shown.</a:t>
            </a:r>
          </a:p>
        </p:txBody>
      </p:sp>
      <p:sp>
        <p:nvSpPr>
          <p:cNvPr id="3" name="Content Placeholder 2">
            <a:extLst>
              <a:ext uri="{FF2B5EF4-FFF2-40B4-BE49-F238E27FC236}">
                <a16:creationId xmlns:a16="http://schemas.microsoft.com/office/drawing/2014/main" id="{20DF592D-C3D8-4580-BFF9-D8940F7B4D23}"/>
              </a:ext>
            </a:extLst>
          </p:cNvPr>
          <p:cNvSpPr>
            <a:spLocks noGrp="1"/>
          </p:cNvSpPr>
          <p:nvPr>
            <p:ph sz="quarter" idx="16"/>
          </p:nvPr>
        </p:nvSpPr>
        <p:spPr/>
        <p:txBody>
          <a:bodyPr/>
          <a:lstStyle/>
          <a:p>
            <a:pPr>
              <a:spcBef>
                <a:spcPts val="600"/>
              </a:spcBef>
            </a:pPr>
            <a:r>
              <a:rPr lang="en-SG" sz="1200">
                <a:solidFill>
                  <a:schemeClr val="bg2">
                    <a:lumMod val="10000"/>
                  </a:schemeClr>
                </a:solidFill>
              </a:rPr>
              <a:t>+ Focus on power users, especially larger environment</a:t>
            </a:r>
          </a:p>
          <a:p>
            <a:pPr>
              <a:spcBef>
                <a:spcPts val="600"/>
              </a:spcBef>
            </a:pPr>
            <a:r>
              <a:rPr lang="en-SG" sz="1200">
                <a:solidFill>
                  <a:schemeClr val="bg2">
                    <a:lumMod val="10000"/>
                  </a:schemeClr>
                </a:solidFill>
              </a:rPr>
              <a:t>+ table value color coded. Visually easier to focus on the “big” one</a:t>
            </a:r>
          </a:p>
          <a:p>
            <a:pPr>
              <a:spcBef>
                <a:spcPts val="600"/>
              </a:spcBef>
            </a:pPr>
            <a:r>
              <a:rPr lang="en-SG" sz="1200">
                <a:solidFill>
                  <a:schemeClr val="bg2">
                    <a:lumMod val="10000"/>
                  </a:schemeClr>
                </a:solidFill>
              </a:rPr>
              <a:t>+ reclaimation context. You want to focus on clusters &amp; datastore running low </a:t>
            </a:r>
          </a:p>
          <a:p>
            <a:pPr>
              <a:spcBef>
                <a:spcPts val="600"/>
              </a:spcBef>
            </a:pPr>
            <a:r>
              <a:rPr lang="en-SG" sz="1200">
                <a:solidFill>
                  <a:schemeClr val="bg2">
                    <a:lumMod val="10000"/>
                  </a:schemeClr>
                </a:solidFill>
              </a:rPr>
              <a:t>+ Use distribution chart for better analysis</a:t>
            </a:r>
          </a:p>
          <a:p>
            <a:pPr>
              <a:spcBef>
                <a:spcPts val="600"/>
              </a:spcBef>
            </a:pPr>
            <a:r>
              <a:rPr lang="en-SG" sz="1200">
                <a:solidFill>
                  <a:schemeClr val="bg2">
                    <a:lumMod val="10000"/>
                  </a:schemeClr>
                </a:solidFill>
              </a:rPr>
              <a:t>+ can drive at DC or Cluster level</a:t>
            </a:r>
          </a:p>
          <a:p>
            <a:pPr>
              <a:spcBef>
                <a:spcPts val="600"/>
              </a:spcBef>
            </a:pPr>
            <a:r>
              <a:rPr lang="en-SG" sz="1200">
                <a:solidFill>
                  <a:schemeClr val="bg2">
                    <a:lumMod val="10000"/>
                  </a:schemeClr>
                </a:solidFill>
              </a:rPr>
              <a:t>+ timeline. Can quickly cycle thru many VMs as it's on the same dashboard</a:t>
            </a:r>
          </a:p>
          <a:p>
            <a:pPr>
              <a:spcBef>
                <a:spcPts val="600"/>
              </a:spcBef>
            </a:pPr>
            <a:r>
              <a:rPr lang="en-SG" sz="1200">
                <a:solidFill>
                  <a:schemeClr val="bg2">
                    <a:lumMod val="10000"/>
                  </a:schemeClr>
                </a:solidFill>
              </a:rPr>
              <a:t>+ Shows context of VM, such as creation date.</a:t>
            </a:r>
          </a:p>
          <a:p>
            <a:pPr>
              <a:spcBef>
                <a:spcPts val="600"/>
              </a:spcBef>
            </a:pPr>
            <a:r>
              <a:rPr lang="en-SG" sz="1200">
                <a:solidFill>
                  <a:schemeClr val="bg2">
                    <a:lumMod val="10000"/>
                  </a:schemeClr>
                </a:solidFill>
              </a:rPr>
              <a:t>+ can be customized as it's just a dashboard.</a:t>
            </a:r>
          </a:p>
          <a:p>
            <a:pPr>
              <a:spcBef>
                <a:spcPts val="600"/>
              </a:spcBef>
            </a:pPr>
            <a:endParaRPr lang="en-SG" sz="1200"/>
          </a:p>
        </p:txBody>
      </p:sp>
      <p:sp>
        <p:nvSpPr>
          <p:cNvPr id="4" name="Text Placeholder 3">
            <a:extLst>
              <a:ext uri="{FF2B5EF4-FFF2-40B4-BE49-F238E27FC236}">
                <a16:creationId xmlns:a16="http://schemas.microsoft.com/office/drawing/2014/main" id="{D957FE01-6B29-4792-83CD-87842174128D}"/>
              </a:ext>
            </a:extLst>
          </p:cNvPr>
          <p:cNvSpPr>
            <a:spLocks noGrp="1"/>
          </p:cNvSpPr>
          <p:nvPr>
            <p:ph type="body" sz="quarter" idx="17"/>
          </p:nvPr>
        </p:nvSpPr>
        <p:spPr/>
        <p:txBody>
          <a:bodyPr/>
          <a:lstStyle/>
          <a:p>
            <a:r>
              <a:rPr lang="en-SG"/>
              <a:t>Page</a:t>
            </a:r>
          </a:p>
        </p:txBody>
      </p:sp>
      <p:sp>
        <p:nvSpPr>
          <p:cNvPr id="6" name="Text Placeholder 5">
            <a:extLst>
              <a:ext uri="{FF2B5EF4-FFF2-40B4-BE49-F238E27FC236}">
                <a16:creationId xmlns:a16="http://schemas.microsoft.com/office/drawing/2014/main" id="{AFA430E1-074B-462B-B1CF-C727497F24A5}"/>
              </a:ext>
            </a:extLst>
          </p:cNvPr>
          <p:cNvSpPr>
            <a:spLocks noGrp="1"/>
          </p:cNvSpPr>
          <p:nvPr>
            <p:ph type="body" sz="quarter" idx="18"/>
          </p:nvPr>
        </p:nvSpPr>
        <p:spPr/>
        <p:txBody>
          <a:bodyPr/>
          <a:lstStyle/>
          <a:p>
            <a:r>
              <a:rPr lang="en-SG"/>
              <a:t>Dashboard</a:t>
            </a:r>
          </a:p>
        </p:txBody>
      </p:sp>
      <p:sp>
        <p:nvSpPr>
          <p:cNvPr id="7" name="Title 6">
            <a:extLst>
              <a:ext uri="{FF2B5EF4-FFF2-40B4-BE49-F238E27FC236}">
                <a16:creationId xmlns:a16="http://schemas.microsoft.com/office/drawing/2014/main" id="{3D188B03-F479-4FF3-B105-0F0314D925AF}"/>
              </a:ext>
            </a:extLst>
          </p:cNvPr>
          <p:cNvSpPr>
            <a:spLocks noGrp="1"/>
          </p:cNvSpPr>
          <p:nvPr>
            <p:ph type="title"/>
          </p:nvPr>
        </p:nvSpPr>
        <p:spPr/>
        <p:txBody>
          <a:bodyPr/>
          <a:lstStyle/>
          <a:p>
            <a:r>
              <a:rPr lang="en-SG"/>
              <a:t>VM Rightsizing</a:t>
            </a:r>
          </a:p>
        </p:txBody>
      </p:sp>
      <p:sp>
        <p:nvSpPr>
          <p:cNvPr id="8" name="Subtitle 7">
            <a:extLst>
              <a:ext uri="{FF2B5EF4-FFF2-40B4-BE49-F238E27FC236}">
                <a16:creationId xmlns:a16="http://schemas.microsoft.com/office/drawing/2014/main" id="{866EB858-8073-4ADD-B644-F2CD2D560F18}"/>
              </a:ext>
            </a:extLst>
          </p:cNvPr>
          <p:cNvSpPr>
            <a:spLocks noGrp="1"/>
          </p:cNvSpPr>
          <p:nvPr>
            <p:ph type="subTitle" idx="10"/>
          </p:nvPr>
        </p:nvSpPr>
        <p:spPr/>
        <p:txBody>
          <a:bodyPr/>
          <a:lstStyle/>
          <a:p>
            <a:r>
              <a:rPr lang="en-SG"/>
              <a:t>Synergy with the Rightsizing page</a:t>
            </a:r>
          </a:p>
        </p:txBody>
      </p:sp>
      <p:pic>
        <p:nvPicPr>
          <p:cNvPr id="9" name="Picture 8">
            <a:extLst>
              <a:ext uri="{FF2B5EF4-FFF2-40B4-BE49-F238E27FC236}">
                <a16:creationId xmlns:a16="http://schemas.microsoft.com/office/drawing/2014/main" id="{7BAD6068-7A20-1213-AD0E-DA18B64FE676}"/>
              </a:ext>
            </a:extLst>
          </p:cNvPr>
          <p:cNvPicPr>
            <a:picLocks noChangeAspect="1"/>
          </p:cNvPicPr>
          <p:nvPr/>
        </p:nvPicPr>
        <p:blipFill>
          <a:blip r:embed="rId2"/>
          <a:stretch>
            <a:fillRect/>
          </a:stretch>
        </p:blipFill>
        <p:spPr>
          <a:xfrm>
            <a:off x="2993143" y="3020158"/>
            <a:ext cx="2645539" cy="2901462"/>
          </a:xfrm>
          <a:prstGeom prst="rect">
            <a:avLst/>
          </a:prstGeom>
          <a:ln>
            <a:noFill/>
          </a:ln>
          <a:effectLst/>
        </p:spPr>
      </p:pic>
    </p:spTree>
    <p:extLst>
      <p:ext uri="{BB962C8B-B14F-4D97-AF65-F5344CB8AC3E}">
        <p14:creationId xmlns:p14="http://schemas.microsoft.com/office/powerpoint/2010/main" val="3335988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0FD307C-DEB4-468C-8B46-0C3585FCB1BF}"/>
              </a:ext>
            </a:extLst>
          </p:cNvPr>
          <p:cNvSpPr txBox="1">
            <a:spLocks/>
          </p:cNvSpPr>
          <p:nvPr/>
        </p:nvSpPr>
        <p:spPr>
          <a:xfrm>
            <a:off x="-19473" y="1058044"/>
            <a:ext cx="1668000" cy="513000"/>
          </a:xfrm>
          <a:prstGeom prst="rect">
            <a:avLst/>
          </a:prstGeom>
        </p:spPr>
        <p:style>
          <a:lnRef idx="0">
            <a:schemeClr val="accent2"/>
          </a:lnRef>
          <a:fillRef idx="3">
            <a:schemeClr val="accent2"/>
          </a:fillRef>
          <a:effectRef idx="3">
            <a:schemeClr val="accent2"/>
          </a:effectRef>
          <a:fontRef idx="minor">
            <a:schemeClr val="lt1"/>
          </a:fontRef>
        </p:style>
        <p:txBody>
          <a:bodyPr vert="horz" wrap="none" lIns="0" tIns="0" rIns="0" bIns="0" rtlCol="0" anchor="ctr">
            <a:noAutofit/>
          </a:bodyPr>
          <a:lstStyle>
            <a:lvl1pPr algn="l" defTabSz="914400" rtl="0" eaLnBrk="1" latinLnBrk="0" hangingPunct="1">
              <a:lnSpc>
                <a:spcPct val="90000"/>
              </a:lnSpc>
              <a:spcBef>
                <a:spcPct val="0"/>
              </a:spcBef>
              <a:buNone/>
              <a:defRPr sz="2800" b="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SG" sz="2400" b="1">
                <a:solidFill>
                  <a:schemeClr val="lt1"/>
                </a:solidFill>
                <a:latin typeface="+mn-lt"/>
                <a:ea typeface="+mn-ea"/>
                <a:cs typeface="+mn-cs"/>
              </a:rPr>
              <a:t>Rightsize</a:t>
            </a:r>
            <a:endParaRPr lang="en-SG" sz="2400" b="1"/>
          </a:p>
        </p:txBody>
      </p:sp>
      <p:pic>
        <p:nvPicPr>
          <p:cNvPr id="5" name="Picture 4">
            <a:extLst>
              <a:ext uri="{FF2B5EF4-FFF2-40B4-BE49-F238E27FC236}">
                <a16:creationId xmlns:a16="http://schemas.microsoft.com/office/drawing/2014/main" id="{07128588-2158-47F0-9029-2616E18DD2FB}"/>
              </a:ext>
            </a:extLst>
          </p:cNvPr>
          <p:cNvPicPr>
            <a:picLocks noChangeAspect="1"/>
          </p:cNvPicPr>
          <p:nvPr/>
        </p:nvPicPr>
        <p:blipFill>
          <a:blip r:embed="rId3"/>
          <a:stretch>
            <a:fillRect/>
          </a:stretch>
        </p:blipFill>
        <p:spPr>
          <a:xfrm>
            <a:off x="4019714" y="18050"/>
            <a:ext cx="6672947" cy="5273964"/>
          </a:xfrm>
          <a:prstGeom prst="rect">
            <a:avLst/>
          </a:prstGeom>
        </p:spPr>
      </p:pic>
      <p:pic>
        <p:nvPicPr>
          <p:cNvPr id="7" name="Picture 6">
            <a:extLst>
              <a:ext uri="{FF2B5EF4-FFF2-40B4-BE49-F238E27FC236}">
                <a16:creationId xmlns:a16="http://schemas.microsoft.com/office/drawing/2014/main" id="{912449A4-C4E8-4177-BDDF-6B4A2B0483B5}"/>
              </a:ext>
            </a:extLst>
          </p:cNvPr>
          <p:cNvPicPr>
            <a:picLocks noChangeAspect="1"/>
          </p:cNvPicPr>
          <p:nvPr/>
        </p:nvPicPr>
        <p:blipFill>
          <a:blip r:embed="rId4"/>
          <a:stretch>
            <a:fillRect/>
          </a:stretch>
        </p:blipFill>
        <p:spPr>
          <a:xfrm>
            <a:off x="4016296" y="5283050"/>
            <a:ext cx="6661907" cy="1537582"/>
          </a:xfrm>
          <a:prstGeom prst="rect">
            <a:avLst/>
          </a:prstGeom>
        </p:spPr>
      </p:pic>
      <p:sp>
        <p:nvSpPr>
          <p:cNvPr id="8" name="Rectangle 7">
            <a:extLst>
              <a:ext uri="{FF2B5EF4-FFF2-40B4-BE49-F238E27FC236}">
                <a16:creationId xmlns:a16="http://schemas.microsoft.com/office/drawing/2014/main" id="{8BCC8B88-3AB9-4DFF-A37A-943E646B8403}"/>
              </a:ext>
            </a:extLst>
          </p:cNvPr>
          <p:cNvSpPr/>
          <p:nvPr/>
        </p:nvSpPr>
        <p:spPr>
          <a:xfrm>
            <a:off x="2424001" y="37368"/>
            <a:ext cx="8254202" cy="583632"/>
          </a:xfrm>
          <a:prstGeom prst="rect">
            <a:avLst/>
          </a:prstGeom>
          <a:solidFill>
            <a:schemeClr val="accent3">
              <a:lumMod val="20000"/>
              <a:lumOff val="80000"/>
              <a:alpha val="50000"/>
            </a:schemeClr>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1600" b="1">
                <a:solidFill>
                  <a:schemeClr val="bg2">
                    <a:lumMod val="10000"/>
                  </a:schemeClr>
                </a:solidFill>
              </a:rPr>
              <a:t>Overall </a:t>
            </a:r>
          </a:p>
          <a:p>
            <a:pPr>
              <a:spcAft>
                <a:spcPts val="600"/>
              </a:spcAft>
            </a:pPr>
            <a:r>
              <a:rPr lang="en-SG" sz="1600" b="1">
                <a:solidFill>
                  <a:schemeClr val="bg2">
                    <a:lumMod val="10000"/>
                  </a:schemeClr>
                </a:solidFill>
              </a:rPr>
              <a:t>Analysis</a:t>
            </a:r>
          </a:p>
        </p:txBody>
      </p:sp>
      <p:sp>
        <p:nvSpPr>
          <p:cNvPr id="9" name="Rectangle 8">
            <a:extLst>
              <a:ext uri="{FF2B5EF4-FFF2-40B4-BE49-F238E27FC236}">
                <a16:creationId xmlns:a16="http://schemas.microsoft.com/office/drawing/2014/main" id="{EEE1129A-321F-4F82-9E1D-726E2E3775B9}"/>
              </a:ext>
            </a:extLst>
          </p:cNvPr>
          <p:cNvSpPr/>
          <p:nvPr/>
        </p:nvSpPr>
        <p:spPr>
          <a:xfrm>
            <a:off x="2424001" y="620748"/>
            <a:ext cx="8254202" cy="2327825"/>
          </a:xfrm>
          <a:prstGeom prst="rect">
            <a:avLst/>
          </a:prstGeom>
          <a:solidFill>
            <a:schemeClr val="accent3">
              <a:lumMod val="20000"/>
              <a:lumOff val="80000"/>
              <a:alpha val="50000"/>
            </a:schemeClr>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1600" b="1">
                <a:solidFill>
                  <a:schemeClr val="bg2">
                    <a:lumMod val="10000"/>
                  </a:schemeClr>
                </a:solidFill>
              </a:rPr>
              <a:t>Selector</a:t>
            </a:r>
          </a:p>
          <a:p>
            <a:pPr>
              <a:spcAft>
                <a:spcPts val="600"/>
              </a:spcAft>
            </a:pPr>
            <a:endParaRPr lang="en-SG" sz="1600" b="1">
              <a:solidFill>
                <a:schemeClr val="bg2">
                  <a:lumMod val="10000"/>
                </a:schemeClr>
              </a:solidFill>
            </a:endParaRPr>
          </a:p>
          <a:p>
            <a:pPr>
              <a:spcAft>
                <a:spcPts val="600"/>
              </a:spcAft>
            </a:pPr>
            <a:endParaRPr lang="en-SG" sz="1600" b="1">
              <a:solidFill>
                <a:schemeClr val="bg2">
                  <a:lumMod val="10000"/>
                </a:schemeClr>
              </a:solidFill>
            </a:endParaRPr>
          </a:p>
          <a:p>
            <a:pPr>
              <a:spcAft>
                <a:spcPts val="600"/>
              </a:spcAft>
            </a:pPr>
            <a:endParaRPr lang="en-SG" sz="1600" b="1">
              <a:solidFill>
                <a:schemeClr val="bg2">
                  <a:lumMod val="10000"/>
                </a:schemeClr>
              </a:solidFill>
            </a:endParaRPr>
          </a:p>
          <a:p>
            <a:pPr>
              <a:spcAft>
                <a:spcPts val="600"/>
              </a:spcAft>
            </a:pPr>
            <a:r>
              <a:rPr lang="en-SG" sz="1600" b="1">
                <a:solidFill>
                  <a:schemeClr val="bg2">
                    <a:lumMod val="10000"/>
                  </a:schemeClr>
                </a:solidFill>
              </a:rPr>
              <a:t>Analysis</a:t>
            </a:r>
          </a:p>
        </p:txBody>
      </p:sp>
      <p:sp>
        <p:nvSpPr>
          <p:cNvPr id="10" name="Rectangle 9">
            <a:extLst>
              <a:ext uri="{FF2B5EF4-FFF2-40B4-BE49-F238E27FC236}">
                <a16:creationId xmlns:a16="http://schemas.microsoft.com/office/drawing/2014/main" id="{1B575094-13F4-44A5-9740-2135FB0B9240}"/>
              </a:ext>
            </a:extLst>
          </p:cNvPr>
          <p:cNvSpPr/>
          <p:nvPr/>
        </p:nvSpPr>
        <p:spPr>
          <a:xfrm>
            <a:off x="2424001" y="2955477"/>
            <a:ext cx="8254202" cy="1166658"/>
          </a:xfrm>
          <a:prstGeom prst="rect">
            <a:avLst/>
          </a:prstGeom>
          <a:solidFill>
            <a:schemeClr val="accent3">
              <a:lumMod val="20000"/>
              <a:lumOff val="80000"/>
              <a:alpha val="50000"/>
            </a:schemeClr>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1600" b="1">
                <a:solidFill>
                  <a:schemeClr val="bg2">
                    <a:lumMod val="10000"/>
                  </a:schemeClr>
                </a:solidFill>
              </a:rPr>
              <a:t>VMs </a:t>
            </a:r>
          </a:p>
        </p:txBody>
      </p:sp>
      <p:sp>
        <p:nvSpPr>
          <p:cNvPr id="11" name="Rectangle 10">
            <a:extLst>
              <a:ext uri="{FF2B5EF4-FFF2-40B4-BE49-F238E27FC236}">
                <a16:creationId xmlns:a16="http://schemas.microsoft.com/office/drawing/2014/main" id="{F61F78F4-41AA-4D76-AEA7-D548482BCA4B}"/>
              </a:ext>
            </a:extLst>
          </p:cNvPr>
          <p:cNvSpPr/>
          <p:nvPr/>
        </p:nvSpPr>
        <p:spPr>
          <a:xfrm>
            <a:off x="2424000" y="4119264"/>
            <a:ext cx="8254202" cy="1166658"/>
          </a:xfrm>
          <a:prstGeom prst="rect">
            <a:avLst/>
          </a:prstGeom>
          <a:solidFill>
            <a:schemeClr val="accent3">
              <a:lumMod val="20000"/>
              <a:lumOff val="80000"/>
              <a:alpha val="50000"/>
            </a:schemeClr>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1600" b="1">
                <a:solidFill>
                  <a:schemeClr val="bg2">
                    <a:lumMod val="10000"/>
                  </a:schemeClr>
                </a:solidFill>
              </a:rPr>
              <a:t>Utilization</a:t>
            </a:r>
          </a:p>
        </p:txBody>
      </p:sp>
      <p:sp>
        <p:nvSpPr>
          <p:cNvPr id="13" name="Rectangle 12">
            <a:extLst>
              <a:ext uri="{FF2B5EF4-FFF2-40B4-BE49-F238E27FC236}">
                <a16:creationId xmlns:a16="http://schemas.microsoft.com/office/drawing/2014/main" id="{6FCD2E7F-7452-42C4-9C70-EFC0ECDE388C}"/>
              </a:ext>
            </a:extLst>
          </p:cNvPr>
          <p:cNvSpPr/>
          <p:nvPr/>
        </p:nvSpPr>
        <p:spPr>
          <a:xfrm>
            <a:off x="2424000" y="5280179"/>
            <a:ext cx="8254202" cy="783222"/>
          </a:xfrm>
          <a:prstGeom prst="rect">
            <a:avLst/>
          </a:prstGeom>
          <a:solidFill>
            <a:schemeClr val="accent3">
              <a:lumMod val="20000"/>
              <a:lumOff val="80000"/>
              <a:alpha val="50000"/>
            </a:schemeClr>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1600" b="1">
                <a:solidFill>
                  <a:schemeClr val="bg2">
                    <a:lumMod val="10000"/>
                  </a:schemeClr>
                </a:solidFill>
              </a:rPr>
              <a:t>Performance</a:t>
            </a:r>
          </a:p>
        </p:txBody>
      </p:sp>
      <p:sp>
        <p:nvSpPr>
          <p:cNvPr id="14" name="Rectangle 13">
            <a:extLst>
              <a:ext uri="{FF2B5EF4-FFF2-40B4-BE49-F238E27FC236}">
                <a16:creationId xmlns:a16="http://schemas.microsoft.com/office/drawing/2014/main" id="{EE3D5C82-8A86-4400-AB44-B6D92A220F83}"/>
              </a:ext>
            </a:extLst>
          </p:cNvPr>
          <p:cNvSpPr/>
          <p:nvPr/>
        </p:nvSpPr>
        <p:spPr>
          <a:xfrm>
            <a:off x="2424000" y="6063401"/>
            <a:ext cx="8254202" cy="757231"/>
          </a:xfrm>
          <a:prstGeom prst="rect">
            <a:avLst/>
          </a:prstGeom>
          <a:solidFill>
            <a:schemeClr val="accent3">
              <a:lumMod val="20000"/>
              <a:lumOff val="80000"/>
              <a:alpha val="50000"/>
            </a:schemeClr>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1600" b="1">
                <a:solidFill>
                  <a:schemeClr val="bg2">
                    <a:lumMod val="10000"/>
                  </a:schemeClr>
                </a:solidFill>
              </a:rPr>
              <a:t>Configuration</a:t>
            </a:r>
          </a:p>
        </p:txBody>
      </p:sp>
      <p:sp>
        <p:nvSpPr>
          <p:cNvPr id="15" name="TextBox 14">
            <a:extLst>
              <a:ext uri="{FF2B5EF4-FFF2-40B4-BE49-F238E27FC236}">
                <a16:creationId xmlns:a16="http://schemas.microsoft.com/office/drawing/2014/main" id="{F5AB9356-1CFA-4580-8701-8F202D45C3CC}"/>
              </a:ext>
            </a:extLst>
          </p:cNvPr>
          <p:cNvSpPr txBox="1"/>
          <p:nvPr/>
        </p:nvSpPr>
        <p:spPr>
          <a:xfrm>
            <a:off x="10632000" y="5481000"/>
            <a:ext cx="1269963" cy="461665"/>
          </a:xfrm>
          <a:prstGeom prst="rect">
            <a:avLst/>
          </a:prstGeom>
          <a:noFill/>
        </p:spPr>
        <p:txBody>
          <a:bodyPr wrap="square">
            <a:spAutoFit/>
          </a:bodyPr>
          <a:lstStyle/>
          <a:p>
            <a:r>
              <a:rPr lang="en-SG" sz="1200" b="1">
                <a:solidFill>
                  <a:schemeClr val="bg2">
                    <a:lumMod val="10000"/>
                  </a:schemeClr>
                </a:solidFill>
              </a:rPr>
              <a:t>Guest OS + VM Metrics</a:t>
            </a:r>
            <a:endParaRPr lang="en-SG" sz="1600"/>
          </a:p>
        </p:txBody>
      </p:sp>
      <p:sp>
        <p:nvSpPr>
          <p:cNvPr id="16" name="TextBox 15">
            <a:extLst>
              <a:ext uri="{FF2B5EF4-FFF2-40B4-BE49-F238E27FC236}">
                <a16:creationId xmlns:a16="http://schemas.microsoft.com/office/drawing/2014/main" id="{DC646218-1B4C-482F-AB6A-0E6E2F58CC98}"/>
              </a:ext>
            </a:extLst>
          </p:cNvPr>
          <p:cNvSpPr txBox="1"/>
          <p:nvPr/>
        </p:nvSpPr>
        <p:spPr>
          <a:xfrm>
            <a:off x="10632000" y="4471760"/>
            <a:ext cx="1269963" cy="461665"/>
          </a:xfrm>
          <a:prstGeom prst="rect">
            <a:avLst/>
          </a:prstGeom>
          <a:noFill/>
        </p:spPr>
        <p:txBody>
          <a:bodyPr wrap="square">
            <a:spAutoFit/>
          </a:bodyPr>
          <a:lstStyle/>
          <a:p>
            <a:r>
              <a:rPr lang="en-SG" sz="1200" b="1">
                <a:solidFill>
                  <a:schemeClr val="bg2">
                    <a:lumMod val="10000"/>
                  </a:schemeClr>
                </a:solidFill>
              </a:rPr>
              <a:t>Guest OS + VM Metrics</a:t>
            </a:r>
            <a:endParaRPr lang="en-SG" sz="1600"/>
          </a:p>
        </p:txBody>
      </p:sp>
    </p:spTree>
    <p:extLst>
      <p:ext uri="{BB962C8B-B14F-4D97-AF65-F5344CB8AC3E}">
        <p14:creationId xmlns:p14="http://schemas.microsoft.com/office/powerpoint/2010/main" val="2441036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P spid="14" grpId="0" animBg="1"/>
      <p:bldP spid="15" grpId="0"/>
      <p:bldP spid="16"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E58C4EB-F11A-417D-BEDE-8EE6BDC930F3}"/>
              </a:ext>
            </a:extLst>
          </p:cNvPr>
          <p:cNvSpPr txBox="1">
            <a:spLocks/>
          </p:cNvSpPr>
          <p:nvPr/>
        </p:nvSpPr>
        <p:spPr>
          <a:xfrm>
            <a:off x="-19473" y="1058044"/>
            <a:ext cx="1668000" cy="513000"/>
          </a:xfrm>
          <a:prstGeom prst="rect">
            <a:avLst/>
          </a:prstGeom>
        </p:spPr>
        <p:style>
          <a:lnRef idx="0">
            <a:schemeClr val="accent2"/>
          </a:lnRef>
          <a:fillRef idx="3">
            <a:schemeClr val="accent2"/>
          </a:fillRef>
          <a:effectRef idx="3">
            <a:schemeClr val="accent2"/>
          </a:effectRef>
          <a:fontRef idx="minor">
            <a:schemeClr val="lt1"/>
          </a:fontRef>
        </p:style>
        <p:txBody>
          <a:bodyPr vert="horz" wrap="none" lIns="0" tIns="0" rIns="0" bIns="0" rtlCol="0" anchor="ctr">
            <a:noAutofit/>
          </a:bodyPr>
          <a:lstStyle>
            <a:lvl1pPr algn="l" defTabSz="914400" rtl="0" eaLnBrk="1" latinLnBrk="0" hangingPunct="1">
              <a:lnSpc>
                <a:spcPct val="90000"/>
              </a:lnSpc>
              <a:spcBef>
                <a:spcPct val="0"/>
              </a:spcBef>
              <a:buNone/>
              <a:defRPr sz="2800" b="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SG" sz="2400" b="1">
                <a:solidFill>
                  <a:schemeClr val="lt1"/>
                </a:solidFill>
                <a:latin typeface="+mn-lt"/>
                <a:ea typeface="+mn-ea"/>
                <a:cs typeface="+mn-cs"/>
              </a:rPr>
              <a:t>VM</a:t>
            </a:r>
            <a:endParaRPr lang="en-SG" sz="2400" b="1"/>
          </a:p>
        </p:txBody>
      </p:sp>
      <p:pic>
        <p:nvPicPr>
          <p:cNvPr id="6" name="Picture 5">
            <a:extLst>
              <a:ext uri="{FF2B5EF4-FFF2-40B4-BE49-F238E27FC236}">
                <a16:creationId xmlns:a16="http://schemas.microsoft.com/office/drawing/2014/main" id="{88262D36-7384-4187-B665-BB8031782C30}"/>
              </a:ext>
            </a:extLst>
          </p:cNvPr>
          <p:cNvPicPr>
            <a:picLocks noChangeAspect="1"/>
          </p:cNvPicPr>
          <p:nvPr/>
        </p:nvPicPr>
        <p:blipFill>
          <a:blip r:embed="rId3"/>
          <a:stretch>
            <a:fillRect/>
          </a:stretch>
        </p:blipFill>
        <p:spPr>
          <a:xfrm>
            <a:off x="3288000" y="4738"/>
            <a:ext cx="6945813" cy="2225040"/>
          </a:xfrm>
          <a:prstGeom prst="rect">
            <a:avLst/>
          </a:prstGeom>
        </p:spPr>
      </p:pic>
      <p:pic>
        <p:nvPicPr>
          <p:cNvPr id="8" name="Picture 7">
            <a:extLst>
              <a:ext uri="{FF2B5EF4-FFF2-40B4-BE49-F238E27FC236}">
                <a16:creationId xmlns:a16="http://schemas.microsoft.com/office/drawing/2014/main" id="{E90C2FCC-FB81-4851-9211-288A787EE40E}"/>
              </a:ext>
            </a:extLst>
          </p:cNvPr>
          <p:cNvPicPr>
            <a:picLocks noChangeAspect="1"/>
          </p:cNvPicPr>
          <p:nvPr/>
        </p:nvPicPr>
        <p:blipFill>
          <a:blip r:embed="rId4"/>
          <a:stretch>
            <a:fillRect/>
          </a:stretch>
        </p:blipFill>
        <p:spPr>
          <a:xfrm>
            <a:off x="3288000" y="2226342"/>
            <a:ext cx="6977566" cy="4678445"/>
          </a:xfrm>
          <a:prstGeom prst="rect">
            <a:avLst/>
          </a:prstGeom>
        </p:spPr>
      </p:pic>
      <p:sp>
        <p:nvSpPr>
          <p:cNvPr id="9" name="Rectangle 8">
            <a:extLst>
              <a:ext uri="{FF2B5EF4-FFF2-40B4-BE49-F238E27FC236}">
                <a16:creationId xmlns:a16="http://schemas.microsoft.com/office/drawing/2014/main" id="{717BD03B-C8B6-4104-83B7-32B2003B8A8E}"/>
              </a:ext>
            </a:extLst>
          </p:cNvPr>
          <p:cNvSpPr/>
          <p:nvPr/>
        </p:nvSpPr>
        <p:spPr>
          <a:xfrm>
            <a:off x="2316000" y="0"/>
            <a:ext cx="7949566" cy="2225040"/>
          </a:xfrm>
          <a:prstGeom prst="rect">
            <a:avLst/>
          </a:prstGeom>
          <a:solidFill>
            <a:schemeClr val="accent3">
              <a:lumMod val="20000"/>
              <a:lumOff val="80000"/>
              <a:alpha val="50000"/>
            </a:schemeClr>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1600" b="1">
                <a:solidFill>
                  <a:schemeClr val="bg2">
                    <a:lumMod val="10000"/>
                  </a:schemeClr>
                </a:solidFill>
              </a:rPr>
              <a:t>Overall </a:t>
            </a:r>
          </a:p>
          <a:p>
            <a:pPr>
              <a:spcAft>
                <a:spcPts val="600"/>
              </a:spcAft>
            </a:pPr>
            <a:r>
              <a:rPr lang="en-SG" sz="1600" b="1">
                <a:solidFill>
                  <a:schemeClr val="bg2">
                    <a:lumMod val="10000"/>
                  </a:schemeClr>
                </a:solidFill>
              </a:rPr>
              <a:t>Analysis</a:t>
            </a:r>
          </a:p>
        </p:txBody>
      </p:sp>
      <p:sp>
        <p:nvSpPr>
          <p:cNvPr id="10" name="Rectangle 9">
            <a:extLst>
              <a:ext uri="{FF2B5EF4-FFF2-40B4-BE49-F238E27FC236}">
                <a16:creationId xmlns:a16="http://schemas.microsoft.com/office/drawing/2014/main" id="{0DD778C4-17B0-4507-B4D3-FC0D807D2330}"/>
              </a:ext>
            </a:extLst>
          </p:cNvPr>
          <p:cNvSpPr/>
          <p:nvPr/>
        </p:nvSpPr>
        <p:spPr>
          <a:xfrm>
            <a:off x="2316000" y="2225040"/>
            <a:ext cx="4428000" cy="3598956"/>
          </a:xfrm>
          <a:prstGeom prst="rect">
            <a:avLst/>
          </a:prstGeom>
          <a:solidFill>
            <a:schemeClr val="accent3">
              <a:lumMod val="20000"/>
              <a:lumOff val="80000"/>
              <a:alpha val="50000"/>
            </a:schemeClr>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1600" b="1">
                <a:solidFill>
                  <a:schemeClr val="bg2">
                    <a:lumMod val="10000"/>
                  </a:schemeClr>
                </a:solidFill>
              </a:rPr>
              <a:t>Analyse</a:t>
            </a:r>
          </a:p>
          <a:p>
            <a:pPr>
              <a:spcAft>
                <a:spcPts val="600"/>
              </a:spcAft>
            </a:pPr>
            <a:r>
              <a:rPr lang="en-SG" sz="1600" b="1">
                <a:solidFill>
                  <a:schemeClr val="bg2">
                    <a:lumMod val="10000"/>
                  </a:schemeClr>
                </a:solidFill>
              </a:rPr>
              <a:t>many VMs.</a:t>
            </a:r>
          </a:p>
          <a:p>
            <a:pPr>
              <a:spcAft>
                <a:spcPts val="600"/>
              </a:spcAft>
            </a:pPr>
            <a:r>
              <a:rPr lang="en-SG" sz="1600" b="1">
                <a:solidFill>
                  <a:schemeClr val="bg2">
                    <a:lumMod val="10000"/>
                  </a:schemeClr>
                </a:solidFill>
              </a:rPr>
              <a:t>Sort, review, </a:t>
            </a:r>
            <a:br>
              <a:rPr lang="en-SG" sz="1600" b="1">
                <a:solidFill>
                  <a:schemeClr val="bg2">
                    <a:lumMod val="10000"/>
                  </a:schemeClr>
                </a:solidFill>
              </a:rPr>
            </a:br>
            <a:r>
              <a:rPr lang="en-SG" sz="1600" b="1">
                <a:solidFill>
                  <a:schemeClr val="bg2">
                    <a:lumMod val="10000"/>
                  </a:schemeClr>
                </a:solidFill>
              </a:rPr>
              <a:t>export, etc</a:t>
            </a:r>
          </a:p>
        </p:txBody>
      </p:sp>
      <p:sp>
        <p:nvSpPr>
          <p:cNvPr id="11" name="Rectangle 10">
            <a:extLst>
              <a:ext uri="{FF2B5EF4-FFF2-40B4-BE49-F238E27FC236}">
                <a16:creationId xmlns:a16="http://schemas.microsoft.com/office/drawing/2014/main" id="{9203C85C-5742-4C6B-A3A3-1223603F650A}"/>
              </a:ext>
            </a:extLst>
          </p:cNvPr>
          <p:cNvSpPr/>
          <p:nvPr/>
        </p:nvSpPr>
        <p:spPr>
          <a:xfrm>
            <a:off x="6744000" y="2225041"/>
            <a:ext cx="5292000" cy="621921"/>
          </a:xfrm>
          <a:prstGeom prst="rect">
            <a:avLst/>
          </a:prstGeom>
          <a:solidFill>
            <a:schemeClr val="accent3">
              <a:lumMod val="20000"/>
              <a:lumOff val="80000"/>
              <a:alpha val="50000"/>
            </a:schemeClr>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spcAft>
                <a:spcPts val="600"/>
              </a:spcAft>
            </a:pPr>
            <a:r>
              <a:rPr lang="en-SG" sz="1600" b="1">
                <a:solidFill>
                  <a:schemeClr val="bg2">
                    <a:lumMod val="10000"/>
                  </a:schemeClr>
                </a:solidFill>
              </a:rPr>
              <a:t>Recommendation</a:t>
            </a:r>
          </a:p>
        </p:txBody>
      </p:sp>
      <p:sp>
        <p:nvSpPr>
          <p:cNvPr id="12" name="Rectangle 11">
            <a:extLst>
              <a:ext uri="{FF2B5EF4-FFF2-40B4-BE49-F238E27FC236}">
                <a16:creationId xmlns:a16="http://schemas.microsoft.com/office/drawing/2014/main" id="{4AA2A724-D0D7-4512-9B6A-3AF3523DD8B3}"/>
              </a:ext>
            </a:extLst>
          </p:cNvPr>
          <p:cNvSpPr/>
          <p:nvPr/>
        </p:nvSpPr>
        <p:spPr>
          <a:xfrm>
            <a:off x="2316000" y="5822235"/>
            <a:ext cx="4428000" cy="1079489"/>
          </a:xfrm>
          <a:prstGeom prst="rect">
            <a:avLst/>
          </a:prstGeom>
          <a:solidFill>
            <a:schemeClr val="accent3">
              <a:lumMod val="20000"/>
              <a:lumOff val="80000"/>
              <a:alpha val="50000"/>
            </a:schemeClr>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1600" b="1">
                <a:solidFill>
                  <a:schemeClr val="bg2">
                    <a:lumMod val="10000"/>
                  </a:schemeClr>
                </a:solidFill>
              </a:rPr>
              <a:t>Relevant</a:t>
            </a:r>
          </a:p>
          <a:p>
            <a:pPr>
              <a:spcAft>
                <a:spcPts val="600"/>
              </a:spcAft>
            </a:pPr>
            <a:r>
              <a:rPr lang="en-SG" sz="1600" b="1">
                <a:solidFill>
                  <a:schemeClr val="bg2">
                    <a:lumMod val="10000"/>
                  </a:schemeClr>
                </a:solidFill>
              </a:rPr>
              <a:t>Config</a:t>
            </a:r>
          </a:p>
        </p:txBody>
      </p:sp>
      <p:sp>
        <p:nvSpPr>
          <p:cNvPr id="13" name="Rectangle 12">
            <a:extLst>
              <a:ext uri="{FF2B5EF4-FFF2-40B4-BE49-F238E27FC236}">
                <a16:creationId xmlns:a16="http://schemas.microsoft.com/office/drawing/2014/main" id="{33FA48BF-3EA7-4A21-BB01-C9ABE269E529}"/>
              </a:ext>
            </a:extLst>
          </p:cNvPr>
          <p:cNvSpPr/>
          <p:nvPr/>
        </p:nvSpPr>
        <p:spPr>
          <a:xfrm>
            <a:off x="6744000" y="2848022"/>
            <a:ext cx="5292000" cy="2414616"/>
          </a:xfrm>
          <a:prstGeom prst="rect">
            <a:avLst/>
          </a:prstGeom>
          <a:solidFill>
            <a:schemeClr val="accent3">
              <a:lumMod val="20000"/>
              <a:lumOff val="80000"/>
              <a:alpha val="50000"/>
            </a:schemeClr>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spcAft>
                <a:spcPts val="600"/>
              </a:spcAft>
            </a:pPr>
            <a:r>
              <a:rPr lang="en-SG" sz="1600" b="1">
                <a:solidFill>
                  <a:schemeClr val="bg2">
                    <a:lumMod val="10000"/>
                  </a:schemeClr>
                </a:solidFill>
              </a:rPr>
              <a:t>Raw </a:t>
            </a:r>
            <a:br>
              <a:rPr lang="en-SG" sz="1600" b="1">
                <a:solidFill>
                  <a:schemeClr val="bg2">
                    <a:lumMod val="10000"/>
                  </a:schemeClr>
                </a:solidFill>
              </a:rPr>
            </a:br>
            <a:r>
              <a:rPr lang="en-SG" sz="1600" b="1">
                <a:solidFill>
                  <a:schemeClr val="bg2">
                    <a:lumMod val="10000"/>
                  </a:schemeClr>
                </a:solidFill>
              </a:rPr>
              <a:t>Utilization Metrics</a:t>
            </a:r>
          </a:p>
        </p:txBody>
      </p:sp>
      <p:sp>
        <p:nvSpPr>
          <p:cNvPr id="14" name="Rectangle 13">
            <a:extLst>
              <a:ext uri="{FF2B5EF4-FFF2-40B4-BE49-F238E27FC236}">
                <a16:creationId xmlns:a16="http://schemas.microsoft.com/office/drawing/2014/main" id="{7EF0CAA1-D8BF-4584-A070-B7C98995373D}"/>
              </a:ext>
            </a:extLst>
          </p:cNvPr>
          <p:cNvSpPr/>
          <p:nvPr/>
        </p:nvSpPr>
        <p:spPr>
          <a:xfrm>
            <a:off x="6744000" y="5262638"/>
            <a:ext cx="5292000" cy="1639787"/>
          </a:xfrm>
          <a:prstGeom prst="rect">
            <a:avLst/>
          </a:prstGeom>
          <a:solidFill>
            <a:schemeClr val="accent3">
              <a:lumMod val="20000"/>
              <a:lumOff val="80000"/>
              <a:alpha val="50000"/>
            </a:schemeClr>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spcAft>
                <a:spcPts val="600"/>
              </a:spcAft>
            </a:pPr>
            <a:r>
              <a:rPr lang="en-SG" sz="1600" b="1">
                <a:solidFill>
                  <a:schemeClr val="bg2">
                    <a:lumMod val="10000"/>
                  </a:schemeClr>
                </a:solidFill>
              </a:rPr>
              <a:t>Disk Partition</a:t>
            </a:r>
          </a:p>
        </p:txBody>
      </p:sp>
    </p:spTree>
    <p:extLst>
      <p:ext uri="{BB962C8B-B14F-4D97-AF65-F5344CB8AC3E}">
        <p14:creationId xmlns:p14="http://schemas.microsoft.com/office/powerpoint/2010/main" val="9454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62611E-A752-4BCD-94B8-B87CAB28DDFD}"/>
              </a:ext>
            </a:extLst>
          </p:cNvPr>
          <p:cNvSpPr>
            <a:spLocks noGrp="1"/>
          </p:cNvSpPr>
          <p:nvPr>
            <p:ph type="title"/>
          </p:nvPr>
        </p:nvSpPr>
        <p:spPr/>
        <p:txBody>
          <a:bodyPr/>
          <a:lstStyle/>
          <a:p>
            <a:r>
              <a:rPr lang="en-SG" dirty="0"/>
              <a:t>Reclamation</a:t>
            </a:r>
          </a:p>
        </p:txBody>
      </p:sp>
      <p:sp>
        <p:nvSpPr>
          <p:cNvPr id="8" name="Subtitle 7">
            <a:extLst>
              <a:ext uri="{FF2B5EF4-FFF2-40B4-BE49-F238E27FC236}">
                <a16:creationId xmlns:a16="http://schemas.microsoft.com/office/drawing/2014/main" id="{F2989469-3884-4177-ABFA-81A90A38E030}"/>
              </a:ext>
            </a:extLst>
          </p:cNvPr>
          <p:cNvSpPr>
            <a:spLocks noGrp="1"/>
          </p:cNvSpPr>
          <p:nvPr>
            <p:ph type="subTitle" idx="10"/>
          </p:nvPr>
        </p:nvSpPr>
        <p:spPr/>
        <p:txBody>
          <a:bodyPr/>
          <a:lstStyle/>
          <a:p>
            <a:r>
              <a:rPr lang="en-SG"/>
              <a:t>Start from the easiest</a:t>
            </a:r>
          </a:p>
        </p:txBody>
      </p:sp>
      <p:sp>
        <p:nvSpPr>
          <p:cNvPr id="3" name="Slide Number Placeholder 2"/>
          <p:cNvSpPr>
            <a:spLocks noGrp="1"/>
          </p:cNvSpPr>
          <p:nvPr>
            <p:ph type="sldNum" sz="quarter" idx="4294967295"/>
          </p:nvPr>
        </p:nvSpPr>
        <p:spPr>
          <a:xfrm>
            <a:off x="8609013" y="7352032"/>
            <a:ext cx="274161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D295A3-96FB-4E80-91AF-4225D266C57B}" type="slidenum">
              <a:rPr lang="en-US" smtClean="0"/>
              <a:pPr/>
              <a:t>84</a:t>
            </a:fld>
            <a:endParaRPr lang="en-US"/>
          </a:p>
        </p:txBody>
      </p:sp>
      <p:sp>
        <p:nvSpPr>
          <p:cNvPr id="36" name="Title 1"/>
          <p:cNvSpPr txBox="1">
            <a:spLocks/>
          </p:cNvSpPr>
          <p:nvPr/>
        </p:nvSpPr>
        <p:spPr>
          <a:xfrm>
            <a:off x="539838" y="330200"/>
            <a:ext cx="10236683" cy="8128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dirty="0">
              <a:solidFill>
                <a:schemeClr val="accent6"/>
              </a:solidFill>
            </a:endParaRPr>
          </a:p>
        </p:txBody>
      </p:sp>
      <p:sp>
        <p:nvSpPr>
          <p:cNvPr id="32" name="Rectangle 31">
            <a:extLst>
              <a:ext uri="{FF2B5EF4-FFF2-40B4-BE49-F238E27FC236}">
                <a16:creationId xmlns:a16="http://schemas.microsoft.com/office/drawing/2014/main" id="{9F051731-58ED-4918-8662-B95F49F08605}"/>
              </a:ext>
            </a:extLst>
          </p:cNvPr>
          <p:cNvSpPr/>
          <p:nvPr/>
        </p:nvSpPr>
        <p:spPr>
          <a:xfrm>
            <a:off x="8026498" y="1939929"/>
            <a:ext cx="1548000" cy="576064"/>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0" scaled="1"/>
            <a:tileRect/>
          </a:gradFill>
          <a:ln>
            <a:noFill/>
          </a:ln>
        </p:spPr>
        <p:style>
          <a:lnRef idx="0">
            <a:scrgbClr r="0" g="0" b="0"/>
          </a:lnRef>
          <a:fillRef idx="0">
            <a:scrgbClr r="0" g="0" b="0"/>
          </a:fillRef>
          <a:effectRef idx="0">
            <a:scrgbClr r="0" g="0" b="0"/>
          </a:effectRef>
          <a:fontRef idx="minor">
            <a:schemeClr val="accent1"/>
          </a:fontRef>
        </p:style>
        <p:txBody>
          <a:bodyPr rtlCol="0" anchor="ctr"/>
          <a:lstStyle/>
          <a:p>
            <a:pPr algn="ctr"/>
            <a:r>
              <a:rPr lang="en-SG" sz="1600" b="1">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atin typeface="Arial"/>
                <a:cs typeface="Arial"/>
              </a:rPr>
              <a:t>Oversized</a:t>
            </a:r>
            <a:endParaRPr lang="en-SG" sz="1600" b="1" dirty="0">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atin typeface="Arial"/>
              <a:cs typeface="Arial"/>
            </a:endParaRPr>
          </a:p>
        </p:txBody>
      </p:sp>
      <p:sp>
        <p:nvSpPr>
          <p:cNvPr id="33" name="Rectangle 32">
            <a:extLst>
              <a:ext uri="{FF2B5EF4-FFF2-40B4-BE49-F238E27FC236}">
                <a16:creationId xmlns:a16="http://schemas.microsoft.com/office/drawing/2014/main" id="{4F16866B-F91B-4594-B178-5499AE98415A}"/>
              </a:ext>
            </a:extLst>
          </p:cNvPr>
          <p:cNvSpPr/>
          <p:nvPr/>
        </p:nvSpPr>
        <p:spPr>
          <a:xfrm>
            <a:off x="6233698" y="1939929"/>
            <a:ext cx="1548000" cy="576064"/>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0" scaled="1"/>
            <a:tileRect/>
          </a:gradFill>
          <a:ln>
            <a:noFill/>
          </a:ln>
        </p:spPr>
        <p:style>
          <a:lnRef idx="0">
            <a:scrgbClr r="0" g="0" b="0"/>
          </a:lnRef>
          <a:fillRef idx="0">
            <a:scrgbClr r="0" g="0" b="0"/>
          </a:fillRef>
          <a:effectRef idx="0">
            <a:scrgbClr r="0" g="0" b="0"/>
          </a:effectRef>
          <a:fontRef idx="minor">
            <a:schemeClr val="accent1"/>
          </a:fontRef>
        </p:style>
        <p:txBody>
          <a:bodyPr rtlCol="0" anchor="ctr"/>
          <a:lstStyle/>
          <a:p>
            <a:pPr algn="ctr"/>
            <a:r>
              <a:rPr lang="en-SG" sz="1600" b="1" dirty="0">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atin typeface="Arial"/>
                <a:cs typeface="Arial"/>
              </a:rPr>
              <a:t>Idle</a:t>
            </a:r>
          </a:p>
        </p:txBody>
      </p:sp>
      <p:sp>
        <p:nvSpPr>
          <p:cNvPr id="34" name="Rectangle 33">
            <a:extLst>
              <a:ext uri="{FF2B5EF4-FFF2-40B4-BE49-F238E27FC236}">
                <a16:creationId xmlns:a16="http://schemas.microsoft.com/office/drawing/2014/main" id="{6AC402E2-4A21-4098-85D0-3A67B9CFAC3D}"/>
              </a:ext>
            </a:extLst>
          </p:cNvPr>
          <p:cNvSpPr/>
          <p:nvPr/>
        </p:nvSpPr>
        <p:spPr>
          <a:xfrm>
            <a:off x="4440898" y="1939929"/>
            <a:ext cx="1548000" cy="576064"/>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0" scaled="1"/>
            <a:tileRect/>
          </a:gradFill>
          <a:ln>
            <a:noFill/>
          </a:ln>
        </p:spPr>
        <p:style>
          <a:lnRef idx="0">
            <a:scrgbClr r="0" g="0" b="0"/>
          </a:lnRef>
          <a:fillRef idx="0">
            <a:scrgbClr r="0" g="0" b="0"/>
          </a:fillRef>
          <a:effectRef idx="0">
            <a:scrgbClr r="0" g="0" b="0"/>
          </a:effectRef>
          <a:fontRef idx="minor">
            <a:schemeClr val="accent1"/>
          </a:fontRef>
        </p:style>
        <p:txBody>
          <a:bodyPr rtlCol="0" anchor="ctr"/>
          <a:lstStyle/>
          <a:p>
            <a:pPr algn="ctr"/>
            <a:r>
              <a:rPr lang="en-SG" sz="1600" b="1" dirty="0">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atin typeface="Arial"/>
                <a:cs typeface="Arial"/>
              </a:rPr>
              <a:t>Powered Off</a:t>
            </a:r>
          </a:p>
        </p:txBody>
      </p:sp>
      <p:sp>
        <p:nvSpPr>
          <p:cNvPr id="37" name="Rectangle 36">
            <a:extLst>
              <a:ext uri="{FF2B5EF4-FFF2-40B4-BE49-F238E27FC236}">
                <a16:creationId xmlns:a16="http://schemas.microsoft.com/office/drawing/2014/main" id="{D688AD57-29A2-43B6-96D2-8120589E506C}"/>
              </a:ext>
            </a:extLst>
          </p:cNvPr>
          <p:cNvSpPr/>
          <p:nvPr/>
        </p:nvSpPr>
        <p:spPr>
          <a:xfrm>
            <a:off x="2648098" y="1939929"/>
            <a:ext cx="1548000" cy="576064"/>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0" scaled="1"/>
            <a:tileRect/>
          </a:gradFill>
          <a:ln>
            <a:noFill/>
          </a:ln>
        </p:spPr>
        <p:style>
          <a:lnRef idx="0">
            <a:scrgbClr r="0" g="0" b="0"/>
          </a:lnRef>
          <a:fillRef idx="0">
            <a:scrgbClr r="0" g="0" b="0"/>
          </a:fillRef>
          <a:effectRef idx="0">
            <a:scrgbClr r="0" g="0" b="0"/>
          </a:effectRef>
          <a:fontRef idx="minor">
            <a:schemeClr val="accent1"/>
          </a:fontRef>
        </p:style>
        <p:txBody>
          <a:bodyPr rtlCol="0" anchor="ctr"/>
          <a:lstStyle/>
          <a:p>
            <a:pPr algn="ctr"/>
            <a:r>
              <a:rPr lang="en-SG" sz="1600" b="1">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atin typeface="Arial"/>
                <a:cs typeface="Arial"/>
              </a:rPr>
              <a:t>Orphaned</a:t>
            </a:r>
            <a:endParaRPr lang="en-SG" sz="1600" b="1" dirty="0">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atin typeface="Arial"/>
              <a:cs typeface="Arial"/>
            </a:endParaRPr>
          </a:p>
        </p:txBody>
      </p:sp>
      <p:sp>
        <p:nvSpPr>
          <p:cNvPr id="38" name="Rectangle 37">
            <a:extLst>
              <a:ext uri="{FF2B5EF4-FFF2-40B4-BE49-F238E27FC236}">
                <a16:creationId xmlns:a16="http://schemas.microsoft.com/office/drawing/2014/main" id="{325459DF-C568-4402-AB67-9B7887BEDE99}"/>
              </a:ext>
            </a:extLst>
          </p:cNvPr>
          <p:cNvSpPr/>
          <p:nvPr/>
        </p:nvSpPr>
        <p:spPr>
          <a:xfrm>
            <a:off x="855298" y="1939929"/>
            <a:ext cx="1548000" cy="576064"/>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0" scaled="1"/>
            <a:tileRect/>
          </a:gradFill>
          <a:ln>
            <a:noFill/>
          </a:ln>
        </p:spPr>
        <p:style>
          <a:lnRef idx="0">
            <a:scrgbClr r="0" g="0" b="0"/>
          </a:lnRef>
          <a:fillRef idx="0">
            <a:scrgbClr r="0" g="0" b="0"/>
          </a:fillRef>
          <a:effectRef idx="0">
            <a:scrgbClr r="0" g="0" b="0"/>
          </a:effectRef>
          <a:fontRef idx="minor">
            <a:schemeClr val="accent1"/>
          </a:fontRef>
        </p:style>
        <p:txBody>
          <a:bodyPr rtlCol="0" anchor="ctr"/>
          <a:lstStyle/>
          <a:p>
            <a:pPr algn="ctr"/>
            <a:r>
              <a:rPr lang="en-SG" sz="1600" b="1">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atin typeface="Arial"/>
                <a:cs typeface="Arial"/>
              </a:rPr>
              <a:t>Non VM</a:t>
            </a:r>
            <a:endParaRPr lang="en-SG" sz="1600" b="1" dirty="0">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atin typeface="Arial"/>
              <a:cs typeface="Arial"/>
            </a:endParaRPr>
          </a:p>
        </p:txBody>
      </p:sp>
      <p:grpSp>
        <p:nvGrpSpPr>
          <p:cNvPr id="39" name="Group 38">
            <a:extLst>
              <a:ext uri="{FF2B5EF4-FFF2-40B4-BE49-F238E27FC236}">
                <a16:creationId xmlns:a16="http://schemas.microsoft.com/office/drawing/2014/main" id="{C48154EE-7401-41DE-B212-67AEB07F030A}"/>
              </a:ext>
            </a:extLst>
          </p:cNvPr>
          <p:cNvGrpSpPr/>
          <p:nvPr/>
        </p:nvGrpSpPr>
        <p:grpSpPr>
          <a:xfrm>
            <a:off x="4436066" y="2519274"/>
            <a:ext cx="1548000" cy="1728000"/>
            <a:chOff x="4193862" y="2457000"/>
            <a:chExt cx="1548000" cy="1728000"/>
          </a:xfrm>
        </p:grpSpPr>
        <p:sp>
          <p:nvSpPr>
            <p:cNvPr id="40" name="Rectangle 39">
              <a:extLst>
                <a:ext uri="{FF2B5EF4-FFF2-40B4-BE49-F238E27FC236}">
                  <a16:creationId xmlns:a16="http://schemas.microsoft.com/office/drawing/2014/main" id="{74C37BD7-4654-41E8-8EA5-A3D3D7D0B8F3}"/>
                </a:ext>
              </a:extLst>
            </p:cNvPr>
            <p:cNvSpPr/>
            <p:nvPr/>
          </p:nvSpPr>
          <p:spPr>
            <a:xfrm>
              <a:off x="4193862" y="2457000"/>
              <a:ext cx="1548000" cy="1728000"/>
            </a:xfrm>
            <a:prstGeom prst="rect">
              <a:avLst/>
            </a:prstGeom>
            <a:solidFill>
              <a:schemeClr val="accent3">
                <a:lumMod val="20000"/>
                <a:lumOff val="80000"/>
                <a:alpha val="50000"/>
              </a:schemeClr>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SG" b="1" dirty="0">
                <a:solidFill>
                  <a:schemeClr val="bg2">
                    <a:lumMod val="10000"/>
                  </a:schemeClr>
                </a:solidFill>
                <a:latin typeface="Arial"/>
                <a:cs typeface="Arial"/>
              </a:endParaRPr>
            </a:p>
          </p:txBody>
        </p:sp>
        <p:sp>
          <p:nvSpPr>
            <p:cNvPr id="41" name="Freeform 13">
              <a:extLst>
                <a:ext uri="{FF2B5EF4-FFF2-40B4-BE49-F238E27FC236}">
                  <a16:creationId xmlns:a16="http://schemas.microsoft.com/office/drawing/2014/main" id="{D424B064-6140-4719-A58F-39E7335C75AB}"/>
                </a:ext>
              </a:extLst>
            </p:cNvPr>
            <p:cNvSpPr>
              <a:spLocks noChangeAspect="1" noEditPoints="1"/>
            </p:cNvSpPr>
            <p:nvPr/>
          </p:nvSpPr>
          <p:spPr bwMode="auto">
            <a:xfrm>
              <a:off x="4278007" y="2760839"/>
              <a:ext cx="440223" cy="300558"/>
            </a:xfrm>
            <a:custGeom>
              <a:avLst/>
              <a:gdLst>
                <a:gd name="T0" fmla="*/ 18 w 384"/>
                <a:gd name="T1" fmla="*/ 0 h 262"/>
                <a:gd name="T2" fmla="*/ 0 w 384"/>
                <a:gd name="T3" fmla="*/ 244 h 262"/>
                <a:gd name="T4" fmla="*/ 366 w 384"/>
                <a:gd name="T5" fmla="*/ 262 h 262"/>
                <a:gd name="T6" fmla="*/ 384 w 384"/>
                <a:gd name="T7" fmla="*/ 19 h 262"/>
                <a:gd name="T8" fmla="*/ 368 w 384"/>
                <a:gd name="T9" fmla="*/ 244 h 262"/>
                <a:gd name="T10" fmla="*/ 18 w 384"/>
                <a:gd name="T11" fmla="*/ 246 h 262"/>
                <a:gd name="T12" fmla="*/ 16 w 384"/>
                <a:gd name="T13" fmla="*/ 19 h 262"/>
                <a:gd name="T14" fmla="*/ 366 w 384"/>
                <a:gd name="T15" fmla="*/ 16 h 262"/>
                <a:gd name="T16" fmla="*/ 368 w 384"/>
                <a:gd name="T17" fmla="*/ 244 h 262"/>
                <a:gd name="T18" fmla="*/ 129 w 384"/>
                <a:gd name="T19" fmla="*/ 131 h 262"/>
                <a:gd name="T20" fmla="*/ 187 w 384"/>
                <a:gd name="T21" fmla="*/ 131 h 262"/>
                <a:gd name="T22" fmla="*/ 158 w 384"/>
                <a:gd name="T23" fmla="*/ 143 h 262"/>
                <a:gd name="T24" fmla="*/ 158 w 384"/>
                <a:gd name="T25" fmla="*/ 118 h 262"/>
                <a:gd name="T26" fmla="*/ 158 w 384"/>
                <a:gd name="T27" fmla="*/ 143 h 262"/>
                <a:gd name="T28" fmla="*/ 41 w 384"/>
                <a:gd name="T29" fmla="*/ 23 h 262"/>
                <a:gd name="T30" fmla="*/ 41 w 384"/>
                <a:gd name="T31" fmla="*/ 56 h 262"/>
                <a:gd name="T32" fmla="*/ 57 w 384"/>
                <a:gd name="T33" fmla="*/ 224 h 262"/>
                <a:gd name="T34" fmla="*/ 24 w 384"/>
                <a:gd name="T35" fmla="*/ 224 h 262"/>
                <a:gd name="T36" fmla="*/ 57 w 384"/>
                <a:gd name="T37" fmla="*/ 224 h 262"/>
                <a:gd name="T38" fmla="*/ 343 w 384"/>
                <a:gd name="T39" fmla="*/ 54 h 262"/>
                <a:gd name="T40" fmla="*/ 343 w 384"/>
                <a:gd name="T41" fmla="*/ 21 h 262"/>
                <a:gd name="T42" fmla="*/ 360 w 384"/>
                <a:gd name="T43" fmla="*/ 225 h 262"/>
                <a:gd name="T44" fmla="*/ 327 w 384"/>
                <a:gd name="T45" fmla="*/ 225 h 262"/>
                <a:gd name="T46" fmla="*/ 360 w 384"/>
                <a:gd name="T47" fmla="*/ 225 h 262"/>
                <a:gd name="T48" fmla="*/ 347 w 384"/>
                <a:gd name="T49" fmla="*/ 133 h 262"/>
                <a:gd name="T50" fmla="*/ 328 w 384"/>
                <a:gd name="T51" fmla="*/ 108 h 262"/>
                <a:gd name="T52" fmla="*/ 158 w 384"/>
                <a:gd name="T53" fmla="*/ 30 h 262"/>
                <a:gd name="T54" fmla="*/ 158 w 384"/>
                <a:gd name="T55" fmla="*/ 232 h 262"/>
                <a:gd name="T56" fmla="*/ 328 w 384"/>
                <a:gd name="T57" fmla="*/ 153 h 262"/>
                <a:gd name="T58" fmla="*/ 331 w 384"/>
                <a:gd name="T59" fmla="*/ 133 h 262"/>
                <a:gd name="T60" fmla="*/ 259 w 384"/>
                <a:gd name="T61" fmla="*/ 137 h 262"/>
                <a:gd name="T62" fmla="*/ 221 w 384"/>
                <a:gd name="T63" fmla="*/ 137 h 262"/>
                <a:gd name="T64" fmla="*/ 217 w 384"/>
                <a:gd name="T65" fmla="*/ 128 h 262"/>
                <a:gd name="T66" fmla="*/ 328 w 384"/>
                <a:gd name="T67" fmla="*/ 124 h 262"/>
                <a:gd name="T68" fmla="*/ 158 w 384"/>
                <a:gd name="T69" fmla="*/ 216 h 262"/>
                <a:gd name="T70" fmla="*/ 158 w 384"/>
                <a:gd name="T71" fmla="*/ 46 h 262"/>
                <a:gd name="T72" fmla="*/ 221 w 384"/>
                <a:gd name="T73" fmla="*/ 108 h 262"/>
                <a:gd name="T74" fmla="*/ 200 w 384"/>
                <a:gd name="T75" fmla="*/ 128 h 262"/>
                <a:gd name="T76" fmla="*/ 220 w 384"/>
                <a:gd name="T77" fmla="*/ 153 h 262"/>
                <a:gd name="T78" fmla="*/ 158 w 384"/>
                <a:gd name="T79" fmla="*/ 216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84" h="262">
                  <a:moveTo>
                    <a:pt x="366" y="0"/>
                  </a:moveTo>
                  <a:cubicBezTo>
                    <a:pt x="18" y="0"/>
                    <a:pt x="18" y="0"/>
                    <a:pt x="18" y="0"/>
                  </a:cubicBezTo>
                  <a:cubicBezTo>
                    <a:pt x="8" y="0"/>
                    <a:pt x="0" y="9"/>
                    <a:pt x="0" y="19"/>
                  </a:cubicBezTo>
                  <a:cubicBezTo>
                    <a:pt x="0" y="244"/>
                    <a:pt x="0" y="244"/>
                    <a:pt x="0" y="244"/>
                  </a:cubicBezTo>
                  <a:cubicBezTo>
                    <a:pt x="0" y="254"/>
                    <a:pt x="8" y="262"/>
                    <a:pt x="18" y="262"/>
                  </a:cubicBezTo>
                  <a:cubicBezTo>
                    <a:pt x="366" y="262"/>
                    <a:pt x="366" y="262"/>
                    <a:pt x="366" y="262"/>
                  </a:cubicBezTo>
                  <a:cubicBezTo>
                    <a:pt x="376" y="262"/>
                    <a:pt x="384" y="254"/>
                    <a:pt x="384" y="244"/>
                  </a:cubicBezTo>
                  <a:cubicBezTo>
                    <a:pt x="384" y="19"/>
                    <a:pt x="384" y="19"/>
                    <a:pt x="384" y="19"/>
                  </a:cubicBezTo>
                  <a:cubicBezTo>
                    <a:pt x="384" y="9"/>
                    <a:pt x="376" y="0"/>
                    <a:pt x="366" y="0"/>
                  </a:cubicBezTo>
                  <a:close/>
                  <a:moveTo>
                    <a:pt x="368" y="244"/>
                  </a:moveTo>
                  <a:cubicBezTo>
                    <a:pt x="368" y="245"/>
                    <a:pt x="367" y="246"/>
                    <a:pt x="366" y="246"/>
                  </a:cubicBezTo>
                  <a:cubicBezTo>
                    <a:pt x="18" y="246"/>
                    <a:pt x="18" y="246"/>
                    <a:pt x="18" y="246"/>
                  </a:cubicBezTo>
                  <a:cubicBezTo>
                    <a:pt x="17" y="246"/>
                    <a:pt x="16" y="245"/>
                    <a:pt x="16" y="244"/>
                  </a:cubicBezTo>
                  <a:cubicBezTo>
                    <a:pt x="16" y="19"/>
                    <a:pt x="16" y="19"/>
                    <a:pt x="16" y="19"/>
                  </a:cubicBezTo>
                  <a:cubicBezTo>
                    <a:pt x="16" y="17"/>
                    <a:pt x="17" y="16"/>
                    <a:pt x="18" y="16"/>
                  </a:cubicBezTo>
                  <a:cubicBezTo>
                    <a:pt x="366" y="16"/>
                    <a:pt x="366" y="16"/>
                    <a:pt x="366" y="16"/>
                  </a:cubicBezTo>
                  <a:cubicBezTo>
                    <a:pt x="367" y="16"/>
                    <a:pt x="368" y="17"/>
                    <a:pt x="368" y="19"/>
                  </a:cubicBezTo>
                  <a:lnTo>
                    <a:pt x="368" y="244"/>
                  </a:lnTo>
                  <a:close/>
                  <a:moveTo>
                    <a:pt x="158" y="102"/>
                  </a:moveTo>
                  <a:cubicBezTo>
                    <a:pt x="142" y="102"/>
                    <a:pt x="129" y="115"/>
                    <a:pt x="129" y="131"/>
                  </a:cubicBezTo>
                  <a:cubicBezTo>
                    <a:pt x="129" y="147"/>
                    <a:pt x="142" y="159"/>
                    <a:pt x="158" y="159"/>
                  </a:cubicBezTo>
                  <a:cubicBezTo>
                    <a:pt x="174" y="159"/>
                    <a:pt x="187" y="147"/>
                    <a:pt x="187" y="131"/>
                  </a:cubicBezTo>
                  <a:cubicBezTo>
                    <a:pt x="187" y="115"/>
                    <a:pt x="174" y="102"/>
                    <a:pt x="158" y="102"/>
                  </a:cubicBezTo>
                  <a:close/>
                  <a:moveTo>
                    <a:pt x="158" y="143"/>
                  </a:moveTo>
                  <a:cubicBezTo>
                    <a:pt x="151" y="143"/>
                    <a:pt x="145" y="138"/>
                    <a:pt x="145" y="131"/>
                  </a:cubicBezTo>
                  <a:cubicBezTo>
                    <a:pt x="145" y="124"/>
                    <a:pt x="151" y="118"/>
                    <a:pt x="158" y="118"/>
                  </a:cubicBezTo>
                  <a:cubicBezTo>
                    <a:pt x="165" y="118"/>
                    <a:pt x="171" y="124"/>
                    <a:pt x="171" y="131"/>
                  </a:cubicBezTo>
                  <a:cubicBezTo>
                    <a:pt x="171" y="138"/>
                    <a:pt x="165" y="143"/>
                    <a:pt x="158" y="143"/>
                  </a:cubicBezTo>
                  <a:close/>
                  <a:moveTo>
                    <a:pt x="24" y="40"/>
                  </a:moveTo>
                  <a:cubicBezTo>
                    <a:pt x="24" y="30"/>
                    <a:pt x="32" y="23"/>
                    <a:pt x="41" y="23"/>
                  </a:cubicBezTo>
                  <a:cubicBezTo>
                    <a:pt x="50" y="23"/>
                    <a:pt x="57" y="30"/>
                    <a:pt x="57" y="40"/>
                  </a:cubicBezTo>
                  <a:cubicBezTo>
                    <a:pt x="57" y="49"/>
                    <a:pt x="50" y="56"/>
                    <a:pt x="41" y="56"/>
                  </a:cubicBezTo>
                  <a:cubicBezTo>
                    <a:pt x="32" y="56"/>
                    <a:pt x="24" y="49"/>
                    <a:pt x="24" y="40"/>
                  </a:cubicBezTo>
                  <a:close/>
                  <a:moveTo>
                    <a:pt x="57" y="224"/>
                  </a:moveTo>
                  <a:cubicBezTo>
                    <a:pt x="57" y="233"/>
                    <a:pt x="50" y="241"/>
                    <a:pt x="41" y="241"/>
                  </a:cubicBezTo>
                  <a:cubicBezTo>
                    <a:pt x="32" y="241"/>
                    <a:pt x="24" y="233"/>
                    <a:pt x="24" y="224"/>
                  </a:cubicBezTo>
                  <a:cubicBezTo>
                    <a:pt x="24" y="215"/>
                    <a:pt x="32" y="208"/>
                    <a:pt x="41" y="208"/>
                  </a:cubicBezTo>
                  <a:cubicBezTo>
                    <a:pt x="50" y="208"/>
                    <a:pt x="57" y="215"/>
                    <a:pt x="57" y="224"/>
                  </a:cubicBezTo>
                  <a:close/>
                  <a:moveTo>
                    <a:pt x="360" y="37"/>
                  </a:moveTo>
                  <a:cubicBezTo>
                    <a:pt x="360" y="46"/>
                    <a:pt x="352" y="54"/>
                    <a:pt x="343" y="54"/>
                  </a:cubicBezTo>
                  <a:cubicBezTo>
                    <a:pt x="334" y="54"/>
                    <a:pt x="327" y="46"/>
                    <a:pt x="327" y="37"/>
                  </a:cubicBezTo>
                  <a:cubicBezTo>
                    <a:pt x="327" y="28"/>
                    <a:pt x="334" y="21"/>
                    <a:pt x="343" y="21"/>
                  </a:cubicBezTo>
                  <a:cubicBezTo>
                    <a:pt x="352" y="21"/>
                    <a:pt x="360" y="28"/>
                    <a:pt x="360" y="37"/>
                  </a:cubicBezTo>
                  <a:close/>
                  <a:moveTo>
                    <a:pt x="360" y="225"/>
                  </a:moveTo>
                  <a:cubicBezTo>
                    <a:pt x="360" y="234"/>
                    <a:pt x="352" y="241"/>
                    <a:pt x="343" y="241"/>
                  </a:cubicBezTo>
                  <a:cubicBezTo>
                    <a:pt x="334" y="241"/>
                    <a:pt x="327" y="234"/>
                    <a:pt x="327" y="225"/>
                  </a:cubicBezTo>
                  <a:cubicBezTo>
                    <a:pt x="327" y="216"/>
                    <a:pt x="334" y="208"/>
                    <a:pt x="343" y="208"/>
                  </a:cubicBezTo>
                  <a:cubicBezTo>
                    <a:pt x="352" y="208"/>
                    <a:pt x="360" y="216"/>
                    <a:pt x="360" y="225"/>
                  </a:cubicBezTo>
                  <a:close/>
                  <a:moveTo>
                    <a:pt x="328" y="153"/>
                  </a:moveTo>
                  <a:cubicBezTo>
                    <a:pt x="338" y="153"/>
                    <a:pt x="347" y="144"/>
                    <a:pt x="347" y="133"/>
                  </a:cubicBezTo>
                  <a:cubicBezTo>
                    <a:pt x="347" y="128"/>
                    <a:pt x="347" y="128"/>
                    <a:pt x="347" y="128"/>
                  </a:cubicBezTo>
                  <a:cubicBezTo>
                    <a:pt x="347" y="117"/>
                    <a:pt x="338" y="108"/>
                    <a:pt x="328" y="108"/>
                  </a:cubicBezTo>
                  <a:cubicBezTo>
                    <a:pt x="256" y="108"/>
                    <a:pt x="256" y="108"/>
                    <a:pt x="256" y="108"/>
                  </a:cubicBezTo>
                  <a:cubicBezTo>
                    <a:pt x="246" y="63"/>
                    <a:pt x="205" y="30"/>
                    <a:pt x="158" y="30"/>
                  </a:cubicBezTo>
                  <a:cubicBezTo>
                    <a:pt x="102" y="30"/>
                    <a:pt x="57" y="75"/>
                    <a:pt x="57" y="131"/>
                  </a:cubicBezTo>
                  <a:cubicBezTo>
                    <a:pt x="57" y="187"/>
                    <a:pt x="102" y="232"/>
                    <a:pt x="158" y="232"/>
                  </a:cubicBezTo>
                  <a:cubicBezTo>
                    <a:pt x="205" y="232"/>
                    <a:pt x="246" y="199"/>
                    <a:pt x="257" y="153"/>
                  </a:cubicBezTo>
                  <a:lnTo>
                    <a:pt x="328" y="153"/>
                  </a:lnTo>
                  <a:close/>
                  <a:moveTo>
                    <a:pt x="331" y="128"/>
                  </a:moveTo>
                  <a:cubicBezTo>
                    <a:pt x="331" y="133"/>
                    <a:pt x="331" y="133"/>
                    <a:pt x="331" y="133"/>
                  </a:cubicBezTo>
                  <a:cubicBezTo>
                    <a:pt x="331" y="135"/>
                    <a:pt x="330" y="137"/>
                    <a:pt x="328" y="137"/>
                  </a:cubicBezTo>
                  <a:cubicBezTo>
                    <a:pt x="259" y="137"/>
                    <a:pt x="259" y="137"/>
                    <a:pt x="259" y="137"/>
                  </a:cubicBezTo>
                  <a:cubicBezTo>
                    <a:pt x="259" y="137"/>
                    <a:pt x="259" y="137"/>
                    <a:pt x="259" y="137"/>
                  </a:cubicBezTo>
                  <a:cubicBezTo>
                    <a:pt x="221" y="137"/>
                    <a:pt x="221" y="137"/>
                    <a:pt x="221" y="137"/>
                  </a:cubicBezTo>
                  <a:cubicBezTo>
                    <a:pt x="219" y="137"/>
                    <a:pt x="217" y="135"/>
                    <a:pt x="217" y="133"/>
                  </a:cubicBezTo>
                  <a:cubicBezTo>
                    <a:pt x="217" y="128"/>
                    <a:pt x="217" y="128"/>
                    <a:pt x="217" y="128"/>
                  </a:cubicBezTo>
                  <a:cubicBezTo>
                    <a:pt x="217" y="126"/>
                    <a:pt x="219" y="124"/>
                    <a:pt x="220" y="124"/>
                  </a:cubicBezTo>
                  <a:cubicBezTo>
                    <a:pt x="328" y="124"/>
                    <a:pt x="328" y="124"/>
                    <a:pt x="328" y="124"/>
                  </a:cubicBezTo>
                  <a:cubicBezTo>
                    <a:pt x="330" y="124"/>
                    <a:pt x="331" y="126"/>
                    <a:pt x="331" y="128"/>
                  </a:cubicBezTo>
                  <a:close/>
                  <a:moveTo>
                    <a:pt x="158" y="216"/>
                  </a:moveTo>
                  <a:cubicBezTo>
                    <a:pt x="111" y="216"/>
                    <a:pt x="73" y="178"/>
                    <a:pt x="73" y="131"/>
                  </a:cubicBezTo>
                  <a:cubicBezTo>
                    <a:pt x="73" y="84"/>
                    <a:pt x="111" y="46"/>
                    <a:pt x="158" y="46"/>
                  </a:cubicBezTo>
                  <a:cubicBezTo>
                    <a:pt x="197" y="46"/>
                    <a:pt x="230" y="72"/>
                    <a:pt x="240" y="108"/>
                  </a:cubicBezTo>
                  <a:cubicBezTo>
                    <a:pt x="221" y="108"/>
                    <a:pt x="221" y="108"/>
                    <a:pt x="221" y="108"/>
                  </a:cubicBezTo>
                  <a:cubicBezTo>
                    <a:pt x="219" y="108"/>
                    <a:pt x="218" y="108"/>
                    <a:pt x="217" y="109"/>
                  </a:cubicBezTo>
                  <a:cubicBezTo>
                    <a:pt x="207" y="110"/>
                    <a:pt x="200" y="118"/>
                    <a:pt x="200" y="128"/>
                  </a:cubicBezTo>
                  <a:cubicBezTo>
                    <a:pt x="200" y="133"/>
                    <a:pt x="200" y="133"/>
                    <a:pt x="200" y="133"/>
                  </a:cubicBezTo>
                  <a:cubicBezTo>
                    <a:pt x="200" y="144"/>
                    <a:pt x="209" y="153"/>
                    <a:pt x="220" y="153"/>
                  </a:cubicBezTo>
                  <a:cubicBezTo>
                    <a:pt x="240" y="153"/>
                    <a:pt x="240" y="153"/>
                    <a:pt x="240" y="153"/>
                  </a:cubicBezTo>
                  <a:cubicBezTo>
                    <a:pt x="230" y="190"/>
                    <a:pt x="197" y="216"/>
                    <a:pt x="158" y="216"/>
                  </a:cubicBezTo>
                  <a:close/>
                </a:path>
              </a:pathLst>
            </a:custGeom>
            <a:solidFill>
              <a:schemeClr val="bg2">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Rectangle 41">
              <a:extLst>
                <a:ext uri="{FF2B5EF4-FFF2-40B4-BE49-F238E27FC236}">
                  <a16:creationId xmlns:a16="http://schemas.microsoft.com/office/drawing/2014/main" id="{4FA1E321-E9AA-4BE8-8CB9-22B3560C40F0}"/>
                </a:ext>
              </a:extLst>
            </p:cNvPr>
            <p:cNvSpPr/>
            <p:nvPr/>
          </p:nvSpPr>
          <p:spPr>
            <a:xfrm>
              <a:off x="4733862" y="2667275"/>
              <a:ext cx="850698" cy="469962"/>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r>
                <a:rPr lang="en-SG" sz="1400" b="1">
                  <a:solidFill>
                    <a:schemeClr val="bg2">
                      <a:lumMod val="10000"/>
                    </a:schemeClr>
                  </a:solidFill>
                  <a:latin typeface="Arial"/>
                  <a:cs typeface="Arial"/>
                </a:rPr>
                <a:t>Disk</a:t>
              </a:r>
            </a:p>
            <a:p>
              <a:r>
                <a:rPr lang="en-SG" sz="1400" b="1">
                  <a:solidFill>
                    <a:schemeClr val="bg2">
                      <a:lumMod val="10000"/>
                    </a:schemeClr>
                  </a:solidFill>
                  <a:latin typeface="Arial"/>
                  <a:cs typeface="Arial"/>
                </a:rPr>
                <a:t>LUN</a:t>
              </a:r>
              <a:endParaRPr lang="en-SG" sz="1400" b="1" dirty="0">
                <a:solidFill>
                  <a:schemeClr val="bg2">
                    <a:lumMod val="10000"/>
                  </a:schemeClr>
                </a:solidFill>
                <a:latin typeface="Arial"/>
                <a:cs typeface="Arial"/>
              </a:endParaRPr>
            </a:p>
          </p:txBody>
        </p:sp>
      </p:grpSp>
      <p:grpSp>
        <p:nvGrpSpPr>
          <p:cNvPr id="43" name="Group 42">
            <a:extLst>
              <a:ext uri="{FF2B5EF4-FFF2-40B4-BE49-F238E27FC236}">
                <a16:creationId xmlns:a16="http://schemas.microsoft.com/office/drawing/2014/main" id="{4E15DCFC-8F46-4CFE-ACDA-712F69B148DE}"/>
              </a:ext>
            </a:extLst>
          </p:cNvPr>
          <p:cNvGrpSpPr/>
          <p:nvPr/>
        </p:nvGrpSpPr>
        <p:grpSpPr>
          <a:xfrm>
            <a:off x="855298" y="2519274"/>
            <a:ext cx="1548000" cy="1728000"/>
            <a:chOff x="4193862" y="2457000"/>
            <a:chExt cx="1548000" cy="1728000"/>
          </a:xfrm>
        </p:grpSpPr>
        <p:sp>
          <p:nvSpPr>
            <p:cNvPr id="44" name="Rectangle 43">
              <a:extLst>
                <a:ext uri="{FF2B5EF4-FFF2-40B4-BE49-F238E27FC236}">
                  <a16:creationId xmlns:a16="http://schemas.microsoft.com/office/drawing/2014/main" id="{2B125243-F409-4204-956C-FBDC1D60D6C3}"/>
                </a:ext>
              </a:extLst>
            </p:cNvPr>
            <p:cNvSpPr/>
            <p:nvPr/>
          </p:nvSpPr>
          <p:spPr>
            <a:xfrm>
              <a:off x="4193862" y="2457000"/>
              <a:ext cx="1548000" cy="1728000"/>
            </a:xfrm>
            <a:prstGeom prst="rect">
              <a:avLst/>
            </a:prstGeom>
            <a:solidFill>
              <a:schemeClr val="accent3">
                <a:lumMod val="20000"/>
                <a:lumOff val="80000"/>
                <a:alpha val="50000"/>
              </a:schemeClr>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SG" b="1" dirty="0">
                <a:solidFill>
                  <a:schemeClr val="bg2">
                    <a:lumMod val="10000"/>
                  </a:schemeClr>
                </a:solidFill>
                <a:latin typeface="Arial"/>
                <a:cs typeface="Arial"/>
              </a:endParaRPr>
            </a:p>
          </p:txBody>
        </p:sp>
        <p:sp>
          <p:nvSpPr>
            <p:cNvPr id="45" name="Freeform 13">
              <a:extLst>
                <a:ext uri="{FF2B5EF4-FFF2-40B4-BE49-F238E27FC236}">
                  <a16:creationId xmlns:a16="http://schemas.microsoft.com/office/drawing/2014/main" id="{8F5FA0C7-8A0C-496D-9BB0-FC1812239ACD}"/>
                </a:ext>
              </a:extLst>
            </p:cNvPr>
            <p:cNvSpPr>
              <a:spLocks noChangeAspect="1" noEditPoints="1"/>
            </p:cNvSpPr>
            <p:nvPr/>
          </p:nvSpPr>
          <p:spPr bwMode="auto">
            <a:xfrm>
              <a:off x="4278007" y="2760839"/>
              <a:ext cx="440223" cy="300558"/>
            </a:xfrm>
            <a:custGeom>
              <a:avLst/>
              <a:gdLst>
                <a:gd name="T0" fmla="*/ 18 w 384"/>
                <a:gd name="T1" fmla="*/ 0 h 262"/>
                <a:gd name="T2" fmla="*/ 0 w 384"/>
                <a:gd name="T3" fmla="*/ 244 h 262"/>
                <a:gd name="T4" fmla="*/ 366 w 384"/>
                <a:gd name="T5" fmla="*/ 262 h 262"/>
                <a:gd name="T6" fmla="*/ 384 w 384"/>
                <a:gd name="T7" fmla="*/ 19 h 262"/>
                <a:gd name="T8" fmla="*/ 368 w 384"/>
                <a:gd name="T9" fmla="*/ 244 h 262"/>
                <a:gd name="T10" fmla="*/ 18 w 384"/>
                <a:gd name="T11" fmla="*/ 246 h 262"/>
                <a:gd name="T12" fmla="*/ 16 w 384"/>
                <a:gd name="T13" fmla="*/ 19 h 262"/>
                <a:gd name="T14" fmla="*/ 366 w 384"/>
                <a:gd name="T15" fmla="*/ 16 h 262"/>
                <a:gd name="T16" fmla="*/ 368 w 384"/>
                <a:gd name="T17" fmla="*/ 244 h 262"/>
                <a:gd name="T18" fmla="*/ 129 w 384"/>
                <a:gd name="T19" fmla="*/ 131 h 262"/>
                <a:gd name="T20" fmla="*/ 187 w 384"/>
                <a:gd name="T21" fmla="*/ 131 h 262"/>
                <a:gd name="T22" fmla="*/ 158 w 384"/>
                <a:gd name="T23" fmla="*/ 143 h 262"/>
                <a:gd name="T24" fmla="*/ 158 w 384"/>
                <a:gd name="T25" fmla="*/ 118 h 262"/>
                <a:gd name="T26" fmla="*/ 158 w 384"/>
                <a:gd name="T27" fmla="*/ 143 h 262"/>
                <a:gd name="T28" fmla="*/ 41 w 384"/>
                <a:gd name="T29" fmla="*/ 23 h 262"/>
                <a:gd name="T30" fmla="*/ 41 w 384"/>
                <a:gd name="T31" fmla="*/ 56 h 262"/>
                <a:gd name="T32" fmla="*/ 57 w 384"/>
                <a:gd name="T33" fmla="*/ 224 h 262"/>
                <a:gd name="T34" fmla="*/ 24 w 384"/>
                <a:gd name="T35" fmla="*/ 224 h 262"/>
                <a:gd name="T36" fmla="*/ 57 w 384"/>
                <a:gd name="T37" fmla="*/ 224 h 262"/>
                <a:gd name="T38" fmla="*/ 343 w 384"/>
                <a:gd name="T39" fmla="*/ 54 h 262"/>
                <a:gd name="T40" fmla="*/ 343 w 384"/>
                <a:gd name="T41" fmla="*/ 21 h 262"/>
                <a:gd name="T42" fmla="*/ 360 w 384"/>
                <a:gd name="T43" fmla="*/ 225 h 262"/>
                <a:gd name="T44" fmla="*/ 327 w 384"/>
                <a:gd name="T45" fmla="*/ 225 h 262"/>
                <a:gd name="T46" fmla="*/ 360 w 384"/>
                <a:gd name="T47" fmla="*/ 225 h 262"/>
                <a:gd name="T48" fmla="*/ 347 w 384"/>
                <a:gd name="T49" fmla="*/ 133 h 262"/>
                <a:gd name="T50" fmla="*/ 328 w 384"/>
                <a:gd name="T51" fmla="*/ 108 h 262"/>
                <a:gd name="T52" fmla="*/ 158 w 384"/>
                <a:gd name="T53" fmla="*/ 30 h 262"/>
                <a:gd name="T54" fmla="*/ 158 w 384"/>
                <a:gd name="T55" fmla="*/ 232 h 262"/>
                <a:gd name="T56" fmla="*/ 328 w 384"/>
                <a:gd name="T57" fmla="*/ 153 h 262"/>
                <a:gd name="T58" fmla="*/ 331 w 384"/>
                <a:gd name="T59" fmla="*/ 133 h 262"/>
                <a:gd name="T60" fmla="*/ 259 w 384"/>
                <a:gd name="T61" fmla="*/ 137 h 262"/>
                <a:gd name="T62" fmla="*/ 221 w 384"/>
                <a:gd name="T63" fmla="*/ 137 h 262"/>
                <a:gd name="T64" fmla="*/ 217 w 384"/>
                <a:gd name="T65" fmla="*/ 128 h 262"/>
                <a:gd name="T66" fmla="*/ 328 w 384"/>
                <a:gd name="T67" fmla="*/ 124 h 262"/>
                <a:gd name="T68" fmla="*/ 158 w 384"/>
                <a:gd name="T69" fmla="*/ 216 h 262"/>
                <a:gd name="T70" fmla="*/ 158 w 384"/>
                <a:gd name="T71" fmla="*/ 46 h 262"/>
                <a:gd name="T72" fmla="*/ 221 w 384"/>
                <a:gd name="T73" fmla="*/ 108 h 262"/>
                <a:gd name="T74" fmla="*/ 200 w 384"/>
                <a:gd name="T75" fmla="*/ 128 h 262"/>
                <a:gd name="T76" fmla="*/ 220 w 384"/>
                <a:gd name="T77" fmla="*/ 153 h 262"/>
                <a:gd name="T78" fmla="*/ 158 w 384"/>
                <a:gd name="T79" fmla="*/ 216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84" h="262">
                  <a:moveTo>
                    <a:pt x="366" y="0"/>
                  </a:moveTo>
                  <a:cubicBezTo>
                    <a:pt x="18" y="0"/>
                    <a:pt x="18" y="0"/>
                    <a:pt x="18" y="0"/>
                  </a:cubicBezTo>
                  <a:cubicBezTo>
                    <a:pt x="8" y="0"/>
                    <a:pt x="0" y="9"/>
                    <a:pt x="0" y="19"/>
                  </a:cubicBezTo>
                  <a:cubicBezTo>
                    <a:pt x="0" y="244"/>
                    <a:pt x="0" y="244"/>
                    <a:pt x="0" y="244"/>
                  </a:cubicBezTo>
                  <a:cubicBezTo>
                    <a:pt x="0" y="254"/>
                    <a:pt x="8" y="262"/>
                    <a:pt x="18" y="262"/>
                  </a:cubicBezTo>
                  <a:cubicBezTo>
                    <a:pt x="366" y="262"/>
                    <a:pt x="366" y="262"/>
                    <a:pt x="366" y="262"/>
                  </a:cubicBezTo>
                  <a:cubicBezTo>
                    <a:pt x="376" y="262"/>
                    <a:pt x="384" y="254"/>
                    <a:pt x="384" y="244"/>
                  </a:cubicBezTo>
                  <a:cubicBezTo>
                    <a:pt x="384" y="19"/>
                    <a:pt x="384" y="19"/>
                    <a:pt x="384" y="19"/>
                  </a:cubicBezTo>
                  <a:cubicBezTo>
                    <a:pt x="384" y="9"/>
                    <a:pt x="376" y="0"/>
                    <a:pt x="366" y="0"/>
                  </a:cubicBezTo>
                  <a:close/>
                  <a:moveTo>
                    <a:pt x="368" y="244"/>
                  </a:moveTo>
                  <a:cubicBezTo>
                    <a:pt x="368" y="245"/>
                    <a:pt x="367" y="246"/>
                    <a:pt x="366" y="246"/>
                  </a:cubicBezTo>
                  <a:cubicBezTo>
                    <a:pt x="18" y="246"/>
                    <a:pt x="18" y="246"/>
                    <a:pt x="18" y="246"/>
                  </a:cubicBezTo>
                  <a:cubicBezTo>
                    <a:pt x="17" y="246"/>
                    <a:pt x="16" y="245"/>
                    <a:pt x="16" y="244"/>
                  </a:cubicBezTo>
                  <a:cubicBezTo>
                    <a:pt x="16" y="19"/>
                    <a:pt x="16" y="19"/>
                    <a:pt x="16" y="19"/>
                  </a:cubicBezTo>
                  <a:cubicBezTo>
                    <a:pt x="16" y="17"/>
                    <a:pt x="17" y="16"/>
                    <a:pt x="18" y="16"/>
                  </a:cubicBezTo>
                  <a:cubicBezTo>
                    <a:pt x="366" y="16"/>
                    <a:pt x="366" y="16"/>
                    <a:pt x="366" y="16"/>
                  </a:cubicBezTo>
                  <a:cubicBezTo>
                    <a:pt x="367" y="16"/>
                    <a:pt x="368" y="17"/>
                    <a:pt x="368" y="19"/>
                  </a:cubicBezTo>
                  <a:lnTo>
                    <a:pt x="368" y="244"/>
                  </a:lnTo>
                  <a:close/>
                  <a:moveTo>
                    <a:pt x="158" y="102"/>
                  </a:moveTo>
                  <a:cubicBezTo>
                    <a:pt x="142" y="102"/>
                    <a:pt x="129" y="115"/>
                    <a:pt x="129" y="131"/>
                  </a:cubicBezTo>
                  <a:cubicBezTo>
                    <a:pt x="129" y="147"/>
                    <a:pt x="142" y="159"/>
                    <a:pt x="158" y="159"/>
                  </a:cubicBezTo>
                  <a:cubicBezTo>
                    <a:pt x="174" y="159"/>
                    <a:pt x="187" y="147"/>
                    <a:pt x="187" y="131"/>
                  </a:cubicBezTo>
                  <a:cubicBezTo>
                    <a:pt x="187" y="115"/>
                    <a:pt x="174" y="102"/>
                    <a:pt x="158" y="102"/>
                  </a:cubicBezTo>
                  <a:close/>
                  <a:moveTo>
                    <a:pt x="158" y="143"/>
                  </a:moveTo>
                  <a:cubicBezTo>
                    <a:pt x="151" y="143"/>
                    <a:pt x="145" y="138"/>
                    <a:pt x="145" y="131"/>
                  </a:cubicBezTo>
                  <a:cubicBezTo>
                    <a:pt x="145" y="124"/>
                    <a:pt x="151" y="118"/>
                    <a:pt x="158" y="118"/>
                  </a:cubicBezTo>
                  <a:cubicBezTo>
                    <a:pt x="165" y="118"/>
                    <a:pt x="171" y="124"/>
                    <a:pt x="171" y="131"/>
                  </a:cubicBezTo>
                  <a:cubicBezTo>
                    <a:pt x="171" y="138"/>
                    <a:pt x="165" y="143"/>
                    <a:pt x="158" y="143"/>
                  </a:cubicBezTo>
                  <a:close/>
                  <a:moveTo>
                    <a:pt x="24" y="40"/>
                  </a:moveTo>
                  <a:cubicBezTo>
                    <a:pt x="24" y="30"/>
                    <a:pt x="32" y="23"/>
                    <a:pt x="41" y="23"/>
                  </a:cubicBezTo>
                  <a:cubicBezTo>
                    <a:pt x="50" y="23"/>
                    <a:pt x="57" y="30"/>
                    <a:pt x="57" y="40"/>
                  </a:cubicBezTo>
                  <a:cubicBezTo>
                    <a:pt x="57" y="49"/>
                    <a:pt x="50" y="56"/>
                    <a:pt x="41" y="56"/>
                  </a:cubicBezTo>
                  <a:cubicBezTo>
                    <a:pt x="32" y="56"/>
                    <a:pt x="24" y="49"/>
                    <a:pt x="24" y="40"/>
                  </a:cubicBezTo>
                  <a:close/>
                  <a:moveTo>
                    <a:pt x="57" y="224"/>
                  </a:moveTo>
                  <a:cubicBezTo>
                    <a:pt x="57" y="233"/>
                    <a:pt x="50" y="241"/>
                    <a:pt x="41" y="241"/>
                  </a:cubicBezTo>
                  <a:cubicBezTo>
                    <a:pt x="32" y="241"/>
                    <a:pt x="24" y="233"/>
                    <a:pt x="24" y="224"/>
                  </a:cubicBezTo>
                  <a:cubicBezTo>
                    <a:pt x="24" y="215"/>
                    <a:pt x="32" y="208"/>
                    <a:pt x="41" y="208"/>
                  </a:cubicBezTo>
                  <a:cubicBezTo>
                    <a:pt x="50" y="208"/>
                    <a:pt x="57" y="215"/>
                    <a:pt x="57" y="224"/>
                  </a:cubicBezTo>
                  <a:close/>
                  <a:moveTo>
                    <a:pt x="360" y="37"/>
                  </a:moveTo>
                  <a:cubicBezTo>
                    <a:pt x="360" y="46"/>
                    <a:pt x="352" y="54"/>
                    <a:pt x="343" y="54"/>
                  </a:cubicBezTo>
                  <a:cubicBezTo>
                    <a:pt x="334" y="54"/>
                    <a:pt x="327" y="46"/>
                    <a:pt x="327" y="37"/>
                  </a:cubicBezTo>
                  <a:cubicBezTo>
                    <a:pt x="327" y="28"/>
                    <a:pt x="334" y="21"/>
                    <a:pt x="343" y="21"/>
                  </a:cubicBezTo>
                  <a:cubicBezTo>
                    <a:pt x="352" y="21"/>
                    <a:pt x="360" y="28"/>
                    <a:pt x="360" y="37"/>
                  </a:cubicBezTo>
                  <a:close/>
                  <a:moveTo>
                    <a:pt x="360" y="225"/>
                  </a:moveTo>
                  <a:cubicBezTo>
                    <a:pt x="360" y="234"/>
                    <a:pt x="352" y="241"/>
                    <a:pt x="343" y="241"/>
                  </a:cubicBezTo>
                  <a:cubicBezTo>
                    <a:pt x="334" y="241"/>
                    <a:pt x="327" y="234"/>
                    <a:pt x="327" y="225"/>
                  </a:cubicBezTo>
                  <a:cubicBezTo>
                    <a:pt x="327" y="216"/>
                    <a:pt x="334" y="208"/>
                    <a:pt x="343" y="208"/>
                  </a:cubicBezTo>
                  <a:cubicBezTo>
                    <a:pt x="352" y="208"/>
                    <a:pt x="360" y="216"/>
                    <a:pt x="360" y="225"/>
                  </a:cubicBezTo>
                  <a:close/>
                  <a:moveTo>
                    <a:pt x="328" y="153"/>
                  </a:moveTo>
                  <a:cubicBezTo>
                    <a:pt x="338" y="153"/>
                    <a:pt x="347" y="144"/>
                    <a:pt x="347" y="133"/>
                  </a:cubicBezTo>
                  <a:cubicBezTo>
                    <a:pt x="347" y="128"/>
                    <a:pt x="347" y="128"/>
                    <a:pt x="347" y="128"/>
                  </a:cubicBezTo>
                  <a:cubicBezTo>
                    <a:pt x="347" y="117"/>
                    <a:pt x="338" y="108"/>
                    <a:pt x="328" y="108"/>
                  </a:cubicBezTo>
                  <a:cubicBezTo>
                    <a:pt x="256" y="108"/>
                    <a:pt x="256" y="108"/>
                    <a:pt x="256" y="108"/>
                  </a:cubicBezTo>
                  <a:cubicBezTo>
                    <a:pt x="246" y="63"/>
                    <a:pt x="205" y="30"/>
                    <a:pt x="158" y="30"/>
                  </a:cubicBezTo>
                  <a:cubicBezTo>
                    <a:pt x="102" y="30"/>
                    <a:pt x="57" y="75"/>
                    <a:pt x="57" y="131"/>
                  </a:cubicBezTo>
                  <a:cubicBezTo>
                    <a:pt x="57" y="187"/>
                    <a:pt x="102" y="232"/>
                    <a:pt x="158" y="232"/>
                  </a:cubicBezTo>
                  <a:cubicBezTo>
                    <a:pt x="205" y="232"/>
                    <a:pt x="246" y="199"/>
                    <a:pt x="257" y="153"/>
                  </a:cubicBezTo>
                  <a:lnTo>
                    <a:pt x="328" y="153"/>
                  </a:lnTo>
                  <a:close/>
                  <a:moveTo>
                    <a:pt x="331" y="128"/>
                  </a:moveTo>
                  <a:cubicBezTo>
                    <a:pt x="331" y="133"/>
                    <a:pt x="331" y="133"/>
                    <a:pt x="331" y="133"/>
                  </a:cubicBezTo>
                  <a:cubicBezTo>
                    <a:pt x="331" y="135"/>
                    <a:pt x="330" y="137"/>
                    <a:pt x="328" y="137"/>
                  </a:cubicBezTo>
                  <a:cubicBezTo>
                    <a:pt x="259" y="137"/>
                    <a:pt x="259" y="137"/>
                    <a:pt x="259" y="137"/>
                  </a:cubicBezTo>
                  <a:cubicBezTo>
                    <a:pt x="259" y="137"/>
                    <a:pt x="259" y="137"/>
                    <a:pt x="259" y="137"/>
                  </a:cubicBezTo>
                  <a:cubicBezTo>
                    <a:pt x="221" y="137"/>
                    <a:pt x="221" y="137"/>
                    <a:pt x="221" y="137"/>
                  </a:cubicBezTo>
                  <a:cubicBezTo>
                    <a:pt x="219" y="137"/>
                    <a:pt x="217" y="135"/>
                    <a:pt x="217" y="133"/>
                  </a:cubicBezTo>
                  <a:cubicBezTo>
                    <a:pt x="217" y="128"/>
                    <a:pt x="217" y="128"/>
                    <a:pt x="217" y="128"/>
                  </a:cubicBezTo>
                  <a:cubicBezTo>
                    <a:pt x="217" y="126"/>
                    <a:pt x="219" y="124"/>
                    <a:pt x="220" y="124"/>
                  </a:cubicBezTo>
                  <a:cubicBezTo>
                    <a:pt x="328" y="124"/>
                    <a:pt x="328" y="124"/>
                    <a:pt x="328" y="124"/>
                  </a:cubicBezTo>
                  <a:cubicBezTo>
                    <a:pt x="330" y="124"/>
                    <a:pt x="331" y="126"/>
                    <a:pt x="331" y="128"/>
                  </a:cubicBezTo>
                  <a:close/>
                  <a:moveTo>
                    <a:pt x="158" y="216"/>
                  </a:moveTo>
                  <a:cubicBezTo>
                    <a:pt x="111" y="216"/>
                    <a:pt x="73" y="178"/>
                    <a:pt x="73" y="131"/>
                  </a:cubicBezTo>
                  <a:cubicBezTo>
                    <a:pt x="73" y="84"/>
                    <a:pt x="111" y="46"/>
                    <a:pt x="158" y="46"/>
                  </a:cubicBezTo>
                  <a:cubicBezTo>
                    <a:pt x="197" y="46"/>
                    <a:pt x="230" y="72"/>
                    <a:pt x="240" y="108"/>
                  </a:cubicBezTo>
                  <a:cubicBezTo>
                    <a:pt x="221" y="108"/>
                    <a:pt x="221" y="108"/>
                    <a:pt x="221" y="108"/>
                  </a:cubicBezTo>
                  <a:cubicBezTo>
                    <a:pt x="219" y="108"/>
                    <a:pt x="218" y="108"/>
                    <a:pt x="217" y="109"/>
                  </a:cubicBezTo>
                  <a:cubicBezTo>
                    <a:pt x="207" y="110"/>
                    <a:pt x="200" y="118"/>
                    <a:pt x="200" y="128"/>
                  </a:cubicBezTo>
                  <a:cubicBezTo>
                    <a:pt x="200" y="133"/>
                    <a:pt x="200" y="133"/>
                    <a:pt x="200" y="133"/>
                  </a:cubicBezTo>
                  <a:cubicBezTo>
                    <a:pt x="200" y="144"/>
                    <a:pt x="209" y="153"/>
                    <a:pt x="220" y="153"/>
                  </a:cubicBezTo>
                  <a:cubicBezTo>
                    <a:pt x="240" y="153"/>
                    <a:pt x="240" y="153"/>
                    <a:pt x="240" y="153"/>
                  </a:cubicBezTo>
                  <a:cubicBezTo>
                    <a:pt x="230" y="190"/>
                    <a:pt x="197" y="216"/>
                    <a:pt x="158" y="216"/>
                  </a:cubicBezTo>
                  <a:close/>
                </a:path>
              </a:pathLst>
            </a:custGeom>
            <a:solidFill>
              <a:schemeClr val="bg2">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Rectangle 45">
              <a:extLst>
                <a:ext uri="{FF2B5EF4-FFF2-40B4-BE49-F238E27FC236}">
                  <a16:creationId xmlns:a16="http://schemas.microsoft.com/office/drawing/2014/main" id="{0F8523FB-8ABD-44A0-A927-10E990A54D35}"/>
                </a:ext>
              </a:extLst>
            </p:cNvPr>
            <p:cNvSpPr/>
            <p:nvPr/>
          </p:nvSpPr>
          <p:spPr>
            <a:xfrm>
              <a:off x="4733862" y="2667275"/>
              <a:ext cx="850698" cy="469962"/>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r>
                <a:rPr lang="en-SG" sz="1400" b="1">
                  <a:solidFill>
                    <a:schemeClr val="bg2">
                      <a:lumMod val="10000"/>
                    </a:schemeClr>
                  </a:solidFill>
                  <a:latin typeface="Arial"/>
                  <a:cs typeface="Arial"/>
                </a:rPr>
                <a:t>ISO</a:t>
              </a:r>
            </a:p>
            <a:p>
              <a:r>
                <a:rPr lang="en-SG" sz="1400" b="1">
                  <a:solidFill>
                    <a:schemeClr val="bg2">
                      <a:lumMod val="10000"/>
                    </a:schemeClr>
                  </a:solidFill>
                  <a:latin typeface="Arial"/>
                  <a:cs typeface="Arial"/>
                </a:rPr>
                <a:t>TRIM</a:t>
              </a:r>
              <a:endParaRPr lang="en-SG" sz="1400" b="1" dirty="0">
                <a:solidFill>
                  <a:schemeClr val="bg2">
                    <a:lumMod val="10000"/>
                  </a:schemeClr>
                </a:solidFill>
                <a:latin typeface="Arial"/>
                <a:cs typeface="Arial"/>
              </a:endParaRPr>
            </a:p>
          </p:txBody>
        </p:sp>
      </p:grpSp>
      <p:grpSp>
        <p:nvGrpSpPr>
          <p:cNvPr id="47" name="Group 46">
            <a:extLst>
              <a:ext uri="{FF2B5EF4-FFF2-40B4-BE49-F238E27FC236}">
                <a16:creationId xmlns:a16="http://schemas.microsoft.com/office/drawing/2014/main" id="{9EA18480-8546-40AF-BD3D-AA1E0B69B210}"/>
              </a:ext>
            </a:extLst>
          </p:cNvPr>
          <p:cNvGrpSpPr/>
          <p:nvPr/>
        </p:nvGrpSpPr>
        <p:grpSpPr>
          <a:xfrm>
            <a:off x="2648499" y="2519274"/>
            <a:ext cx="1548000" cy="1728000"/>
            <a:chOff x="4193862" y="2457000"/>
            <a:chExt cx="1548000" cy="1728000"/>
          </a:xfrm>
        </p:grpSpPr>
        <p:sp>
          <p:nvSpPr>
            <p:cNvPr id="48" name="Rectangle 47">
              <a:extLst>
                <a:ext uri="{FF2B5EF4-FFF2-40B4-BE49-F238E27FC236}">
                  <a16:creationId xmlns:a16="http://schemas.microsoft.com/office/drawing/2014/main" id="{0935296A-5371-4532-926D-5E64F9D81EA3}"/>
                </a:ext>
              </a:extLst>
            </p:cNvPr>
            <p:cNvSpPr/>
            <p:nvPr/>
          </p:nvSpPr>
          <p:spPr>
            <a:xfrm>
              <a:off x="4193862" y="2457000"/>
              <a:ext cx="1548000" cy="1728000"/>
            </a:xfrm>
            <a:prstGeom prst="rect">
              <a:avLst/>
            </a:prstGeom>
            <a:solidFill>
              <a:schemeClr val="accent3">
                <a:lumMod val="20000"/>
                <a:lumOff val="80000"/>
                <a:alpha val="50000"/>
              </a:schemeClr>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SG" b="1" dirty="0">
                <a:solidFill>
                  <a:schemeClr val="bg2">
                    <a:lumMod val="10000"/>
                  </a:schemeClr>
                </a:solidFill>
                <a:latin typeface="Arial"/>
                <a:cs typeface="Arial"/>
              </a:endParaRPr>
            </a:p>
          </p:txBody>
        </p:sp>
        <p:sp>
          <p:nvSpPr>
            <p:cNvPr id="49" name="Freeform 13">
              <a:extLst>
                <a:ext uri="{FF2B5EF4-FFF2-40B4-BE49-F238E27FC236}">
                  <a16:creationId xmlns:a16="http://schemas.microsoft.com/office/drawing/2014/main" id="{730B60C1-556C-456F-95C3-69FF1FFEF77D}"/>
                </a:ext>
              </a:extLst>
            </p:cNvPr>
            <p:cNvSpPr>
              <a:spLocks noChangeAspect="1" noEditPoints="1"/>
            </p:cNvSpPr>
            <p:nvPr/>
          </p:nvSpPr>
          <p:spPr bwMode="auto">
            <a:xfrm>
              <a:off x="4278007" y="2760839"/>
              <a:ext cx="440223" cy="300558"/>
            </a:xfrm>
            <a:custGeom>
              <a:avLst/>
              <a:gdLst>
                <a:gd name="T0" fmla="*/ 18 w 384"/>
                <a:gd name="T1" fmla="*/ 0 h 262"/>
                <a:gd name="T2" fmla="*/ 0 w 384"/>
                <a:gd name="T3" fmla="*/ 244 h 262"/>
                <a:gd name="T4" fmla="*/ 366 w 384"/>
                <a:gd name="T5" fmla="*/ 262 h 262"/>
                <a:gd name="T6" fmla="*/ 384 w 384"/>
                <a:gd name="T7" fmla="*/ 19 h 262"/>
                <a:gd name="T8" fmla="*/ 368 w 384"/>
                <a:gd name="T9" fmla="*/ 244 h 262"/>
                <a:gd name="T10" fmla="*/ 18 w 384"/>
                <a:gd name="T11" fmla="*/ 246 h 262"/>
                <a:gd name="T12" fmla="*/ 16 w 384"/>
                <a:gd name="T13" fmla="*/ 19 h 262"/>
                <a:gd name="T14" fmla="*/ 366 w 384"/>
                <a:gd name="T15" fmla="*/ 16 h 262"/>
                <a:gd name="T16" fmla="*/ 368 w 384"/>
                <a:gd name="T17" fmla="*/ 244 h 262"/>
                <a:gd name="T18" fmla="*/ 129 w 384"/>
                <a:gd name="T19" fmla="*/ 131 h 262"/>
                <a:gd name="T20" fmla="*/ 187 w 384"/>
                <a:gd name="T21" fmla="*/ 131 h 262"/>
                <a:gd name="T22" fmla="*/ 158 w 384"/>
                <a:gd name="T23" fmla="*/ 143 h 262"/>
                <a:gd name="T24" fmla="*/ 158 w 384"/>
                <a:gd name="T25" fmla="*/ 118 h 262"/>
                <a:gd name="T26" fmla="*/ 158 w 384"/>
                <a:gd name="T27" fmla="*/ 143 h 262"/>
                <a:gd name="T28" fmla="*/ 41 w 384"/>
                <a:gd name="T29" fmla="*/ 23 h 262"/>
                <a:gd name="T30" fmla="*/ 41 w 384"/>
                <a:gd name="T31" fmla="*/ 56 h 262"/>
                <a:gd name="T32" fmla="*/ 57 w 384"/>
                <a:gd name="T33" fmla="*/ 224 h 262"/>
                <a:gd name="T34" fmla="*/ 24 w 384"/>
                <a:gd name="T35" fmla="*/ 224 h 262"/>
                <a:gd name="T36" fmla="*/ 57 w 384"/>
                <a:gd name="T37" fmla="*/ 224 h 262"/>
                <a:gd name="T38" fmla="*/ 343 w 384"/>
                <a:gd name="T39" fmla="*/ 54 h 262"/>
                <a:gd name="T40" fmla="*/ 343 w 384"/>
                <a:gd name="T41" fmla="*/ 21 h 262"/>
                <a:gd name="T42" fmla="*/ 360 w 384"/>
                <a:gd name="T43" fmla="*/ 225 h 262"/>
                <a:gd name="T44" fmla="*/ 327 w 384"/>
                <a:gd name="T45" fmla="*/ 225 h 262"/>
                <a:gd name="T46" fmla="*/ 360 w 384"/>
                <a:gd name="T47" fmla="*/ 225 h 262"/>
                <a:gd name="T48" fmla="*/ 347 w 384"/>
                <a:gd name="T49" fmla="*/ 133 h 262"/>
                <a:gd name="T50" fmla="*/ 328 w 384"/>
                <a:gd name="T51" fmla="*/ 108 h 262"/>
                <a:gd name="T52" fmla="*/ 158 w 384"/>
                <a:gd name="T53" fmla="*/ 30 h 262"/>
                <a:gd name="T54" fmla="*/ 158 w 384"/>
                <a:gd name="T55" fmla="*/ 232 h 262"/>
                <a:gd name="T56" fmla="*/ 328 w 384"/>
                <a:gd name="T57" fmla="*/ 153 h 262"/>
                <a:gd name="T58" fmla="*/ 331 w 384"/>
                <a:gd name="T59" fmla="*/ 133 h 262"/>
                <a:gd name="T60" fmla="*/ 259 w 384"/>
                <a:gd name="T61" fmla="*/ 137 h 262"/>
                <a:gd name="T62" fmla="*/ 221 w 384"/>
                <a:gd name="T63" fmla="*/ 137 h 262"/>
                <a:gd name="T64" fmla="*/ 217 w 384"/>
                <a:gd name="T65" fmla="*/ 128 h 262"/>
                <a:gd name="T66" fmla="*/ 328 w 384"/>
                <a:gd name="T67" fmla="*/ 124 h 262"/>
                <a:gd name="T68" fmla="*/ 158 w 384"/>
                <a:gd name="T69" fmla="*/ 216 h 262"/>
                <a:gd name="T70" fmla="*/ 158 w 384"/>
                <a:gd name="T71" fmla="*/ 46 h 262"/>
                <a:gd name="T72" fmla="*/ 221 w 384"/>
                <a:gd name="T73" fmla="*/ 108 h 262"/>
                <a:gd name="T74" fmla="*/ 200 w 384"/>
                <a:gd name="T75" fmla="*/ 128 h 262"/>
                <a:gd name="T76" fmla="*/ 220 w 384"/>
                <a:gd name="T77" fmla="*/ 153 h 262"/>
                <a:gd name="T78" fmla="*/ 158 w 384"/>
                <a:gd name="T79" fmla="*/ 216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84" h="262">
                  <a:moveTo>
                    <a:pt x="366" y="0"/>
                  </a:moveTo>
                  <a:cubicBezTo>
                    <a:pt x="18" y="0"/>
                    <a:pt x="18" y="0"/>
                    <a:pt x="18" y="0"/>
                  </a:cubicBezTo>
                  <a:cubicBezTo>
                    <a:pt x="8" y="0"/>
                    <a:pt x="0" y="9"/>
                    <a:pt x="0" y="19"/>
                  </a:cubicBezTo>
                  <a:cubicBezTo>
                    <a:pt x="0" y="244"/>
                    <a:pt x="0" y="244"/>
                    <a:pt x="0" y="244"/>
                  </a:cubicBezTo>
                  <a:cubicBezTo>
                    <a:pt x="0" y="254"/>
                    <a:pt x="8" y="262"/>
                    <a:pt x="18" y="262"/>
                  </a:cubicBezTo>
                  <a:cubicBezTo>
                    <a:pt x="366" y="262"/>
                    <a:pt x="366" y="262"/>
                    <a:pt x="366" y="262"/>
                  </a:cubicBezTo>
                  <a:cubicBezTo>
                    <a:pt x="376" y="262"/>
                    <a:pt x="384" y="254"/>
                    <a:pt x="384" y="244"/>
                  </a:cubicBezTo>
                  <a:cubicBezTo>
                    <a:pt x="384" y="19"/>
                    <a:pt x="384" y="19"/>
                    <a:pt x="384" y="19"/>
                  </a:cubicBezTo>
                  <a:cubicBezTo>
                    <a:pt x="384" y="9"/>
                    <a:pt x="376" y="0"/>
                    <a:pt x="366" y="0"/>
                  </a:cubicBezTo>
                  <a:close/>
                  <a:moveTo>
                    <a:pt x="368" y="244"/>
                  </a:moveTo>
                  <a:cubicBezTo>
                    <a:pt x="368" y="245"/>
                    <a:pt x="367" y="246"/>
                    <a:pt x="366" y="246"/>
                  </a:cubicBezTo>
                  <a:cubicBezTo>
                    <a:pt x="18" y="246"/>
                    <a:pt x="18" y="246"/>
                    <a:pt x="18" y="246"/>
                  </a:cubicBezTo>
                  <a:cubicBezTo>
                    <a:pt x="17" y="246"/>
                    <a:pt x="16" y="245"/>
                    <a:pt x="16" y="244"/>
                  </a:cubicBezTo>
                  <a:cubicBezTo>
                    <a:pt x="16" y="19"/>
                    <a:pt x="16" y="19"/>
                    <a:pt x="16" y="19"/>
                  </a:cubicBezTo>
                  <a:cubicBezTo>
                    <a:pt x="16" y="17"/>
                    <a:pt x="17" y="16"/>
                    <a:pt x="18" y="16"/>
                  </a:cubicBezTo>
                  <a:cubicBezTo>
                    <a:pt x="366" y="16"/>
                    <a:pt x="366" y="16"/>
                    <a:pt x="366" y="16"/>
                  </a:cubicBezTo>
                  <a:cubicBezTo>
                    <a:pt x="367" y="16"/>
                    <a:pt x="368" y="17"/>
                    <a:pt x="368" y="19"/>
                  </a:cubicBezTo>
                  <a:lnTo>
                    <a:pt x="368" y="244"/>
                  </a:lnTo>
                  <a:close/>
                  <a:moveTo>
                    <a:pt x="158" y="102"/>
                  </a:moveTo>
                  <a:cubicBezTo>
                    <a:pt x="142" y="102"/>
                    <a:pt x="129" y="115"/>
                    <a:pt x="129" y="131"/>
                  </a:cubicBezTo>
                  <a:cubicBezTo>
                    <a:pt x="129" y="147"/>
                    <a:pt x="142" y="159"/>
                    <a:pt x="158" y="159"/>
                  </a:cubicBezTo>
                  <a:cubicBezTo>
                    <a:pt x="174" y="159"/>
                    <a:pt x="187" y="147"/>
                    <a:pt x="187" y="131"/>
                  </a:cubicBezTo>
                  <a:cubicBezTo>
                    <a:pt x="187" y="115"/>
                    <a:pt x="174" y="102"/>
                    <a:pt x="158" y="102"/>
                  </a:cubicBezTo>
                  <a:close/>
                  <a:moveTo>
                    <a:pt x="158" y="143"/>
                  </a:moveTo>
                  <a:cubicBezTo>
                    <a:pt x="151" y="143"/>
                    <a:pt x="145" y="138"/>
                    <a:pt x="145" y="131"/>
                  </a:cubicBezTo>
                  <a:cubicBezTo>
                    <a:pt x="145" y="124"/>
                    <a:pt x="151" y="118"/>
                    <a:pt x="158" y="118"/>
                  </a:cubicBezTo>
                  <a:cubicBezTo>
                    <a:pt x="165" y="118"/>
                    <a:pt x="171" y="124"/>
                    <a:pt x="171" y="131"/>
                  </a:cubicBezTo>
                  <a:cubicBezTo>
                    <a:pt x="171" y="138"/>
                    <a:pt x="165" y="143"/>
                    <a:pt x="158" y="143"/>
                  </a:cubicBezTo>
                  <a:close/>
                  <a:moveTo>
                    <a:pt x="24" y="40"/>
                  </a:moveTo>
                  <a:cubicBezTo>
                    <a:pt x="24" y="30"/>
                    <a:pt x="32" y="23"/>
                    <a:pt x="41" y="23"/>
                  </a:cubicBezTo>
                  <a:cubicBezTo>
                    <a:pt x="50" y="23"/>
                    <a:pt x="57" y="30"/>
                    <a:pt x="57" y="40"/>
                  </a:cubicBezTo>
                  <a:cubicBezTo>
                    <a:pt x="57" y="49"/>
                    <a:pt x="50" y="56"/>
                    <a:pt x="41" y="56"/>
                  </a:cubicBezTo>
                  <a:cubicBezTo>
                    <a:pt x="32" y="56"/>
                    <a:pt x="24" y="49"/>
                    <a:pt x="24" y="40"/>
                  </a:cubicBezTo>
                  <a:close/>
                  <a:moveTo>
                    <a:pt x="57" y="224"/>
                  </a:moveTo>
                  <a:cubicBezTo>
                    <a:pt x="57" y="233"/>
                    <a:pt x="50" y="241"/>
                    <a:pt x="41" y="241"/>
                  </a:cubicBezTo>
                  <a:cubicBezTo>
                    <a:pt x="32" y="241"/>
                    <a:pt x="24" y="233"/>
                    <a:pt x="24" y="224"/>
                  </a:cubicBezTo>
                  <a:cubicBezTo>
                    <a:pt x="24" y="215"/>
                    <a:pt x="32" y="208"/>
                    <a:pt x="41" y="208"/>
                  </a:cubicBezTo>
                  <a:cubicBezTo>
                    <a:pt x="50" y="208"/>
                    <a:pt x="57" y="215"/>
                    <a:pt x="57" y="224"/>
                  </a:cubicBezTo>
                  <a:close/>
                  <a:moveTo>
                    <a:pt x="360" y="37"/>
                  </a:moveTo>
                  <a:cubicBezTo>
                    <a:pt x="360" y="46"/>
                    <a:pt x="352" y="54"/>
                    <a:pt x="343" y="54"/>
                  </a:cubicBezTo>
                  <a:cubicBezTo>
                    <a:pt x="334" y="54"/>
                    <a:pt x="327" y="46"/>
                    <a:pt x="327" y="37"/>
                  </a:cubicBezTo>
                  <a:cubicBezTo>
                    <a:pt x="327" y="28"/>
                    <a:pt x="334" y="21"/>
                    <a:pt x="343" y="21"/>
                  </a:cubicBezTo>
                  <a:cubicBezTo>
                    <a:pt x="352" y="21"/>
                    <a:pt x="360" y="28"/>
                    <a:pt x="360" y="37"/>
                  </a:cubicBezTo>
                  <a:close/>
                  <a:moveTo>
                    <a:pt x="360" y="225"/>
                  </a:moveTo>
                  <a:cubicBezTo>
                    <a:pt x="360" y="234"/>
                    <a:pt x="352" y="241"/>
                    <a:pt x="343" y="241"/>
                  </a:cubicBezTo>
                  <a:cubicBezTo>
                    <a:pt x="334" y="241"/>
                    <a:pt x="327" y="234"/>
                    <a:pt x="327" y="225"/>
                  </a:cubicBezTo>
                  <a:cubicBezTo>
                    <a:pt x="327" y="216"/>
                    <a:pt x="334" y="208"/>
                    <a:pt x="343" y="208"/>
                  </a:cubicBezTo>
                  <a:cubicBezTo>
                    <a:pt x="352" y="208"/>
                    <a:pt x="360" y="216"/>
                    <a:pt x="360" y="225"/>
                  </a:cubicBezTo>
                  <a:close/>
                  <a:moveTo>
                    <a:pt x="328" y="153"/>
                  </a:moveTo>
                  <a:cubicBezTo>
                    <a:pt x="338" y="153"/>
                    <a:pt x="347" y="144"/>
                    <a:pt x="347" y="133"/>
                  </a:cubicBezTo>
                  <a:cubicBezTo>
                    <a:pt x="347" y="128"/>
                    <a:pt x="347" y="128"/>
                    <a:pt x="347" y="128"/>
                  </a:cubicBezTo>
                  <a:cubicBezTo>
                    <a:pt x="347" y="117"/>
                    <a:pt x="338" y="108"/>
                    <a:pt x="328" y="108"/>
                  </a:cubicBezTo>
                  <a:cubicBezTo>
                    <a:pt x="256" y="108"/>
                    <a:pt x="256" y="108"/>
                    <a:pt x="256" y="108"/>
                  </a:cubicBezTo>
                  <a:cubicBezTo>
                    <a:pt x="246" y="63"/>
                    <a:pt x="205" y="30"/>
                    <a:pt x="158" y="30"/>
                  </a:cubicBezTo>
                  <a:cubicBezTo>
                    <a:pt x="102" y="30"/>
                    <a:pt x="57" y="75"/>
                    <a:pt x="57" y="131"/>
                  </a:cubicBezTo>
                  <a:cubicBezTo>
                    <a:pt x="57" y="187"/>
                    <a:pt x="102" y="232"/>
                    <a:pt x="158" y="232"/>
                  </a:cubicBezTo>
                  <a:cubicBezTo>
                    <a:pt x="205" y="232"/>
                    <a:pt x="246" y="199"/>
                    <a:pt x="257" y="153"/>
                  </a:cubicBezTo>
                  <a:lnTo>
                    <a:pt x="328" y="153"/>
                  </a:lnTo>
                  <a:close/>
                  <a:moveTo>
                    <a:pt x="331" y="128"/>
                  </a:moveTo>
                  <a:cubicBezTo>
                    <a:pt x="331" y="133"/>
                    <a:pt x="331" y="133"/>
                    <a:pt x="331" y="133"/>
                  </a:cubicBezTo>
                  <a:cubicBezTo>
                    <a:pt x="331" y="135"/>
                    <a:pt x="330" y="137"/>
                    <a:pt x="328" y="137"/>
                  </a:cubicBezTo>
                  <a:cubicBezTo>
                    <a:pt x="259" y="137"/>
                    <a:pt x="259" y="137"/>
                    <a:pt x="259" y="137"/>
                  </a:cubicBezTo>
                  <a:cubicBezTo>
                    <a:pt x="259" y="137"/>
                    <a:pt x="259" y="137"/>
                    <a:pt x="259" y="137"/>
                  </a:cubicBezTo>
                  <a:cubicBezTo>
                    <a:pt x="221" y="137"/>
                    <a:pt x="221" y="137"/>
                    <a:pt x="221" y="137"/>
                  </a:cubicBezTo>
                  <a:cubicBezTo>
                    <a:pt x="219" y="137"/>
                    <a:pt x="217" y="135"/>
                    <a:pt x="217" y="133"/>
                  </a:cubicBezTo>
                  <a:cubicBezTo>
                    <a:pt x="217" y="128"/>
                    <a:pt x="217" y="128"/>
                    <a:pt x="217" y="128"/>
                  </a:cubicBezTo>
                  <a:cubicBezTo>
                    <a:pt x="217" y="126"/>
                    <a:pt x="219" y="124"/>
                    <a:pt x="220" y="124"/>
                  </a:cubicBezTo>
                  <a:cubicBezTo>
                    <a:pt x="328" y="124"/>
                    <a:pt x="328" y="124"/>
                    <a:pt x="328" y="124"/>
                  </a:cubicBezTo>
                  <a:cubicBezTo>
                    <a:pt x="330" y="124"/>
                    <a:pt x="331" y="126"/>
                    <a:pt x="331" y="128"/>
                  </a:cubicBezTo>
                  <a:close/>
                  <a:moveTo>
                    <a:pt x="158" y="216"/>
                  </a:moveTo>
                  <a:cubicBezTo>
                    <a:pt x="111" y="216"/>
                    <a:pt x="73" y="178"/>
                    <a:pt x="73" y="131"/>
                  </a:cubicBezTo>
                  <a:cubicBezTo>
                    <a:pt x="73" y="84"/>
                    <a:pt x="111" y="46"/>
                    <a:pt x="158" y="46"/>
                  </a:cubicBezTo>
                  <a:cubicBezTo>
                    <a:pt x="197" y="46"/>
                    <a:pt x="230" y="72"/>
                    <a:pt x="240" y="108"/>
                  </a:cubicBezTo>
                  <a:cubicBezTo>
                    <a:pt x="221" y="108"/>
                    <a:pt x="221" y="108"/>
                    <a:pt x="221" y="108"/>
                  </a:cubicBezTo>
                  <a:cubicBezTo>
                    <a:pt x="219" y="108"/>
                    <a:pt x="218" y="108"/>
                    <a:pt x="217" y="109"/>
                  </a:cubicBezTo>
                  <a:cubicBezTo>
                    <a:pt x="207" y="110"/>
                    <a:pt x="200" y="118"/>
                    <a:pt x="200" y="128"/>
                  </a:cubicBezTo>
                  <a:cubicBezTo>
                    <a:pt x="200" y="133"/>
                    <a:pt x="200" y="133"/>
                    <a:pt x="200" y="133"/>
                  </a:cubicBezTo>
                  <a:cubicBezTo>
                    <a:pt x="200" y="144"/>
                    <a:pt x="209" y="153"/>
                    <a:pt x="220" y="153"/>
                  </a:cubicBezTo>
                  <a:cubicBezTo>
                    <a:pt x="240" y="153"/>
                    <a:pt x="240" y="153"/>
                    <a:pt x="240" y="153"/>
                  </a:cubicBezTo>
                  <a:cubicBezTo>
                    <a:pt x="230" y="190"/>
                    <a:pt x="197" y="216"/>
                    <a:pt x="158" y="216"/>
                  </a:cubicBezTo>
                  <a:close/>
                </a:path>
              </a:pathLst>
            </a:custGeom>
            <a:solidFill>
              <a:schemeClr val="bg2">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Rectangle 49">
              <a:extLst>
                <a:ext uri="{FF2B5EF4-FFF2-40B4-BE49-F238E27FC236}">
                  <a16:creationId xmlns:a16="http://schemas.microsoft.com/office/drawing/2014/main" id="{17185557-8228-42B7-B616-B06C329A38E8}"/>
                </a:ext>
              </a:extLst>
            </p:cNvPr>
            <p:cNvSpPr/>
            <p:nvPr/>
          </p:nvSpPr>
          <p:spPr>
            <a:xfrm>
              <a:off x="4733862" y="2667275"/>
              <a:ext cx="850698" cy="469962"/>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r>
                <a:rPr lang="en-SG" sz="1400" b="1">
                  <a:solidFill>
                    <a:schemeClr val="bg2">
                      <a:lumMod val="10000"/>
                    </a:schemeClr>
                  </a:solidFill>
                  <a:latin typeface="Arial"/>
                  <a:cs typeface="Arial"/>
                </a:rPr>
                <a:t>VMDK</a:t>
              </a:r>
            </a:p>
            <a:p>
              <a:r>
                <a:rPr lang="en-SG" sz="1400" b="1">
                  <a:solidFill>
                    <a:schemeClr val="bg2">
                      <a:lumMod val="10000"/>
                    </a:schemeClr>
                  </a:solidFill>
                  <a:latin typeface="Arial"/>
                  <a:cs typeface="Arial"/>
                </a:rPr>
                <a:t>RDM</a:t>
              </a:r>
            </a:p>
            <a:p>
              <a:r>
                <a:rPr lang="en-SG" sz="1400" b="1">
                  <a:solidFill>
                    <a:schemeClr val="bg2">
                      <a:lumMod val="10000"/>
                    </a:schemeClr>
                  </a:solidFill>
                  <a:latin typeface="Arial"/>
                  <a:cs typeface="Arial"/>
                </a:rPr>
                <a:t>LUN</a:t>
              </a:r>
              <a:endParaRPr lang="en-SG" sz="1400" b="1" dirty="0">
                <a:solidFill>
                  <a:schemeClr val="bg2">
                    <a:lumMod val="10000"/>
                  </a:schemeClr>
                </a:solidFill>
                <a:latin typeface="Arial"/>
                <a:cs typeface="Arial"/>
              </a:endParaRPr>
            </a:p>
          </p:txBody>
        </p:sp>
      </p:grpSp>
      <p:grpSp>
        <p:nvGrpSpPr>
          <p:cNvPr id="51" name="Group 50">
            <a:extLst>
              <a:ext uri="{FF2B5EF4-FFF2-40B4-BE49-F238E27FC236}">
                <a16:creationId xmlns:a16="http://schemas.microsoft.com/office/drawing/2014/main" id="{624E2B90-9FE5-405A-A3BA-5996A01322E5}"/>
              </a:ext>
            </a:extLst>
          </p:cNvPr>
          <p:cNvGrpSpPr/>
          <p:nvPr/>
        </p:nvGrpSpPr>
        <p:grpSpPr>
          <a:xfrm>
            <a:off x="6236677" y="2519274"/>
            <a:ext cx="1682172" cy="2347034"/>
            <a:chOff x="6050793" y="2463829"/>
            <a:chExt cx="1682172" cy="2347034"/>
          </a:xfrm>
        </p:grpSpPr>
        <p:sp>
          <p:nvSpPr>
            <p:cNvPr id="52" name="Rectangle 51">
              <a:extLst>
                <a:ext uri="{FF2B5EF4-FFF2-40B4-BE49-F238E27FC236}">
                  <a16:creationId xmlns:a16="http://schemas.microsoft.com/office/drawing/2014/main" id="{74A14FCC-B2A1-4630-A476-813F126B5EDD}"/>
                </a:ext>
              </a:extLst>
            </p:cNvPr>
            <p:cNvSpPr/>
            <p:nvPr/>
          </p:nvSpPr>
          <p:spPr>
            <a:xfrm>
              <a:off x="6050793" y="2463829"/>
              <a:ext cx="1548000" cy="2347034"/>
            </a:xfrm>
            <a:prstGeom prst="rect">
              <a:avLst/>
            </a:prstGeom>
            <a:solidFill>
              <a:schemeClr val="accent3">
                <a:lumMod val="20000"/>
                <a:lumOff val="80000"/>
                <a:alpha val="50000"/>
              </a:schemeClr>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SG" b="1" dirty="0">
                <a:solidFill>
                  <a:schemeClr val="bg2">
                    <a:lumMod val="10000"/>
                  </a:schemeClr>
                </a:solidFill>
                <a:latin typeface="Arial"/>
                <a:cs typeface="Arial"/>
              </a:endParaRPr>
            </a:p>
          </p:txBody>
        </p:sp>
        <p:sp>
          <p:nvSpPr>
            <p:cNvPr id="53" name="Freeform 18">
              <a:extLst>
                <a:ext uri="{FF2B5EF4-FFF2-40B4-BE49-F238E27FC236}">
                  <a16:creationId xmlns:a16="http://schemas.microsoft.com/office/drawing/2014/main" id="{EC28C7BD-70D4-4FAC-A1AC-C9982061A7B4}"/>
                </a:ext>
              </a:extLst>
            </p:cNvPr>
            <p:cNvSpPr>
              <a:spLocks noChangeAspect="1" noEditPoints="1"/>
            </p:cNvSpPr>
            <p:nvPr/>
          </p:nvSpPr>
          <p:spPr bwMode="auto">
            <a:xfrm>
              <a:off x="6184966" y="3497342"/>
              <a:ext cx="340166" cy="340166"/>
            </a:xfrm>
            <a:custGeom>
              <a:avLst/>
              <a:gdLst>
                <a:gd name="T0" fmla="*/ 722 w 788"/>
                <a:gd name="T1" fmla="*/ 115 h 788"/>
                <a:gd name="T2" fmla="*/ 673 w 788"/>
                <a:gd name="T3" fmla="*/ 0 h 788"/>
                <a:gd name="T4" fmla="*/ 541 w 788"/>
                <a:gd name="T5" fmla="*/ 65 h 788"/>
                <a:gd name="T6" fmla="*/ 508 w 788"/>
                <a:gd name="T7" fmla="*/ 65 h 788"/>
                <a:gd name="T8" fmla="*/ 377 w 788"/>
                <a:gd name="T9" fmla="*/ 0 h 788"/>
                <a:gd name="T10" fmla="*/ 279 w 788"/>
                <a:gd name="T11" fmla="*/ 0 h 788"/>
                <a:gd name="T12" fmla="*/ 147 w 788"/>
                <a:gd name="T13" fmla="*/ 65 h 788"/>
                <a:gd name="T14" fmla="*/ 114 w 788"/>
                <a:gd name="T15" fmla="*/ 65 h 788"/>
                <a:gd name="T16" fmla="*/ 114 w 788"/>
                <a:gd name="T17" fmla="*/ 723 h 788"/>
                <a:gd name="T18" fmla="*/ 147 w 788"/>
                <a:gd name="T19" fmla="*/ 723 h 788"/>
                <a:gd name="T20" fmla="*/ 279 w 788"/>
                <a:gd name="T21" fmla="*/ 788 h 788"/>
                <a:gd name="T22" fmla="*/ 377 w 788"/>
                <a:gd name="T23" fmla="*/ 788 h 788"/>
                <a:gd name="T24" fmla="*/ 508 w 788"/>
                <a:gd name="T25" fmla="*/ 723 h 788"/>
                <a:gd name="T26" fmla="*/ 541 w 788"/>
                <a:gd name="T27" fmla="*/ 723 h 788"/>
                <a:gd name="T28" fmla="*/ 673 w 788"/>
                <a:gd name="T29" fmla="*/ 788 h 788"/>
                <a:gd name="T30" fmla="*/ 722 w 788"/>
                <a:gd name="T31" fmla="*/ 673 h 788"/>
                <a:gd name="T32" fmla="*/ 722 w 788"/>
                <a:gd name="T33" fmla="*/ 641 h 788"/>
                <a:gd name="T34" fmla="*/ 788 w 788"/>
                <a:gd name="T35" fmla="*/ 509 h 788"/>
                <a:gd name="T36" fmla="*/ 788 w 788"/>
                <a:gd name="T37" fmla="*/ 411 h 788"/>
                <a:gd name="T38" fmla="*/ 722 w 788"/>
                <a:gd name="T39" fmla="*/ 279 h 788"/>
                <a:gd name="T40" fmla="*/ 722 w 788"/>
                <a:gd name="T41" fmla="*/ 246 h 788"/>
                <a:gd name="T42" fmla="*/ 689 w 788"/>
                <a:gd name="T43" fmla="*/ 690 h 788"/>
                <a:gd name="T44" fmla="*/ 689 w 788"/>
                <a:gd name="T45" fmla="*/ 98 h 788"/>
                <a:gd name="T46" fmla="*/ 65 w 788"/>
                <a:gd name="T47" fmla="*/ 115 h 788"/>
                <a:gd name="T48" fmla="*/ 0 w 788"/>
                <a:gd name="T49" fmla="*/ 115 h 788"/>
                <a:gd name="T50" fmla="*/ 65 w 788"/>
                <a:gd name="T51" fmla="*/ 673 h 788"/>
                <a:gd name="T52" fmla="*/ 0 w 788"/>
                <a:gd name="T53" fmla="*/ 509 h 788"/>
                <a:gd name="T54" fmla="*/ 0 w 788"/>
                <a:gd name="T55" fmla="*/ 542 h 788"/>
                <a:gd name="T56" fmla="*/ 65 w 788"/>
                <a:gd name="T57" fmla="*/ 246 h 788"/>
                <a:gd name="T58" fmla="*/ 0 w 788"/>
                <a:gd name="T59" fmla="*/ 246 h 788"/>
                <a:gd name="T60" fmla="*/ 65 w 788"/>
                <a:gd name="T61" fmla="*/ 411 h 788"/>
                <a:gd name="T62" fmla="*/ 219 w 788"/>
                <a:gd name="T63" fmla="*/ 657 h 788"/>
                <a:gd name="T64" fmla="*/ 219 w 788"/>
                <a:gd name="T65" fmla="*/ 569 h 788"/>
                <a:gd name="T66" fmla="*/ 277 w 788"/>
                <a:gd name="T67" fmla="*/ 657 h 788"/>
                <a:gd name="T68" fmla="*/ 365 w 788"/>
                <a:gd name="T69" fmla="*/ 657 h 788"/>
                <a:gd name="T70" fmla="*/ 422 w 788"/>
                <a:gd name="T71" fmla="*/ 569 h 788"/>
                <a:gd name="T72" fmla="*/ 365 w 788"/>
                <a:gd name="T73" fmla="*/ 222 h 788"/>
                <a:gd name="T74" fmla="*/ 365 w 788"/>
                <a:gd name="T75" fmla="*/ 131 h 788"/>
                <a:gd name="T76" fmla="*/ 422 w 788"/>
                <a:gd name="T77" fmla="*/ 222 h 788"/>
                <a:gd name="T78" fmla="*/ 510 w 788"/>
                <a:gd name="T79" fmla="*/ 222 h 788"/>
                <a:gd name="T80" fmla="*/ 566 w 788"/>
                <a:gd name="T81" fmla="*/ 131 h 788"/>
                <a:gd name="T82" fmla="*/ 219 w 788"/>
                <a:gd name="T83" fmla="*/ 222 h 788"/>
                <a:gd name="T84" fmla="*/ 219 w 788"/>
                <a:gd name="T85" fmla="*/ 131 h 788"/>
                <a:gd name="T86" fmla="*/ 566 w 788"/>
                <a:gd name="T87" fmla="*/ 657 h 788"/>
                <a:gd name="T88" fmla="*/ 656 w 788"/>
                <a:gd name="T89" fmla="*/ 657 h 788"/>
                <a:gd name="T90" fmla="*/ 131 w 788"/>
                <a:gd name="T91" fmla="*/ 277 h 788"/>
                <a:gd name="T92" fmla="*/ 219 w 788"/>
                <a:gd name="T93" fmla="*/ 511 h 788"/>
                <a:gd name="T94" fmla="*/ 219 w 788"/>
                <a:gd name="T95" fmla="*/ 423 h 788"/>
                <a:gd name="T96" fmla="*/ 566 w 788"/>
                <a:gd name="T97" fmla="*/ 365 h 788"/>
                <a:gd name="T98" fmla="*/ 656 w 788"/>
                <a:gd name="T99" fmla="*/ 365 h 788"/>
                <a:gd name="T100" fmla="*/ 566 w 788"/>
                <a:gd name="T101" fmla="*/ 423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88" h="788">
                  <a:moveTo>
                    <a:pt x="788" y="148"/>
                  </a:moveTo>
                  <a:lnTo>
                    <a:pt x="788" y="115"/>
                  </a:lnTo>
                  <a:lnTo>
                    <a:pt x="722" y="115"/>
                  </a:lnTo>
                  <a:lnTo>
                    <a:pt x="722" y="65"/>
                  </a:lnTo>
                  <a:lnTo>
                    <a:pt x="673" y="65"/>
                  </a:lnTo>
                  <a:lnTo>
                    <a:pt x="673" y="0"/>
                  </a:lnTo>
                  <a:lnTo>
                    <a:pt x="640" y="0"/>
                  </a:lnTo>
                  <a:lnTo>
                    <a:pt x="640" y="65"/>
                  </a:lnTo>
                  <a:lnTo>
                    <a:pt x="541" y="65"/>
                  </a:lnTo>
                  <a:lnTo>
                    <a:pt x="541" y="0"/>
                  </a:lnTo>
                  <a:lnTo>
                    <a:pt x="508" y="0"/>
                  </a:lnTo>
                  <a:lnTo>
                    <a:pt x="508" y="65"/>
                  </a:lnTo>
                  <a:lnTo>
                    <a:pt x="410" y="65"/>
                  </a:lnTo>
                  <a:lnTo>
                    <a:pt x="410" y="0"/>
                  </a:lnTo>
                  <a:lnTo>
                    <a:pt x="377" y="0"/>
                  </a:lnTo>
                  <a:lnTo>
                    <a:pt x="377" y="65"/>
                  </a:lnTo>
                  <a:lnTo>
                    <a:pt x="279" y="65"/>
                  </a:lnTo>
                  <a:lnTo>
                    <a:pt x="279" y="0"/>
                  </a:lnTo>
                  <a:lnTo>
                    <a:pt x="246" y="0"/>
                  </a:lnTo>
                  <a:lnTo>
                    <a:pt x="246" y="65"/>
                  </a:lnTo>
                  <a:lnTo>
                    <a:pt x="147" y="65"/>
                  </a:lnTo>
                  <a:lnTo>
                    <a:pt x="147" y="0"/>
                  </a:lnTo>
                  <a:lnTo>
                    <a:pt x="114" y="0"/>
                  </a:lnTo>
                  <a:lnTo>
                    <a:pt x="114" y="65"/>
                  </a:lnTo>
                  <a:lnTo>
                    <a:pt x="65" y="65"/>
                  </a:lnTo>
                  <a:lnTo>
                    <a:pt x="65" y="723"/>
                  </a:lnTo>
                  <a:lnTo>
                    <a:pt x="114" y="723"/>
                  </a:lnTo>
                  <a:lnTo>
                    <a:pt x="114" y="788"/>
                  </a:lnTo>
                  <a:lnTo>
                    <a:pt x="147" y="788"/>
                  </a:lnTo>
                  <a:lnTo>
                    <a:pt x="147" y="723"/>
                  </a:lnTo>
                  <a:lnTo>
                    <a:pt x="246" y="723"/>
                  </a:lnTo>
                  <a:lnTo>
                    <a:pt x="246" y="788"/>
                  </a:lnTo>
                  <a:lnTo>
                    <a:pt x="279" y="788"/>
                  </a:lnTo>
                  <a:lnTo>
                    <a:pt x="279" y="723"/>
                  </a:lnTo>
                  <a:lnTo>
                    <a:pt x="377" y="723"/>
                  </a:lnTo>
                  <a:lnTo>
                    <a:pt x="377" y="788"/>
                  </a:lnTo>
                  <a:lnTo>
                    <a:pt x="410" y="788"/>
                  </a:lnTo>
                  <a:lnTo>
                    <a:pt x="410" y="723"/>
                  </a:lnTo>
                  <a:lnTo>
                    <a:pt x="508" y="723"/>
                  </a:lnTo>
                  <a:lnTo>
                    <a:pt x="508" y="788"/>
                  </a:lnTo>
                  <a:lnTo>
                    <a:pt x="541" y="788"/>
                  </a:lnTo>
                  <a:lnTo>
                    <a:pt x="541" y="723"/>
                  </a:lnTo>
                  <a:lnTo>
                    <a:pt x="640" y="723"/>
                  </a:lnTo>
                  <a:lnTo>
                    <a:pt x="640" y="788"/>
                  </a:lnTo>
                  <a:lnTo>
                    <a:pt x="673" y="788"/>
                  </a:lnTo>
                  <a:lnTo>
                    <a:pt x="673" y="723"/>
                  </a:lnTo>
                  <a:lnTo>
                    <a:pt x="722" y="723"/>
                  </a:lnTo>
                  <a:lnTo>
                    <a:pt x="722" y="673"/>
                  </a:lnTo>
                  <a:lnTo>
                    <a:pt x="788" y="673"/>
                  </a:lnTo>
                  <a:lnTo>
                    <a:pt x="788" y="641"/>
                  </a:lnTo>
                  <a:lnTo>
                    <a:pt x="722" y="641"/>
                  </a:lnTo>
                  <a:lnTo>
                    <a:pt x="722" y="542"/>
                  </a:lnTo>
                  <a:lnTo>
                    <a:pt x="788" y="542"/>
                  </a:lnTo>
                  <a:lnTo>
                    <a:pt x="788" y="509"/>
                  </a:lnTo>
                  <a:lnTo>
                    <a:pt x="722" y="509"/>
                  </a:lnTo>
                  <a:lnTo>
                    <a:pt x="722" y="411"/>
                  </a:lnTo>
                  <a:lnTo>
                    <a:pt x="788" y="411"/>
                  </a:lnTo>
                  <a:lnTo>
                    <a:pt x="788" y="378"/>
                  </a:lnTo>
                  <a:lnTo>
                    <a:pt x="722" y="378"/>
                  </a:lnTo>
                  <a:lnTo>
                    <a:pt x="722" y="279"/>
                  </a:lnTo>
                  <a:lnTo>
                    <a:pt x="788" y="279"/>
                  </a:lnTo>
                  <a:lnTo>
                    <a:pt x="788" y="246"/>
                  </a:lnTo>
                  <a:lnTo>
                    <a:pt x="722" y="246"/>
                  </a:lnTo>
                  <a:lnTo>
                    <a:pt x="722" y="148"/>
                  </a:lnTo>
                  <a:lnTo>
                    <a:pt x="788" y="148"/>
                  </a:lnTo>
                  <a:close/>
                  <a:moveTo>
                    <a:pt x="689" y="690"/>
                  </a:moveTo>
                  <a:lnTo>
                    <a:pt x="98" y="690"/>
                  </a:lnTo>
                  <a:lnTo>
                    <a:pt x="98" y="98"/>
                  </a:lnTo>
                  <a:lnTo>
                    <a:pt x="689" y="98"/>
                  </a:lnTo>
                  <a:lnTo>
                    <a:pt x="689" y="690"/>
                  </a:lnTo>
                  <a:close/>
                  <a:moveTo>
                    <a:pt x="0" y="115"/>
                  </a:moveTo>
                  <a:lnTo>
                    <a:pt x="65" y="115"/>
                  </a:lnTo>
                  <a:lnTo>
                    <a:pt x="65" y="148"/>
                  </a:lnTo>
                  <a:lnTo>
                    <a:pt x="0" y="148"/>
                  </a:lnTo>
                  <a:lnTo>
                    <a:pt x="0" y="115"/>
                  </a:lnTo>
                  <a:close/>
                  <a:moveTo>
                    <a:pt x="0" y="641"/>
                  </a:moveTo>
                  <a:lnTo>
                    <a:pt x="65" y="641"/>
                  </a:lnTo>
                  <a:lnTo>
                    <a:pt x="65" y="673"/>
                  </a:lnTo>
                  <a:lnTo>
                    <a:pt x="0" y="673"/>
                  </a:lnTo>
                  <a:lnTo>
                    <a:pt x="0" y="641"/>
                  </a:lnTo>
                  <a:close/>
                  <a:moveTo>
                    <a:pt x="0" y="509"/>
                  </a:moveTo>
                  <a:lnTo>
                    <a:pt x="65" y="509"/>
                  </a:lnTo>
                  <a:lnTo>
                    <a:pt x="65" y="542"/>
                  </a:lnTo>
                  <a:lnTo>
                    <a:pt x="0" y="542"/>
                  </a:lnTo>
                  <a:lnTo>
                    <a:pt x="0" y="509"/>
                  </a:lnTo>
                  <a:close/>
                  <a:moveTo>
                    <a:pt x="0" y="246"/>
                  </a:moveTo>
                  <a:lnTo>
                    <a:pt x="65" y="246"/>
                  </a:lnTo>
                  <a:lnTo>
                    <a:pt x="65" y="279"/>
                  </a:lnTo>
                  <a:lnTo>
                    <a:pt x="0" y="279"/>
                  </a:lnTo>
                  <a:lnTo>
                    <a:pt x="0" y="246"/>
                  </a:lnTo>
                  <a:close/>
                  <a:moveTo>
                    <a:pt x="0" y="378"/>
                  </a:moveTo>
                  <a:lnTo>
                    <a:pt x="65" y="378"/>
                  </a:lnTo>
                  <a:lnTo>
                    <a:pt x="65" y="411"/>
                  </a:lnTo>
                  <a:lnTo>
                    <a:pt x="0" y="411"/>
                  </a:lnTo>
                  <a:lnTo>
                    <a:pt x="0" y="378"/>
                  </a:lnTo>
                  <a:close/>
                  <a:moveTo>
                    <a:pt x="219" y="657"/>
                  </a:moveTo>
                  <a:lnTo>
                    <a:pt x="131" y="657"/>
                  </a:lnTo>
                  <a:lnTo>
                    <a:pt x="131" y="569"/>
                  </a:lnTo>
                  <a:lnTo>
                    <a:pt x="219" y="569"/>
                  </a:lnTo>
                  <a:lnTo>
                    <a:pt x="219" y="657"/>
                  </a:lnTo>
                  <a:close/>
                  <a:moveTo>
                    <a:pt x="365" y="657"/>
                  </a:moveTo>
                  <a:lnTo>
                    <a:pt x="277" y="657"/>
                  </a:lnTo>
                  <a:lnTo>
                    <a:pt x="277" y="569"/>
                  </a:lnTo>
                  <a:lnTo>
                    <a:pt x="365" y="569"/>
                  </a:lnTo>
                  <a:lnTo>
                    <a:pt x="365" y="657"/>
                  </a:lnTo>
                  <a:close/>
                  <a:moveTo>
                    <a:pt x="510" y="657"/>
                  </a:moveTo>
                  <a:lnTo>
                    <a:pt x="422" y="657"/>
                  </a:lnTo>
                  <a:lnTo>
                    <a:pt x="422" y="569"/>
                  </a:lnTo>
                  <a:lnTo>
                    <a:pt x="510" y="569"/>
                  </a:lnTo>
                  <a:lnTo>
                    <a:pt x="510" y="657"/>
                  </a:lnTo>
                  <a:close/>
                  <a:moveTo>
                    <a:pt x="365" y="222"/>
                  </a:moveTo>
                  <a:lnTo>
                    <a:pt x="277" y="222"/>
                  </a:lnTo>
                  <a:lnTo>
                    <a:pt x="277" y="131"/>
                  </a:lnTo>
                  <a:lnTo>
                    <a:pt x="365" y="131"/>
                  </a:lnTo>
                  <a:lnTo>
                    <a:pt x="365" y="222"/>
                  </a:lnTo>
                  <a:close/>
                  <a:moveTo>
                    <a:pt x="510" y="222"/>
                  </a:moveTo>
                  <a:lnTo>
                    <a:pt x="422" y="222"/>
                  </a:lnTo>
                  <a:lnTo>
                    <a:pt x="422" y="131"/>
                  </a:lnTo>
                  <a:lnTo>
                    <a:pt x="510" y="131"/>
                  </a:lnTo>
                  <a:lnTo>
                    <a:pt x="510" y="222"/>
                  </a:lnTo>
                  <a:close/>
                  <a:moveTo>
                    <a:pt x="656" y="222"/>
                  </a:moveTo>
                  <a:lnTo>
                    <a:pt x="566" y="222"/>
                  </a:lnTo>
                  <a:lnTo>
                    <a:pt x="566" y="131"/>
                  </a:lnTo>
                  <a:lnTo>
                    <a:pt x="656" y="131"/>
                  </a:lnTo>
                  <a:lnTo>
                    <a:pt x="656" y="222"/>
                  </a:lnTo>
                  <a:close/>
                  <a:moveTo>
                    <a:pt x="219" y="222"/>
                  </a:moveTo>
                  <a:lnTo>
                    <a:pt x="131" y="222"/>
                  </a:lnTo>
                  <a:lnTo>
                    <a:pt x="131" y="131"/>
                  </a:lnTo>
                  <a:lnTo>
                    <a:pt x="219" y="131"/>
                  </a:lnTo>
                  <a:lnTo>
                    <a:pt x="219" y="222"/>
                  </a:lnTo>
                  <a:close/>
                  <a:moveTo>
                    <a:pt x="656" y="657"/>
                  </a:moveTo>
                  <a:lnTo>
                    <a:pt x="566" y="657"/>
                  </a:lnTo>
                  <a:lnTo>
                    <a:pt x="566" y="569"/>
                  </a:lnTo>
                  <a:lnTo>
                    <a:pt x="656" y="569"/>
                  </a:lnTo>
                  <a:lnTo>
                    <a:pt x="656" y="657"/>
                  </a:lnTo>
                  <a:close/>
                  <a:moveTo>
                    <a:pt x="219" y="365"/>
                  </a:moveTo>
                  <a:lnTo>
                    <a:pt x="131" y="365"/>
                  </a:lnTo>
                  <a:lnTo>
                    <a:pt x="131" y="277"/>
                  </a:lnTo>
                  <a:lnTo>
                    <a:pt x="219" y="277"/>
                  </a:lnTo>
                  <a:lnTo>
                    <a:pt x="219" y="365"/>
                  </a:lnTo>
                  <a:close/>
                  <a:moveTo>
                    <a:pt x="219" y="511"/>
                  </a:moveTo>
                  <a:lnTo>
                    <a:pt x="131" y="511"/>
                  </a:lnTo>
                  <a:lnTo>
                    <a:pt x="131" y="423"/>
                  </a:lnTo>
                  <a:lnTo>
                    <a:pt x="219" y="423"/>
                  </a:lnTo>
                  <a:lnTo>
                    <a:pt x="219" y="511"/>
                  </a:lnTo>
                  <a:close/>
                  <a:moveTo>
                    <a:pt x="656" y="365"/>
                  </a:moveTo>
                  <a:lnTo>
                    <a:pt x="566" y="365"/>
                  </a:lnTo>
                  <a:lnTo>
                    <a:pt x="566" y="277"/>
                  </a:lnTo>
                  <a:lnTo>
                    <a:pt x="656" y="277"/>
                  </a:lnTo>
                  <a:lnTo>
                    <a:pt x="656" y="365"/>
                  </a:lnTo>
                  <a:close/>
                  <a:moveTo>
                    <a:pt x="656" y="511"/>
                  </a:moveTo>
                  <a:lnTo>
                    <a:pt x="566" y="511"/>
                  </a:lnTo>
                  <a:lnTo>
                    <a:pt x="566" y="423"/>
                  </a:lnTo>
                  <a:lnTo>
                    <a:pt x="656" y="423"/>
                  </a:lnTo>
                  <a:lnTo>
                    <a:pt x="656" y="51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Rectangle 53">
              <a:extLst>
                <a:ext uri="{FF2B5EF4-FFF2-40B4-BE49-F238E27FC236}">
                  <a16:creationId xmlns:a16="http://schemas.microsoft.com/office/drawing/2014/main" id="{356F51C1-B900-4B28-A4E0-3E3805A82899}"/>
                </a:ext>
              </a:extLst>
            </p:cNvPr>
            <p:cNvSpPr/>
            <p:nvPr/>
          </p:nvSpPr>
          <p:spPr>
            <a:xfrm>
              <a:off x="6590792" y="3375957"/>
              <a:ext cx="1142173" cy="576064"/>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r>
                <a:rPr lang="en-SG" sz="1400" b="1">
                  <a:solidFill>
                    <a:schemeClr val="bg2">
                      <a:lumMod val="10000"/>
                    </a:schemeClr>
                  </a:solidFill>
                  <a:latin typeface="Arial"/>
                  <a:cs typeface="Arial"/>
                </a:rPr>
                <a:t>CPU </a:t>
              </a:r>
              <a:r>
                <a:rPr lang="en-SG" sz="1050">
                  <a:solidFill>
                    <a:schemeClr val="bg2">
                      <a:lumMod val="10000"/>
                    </a:schemeClr>
                  </a:solidFill>
                  <a:latin typeface="Arial"/>
                  <a:cs typeface="Arial"/>
                </a:rPr>
                <a:t>allocation only</a:t>
              </a:r>
              <a:endParaRPr lang="en-SG" sz="1050" dirty="0">
                <a:solidFill>
                  <a:schemeClr val="bg2">
                    <a:lumMod val="10000"/>
                  </a:schemeClr>
                </a:solidFill>
                <a:latin typeface="Arial"/>
                <a:cs typeface="Arial"/>
              </a:endParaRPr>
            </a:p>
          </p:txBody>
        </p:sp>
        <p:sp>
          <p:nvSpPr>
            <p:cNvPr id="55" name="Freeform 13">
              <a:extLst>
                <a:ext uri="{FF2B5EF4-FFF2-40B4-BE49-F238E27FC236}">
                  <a16:creationId xmlns:a16="http://schemas.microsoft.com/office/drawing/2014/main" id="{C2CDA5E4-1359-40B2-9477-4F3071B46C4A}"/>
                </a:ext>
              </a:extLst>
            </p:cNvPr>
            <p:cNvSpPr>
              <a:spLocks noChangeAspect="1" noEditPoints="1"/>
            </p:cNvSpPr>
            <p:nvPr/>
          </p:nvSpPr>
          <p:spPr bwMode="auto">
            <a:xfrm>
              <a:off x="6134938" y="2767668"/>
              <a:ext cx="440223" cy="300558"/>
            </a:xfrm>
            <a:custGeom>
              <a:avLst/>
              <a:gdLst>
                <a:gd name="T0" fmla="*/ 18 w 384"/>
                <a:gd name="T1" fmla="*/ 0 h 262"/>
                <a:gd name="T2" fmla="*/ 0 w 384"/>
                <a:gd name="T3" fmla="*/ 244 h 262"/>
                <a:gd name="T4" fmla="*/ 366 w 384"/>
                <a:gd name="T5" fmla="*/ 262 h 262"/>
                <a:gd name="T6" fmla="*/ 384 w 384"/>
                <a:gd name="T7" fmla="*/ 19 h 262"/>
                <a:gd name="T8" fmla="*/ 368 w 384"/>
                <a:gd name="T9" fmla="*/ 244 h 262"/>
                <a:gd name="T10" fmla="*/ 18 w 384"/>
                <a:gd name="T11" fmla="*/ 246 h 262"/>
                <a:gd name="T12" fmla="*/ 16 w 384"/>
                <a:gd name="T13" fmla="*/ 19 h 262"/>
                <a:gd name="T14" fmla="*/ 366 w 384"/>
                <a:gd name="T15" fmla="*/ 16 h 262"/>
                <a:gd name="T16" fmla="*/ 368 w 384"/>
                <a:gd name="T17" fmla="*/ 244 h 262"/>
                <a:gd name="T18" fmla="*/ 129 w 384"/>
                <a:gd name="T19" fmla="*/ 131 h 262"/>
                <a:gd name="T20" fmla="*/ 187 w 384"/>
                <a:gd name="T21" fmla="*/ 131 h 262"/>
                <a:gd name="T22" fmla="*/ 158 w 384"/>
                <a:gd name="T23" fmla="*/ 143 h 262"/>
                <a:gd name="T24" fmla="*/ 158 w 384"/>
                <a:gd name="T25" fmla="*/ 118 h 262"/>
                <a:gd name="T26" fmla="*/ 158 w 384"/>
                <a:gd name="T27" fmla="*/ 143 h 262"/>
                <a:gd name="T28" fmla="*/ 41 w 384"/>
                <a:gd name="T29" fmla="*/ 23 h 262"/>
                <a:gd name="T30" fmla="*/ 41 w 384"/>
                <a:gd name="T31" fmla="*/ 56 h 262"/>
                <a:gd name="T32" fmla="*/ 57 w 384"/>
                <a:gd name="T33" fmla="*/ 224 h 262"/>
                <a:gd name="T34" fmla="*/ 24 w 384"/>
                <a:gd name="T35" fmla="*/ 224 h 262"/>
                <a:gd name="T36" fmla="*/ 57 w 384"/>
                <a:gd name="T37" fmla="*/ 224 h 262"/>
                <a:gd name="T38" fmla="*/ 343 w 384"/>
                <a:gd name="T39" fmla="*/ 54 h 262"/>
                <a:gd name="T40" fmla="*/ 343 w 384"/>
                <a:gd name="T41" fmla="*/ 21 h 262"/>
                <a:gd name="T42" fmla="*/ 360 w 384"/>
                <a:gd name="T43" fmla="*/ 225 h 262"/>
                <a:gd name="T44" fmla="*/ 327 w 384"/>
                <a:gd name="T45" fmla="*/ 225 h 262"/>
                <a:gd name="T46" fmla="*/ 360 w 384"/>
                <a:gd name="T47" fmla="*/ 225 h 262"/>
                <a:gd name="T48" fmla="*/ 347 w 384"/>
                <a:gd name="T49" fmla="*/ 133 h 262"/>
                <a:gd name="T50" fmla="*/ 328 w 384"/>
                <a:gd name="T51" fmla="*/ 108 h 262"/>
                <a:gd name="T52" fmla="*/ 158 w 384"/>
                <a:gd name="T53" fmla="*/ 30 h 262"/>
                <a:gd name="T54" fmla="*/ 158 w 384"/>
                <a:gd name="T55" fmla="*/ 232 h 262"/>
                <a:gd name="T56" fmla="*/ 328 w 384"/>
                <a:gd name="T57" fmla="*/ 153 h 262"/>
                <a:gd name="T58" fmla="*/ 331 w 384"/>
                <a:gd name="T59" fmla="*/ 133 h 262"/>
                <a:gd name="T60" fmla="*/ 259 w 384"/>
                <a:gd name="T61" fmla="*/ 137 h 262"/>
                <a:gd name="T62" fmla="*/ 221 w 384"/>
                <a:gd name="T63" fmla="*/ 137 h 262"/>
                <a:gd name="T64" fmla="*/ 217 w 384"/>
                <a:gd name="T65" fmla="*/ 128 h 262"/>
                <a:gd name="T66" fmla="*/ 328 w 384"/>
                <a:gd name="T67" fmla="*/ 124 h 262"/>
                <a:gd name="T68" fmla="*/ 158 w 384"/>
                <a:gd name="T69" fmla="*/ 216 h 262"/>
                <a:gd name="T70" fmla="*/ 158 w 384"/>
                <a:gd name="T71" fmla="*/ 46 h 262"/>
                <a:gd name="T72" fmla="*/ 221 w 384"/>
                <a:gd name="T73" fmla="*/ 108 h 262"/>
                <a:gd name="T74" fmla="*/ 200 w 384"/>
                <a:gd name="T75" fmla="*/ 128 h 262"/>
                <a:gd name="T76" fmla="*/ 220 w 384"/>
                <a:gd name="T77" fmla="*/ 153 h 262"/>
                <a:gd name="T78" fmla="*/ 158 w 384"/>
                <a:gd name="T79" fmla="*/ 216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84" h="262">
                  <a:moveTo>
                    <a:pt x="366" y="0"/>
                  </a:moveTo>
                  <a:cubicBezTo>
                    <a:pt x="18" y="0"/>
                    <a:pt x="18" y="0"/>
                    <a:pt x="18" y="0"/>
                  </a:cubicBezTo>
                  <a:cubicBezTo>
                    <a:pt x="8" y="0"/>
                    <a:pt x="0" y="9"/>
                    <a:pt x="0" y="19"/>
                  </a:cubicBezTo>
                  <a:cubicBezTo>
                    <a:pt x="0" y="244"/>
                    <a:pt x="0" y="244"/>
                    <a:pt x="0" y="244"/>
                  </a:cubicBezTo>
                  <a:cubicBezTo>
                    <a:pt x="0" y="254"/>
                    <a:pt x="8" y="262"/>
                    <a:pt x="18" y="262"/>
                  </a:cubicBezTo>
                  <a:cubicBezTo>
                    <a:pt x="366" y="262"/>
                    <a:pt x="366" y="262"/>
                    <a:pt x="366" y="262"/>
                  </a:cubicBezTo>
                  <a:cubicBezTo>
                    <a:pt x="376" y="262"/>
                    <a:pt x="384" y="254"/>
                    <a:pt x="384" y="244"/>
                  </a:cubicBezTo>
                  <a:cubicBezTo>
                    <a:pt x="384" y="19"/>
                    <a:pt x="384" y="19"/>
                    <a:pt x="384" y="19"/>
                  </a:cubicBezTo>
                  <a:cubicBezTo>
                    <a:pt x="384" y="9"/>
                    <a:pt x="376" y="0"/>
                    <a:pt x="366" y="0"/>
                  </a:cubicBezTo>
                  <a:close/>
                  <a:moveTo>
                    <a:pt x="368" y="244"/>
                  </a:moveTo>
                  <a:cubicBezTo>
                    <a:pt x="368" y="245"/>
                    <a:pt x="367" y="246"/>
                    <a:pt x="366" y="246"/>
                  </a:cubicBezTo>
                  <a:cubicBezTo>
                    <a:pt x="18" y="246"/>
                    <a:pt x="18" y="246"/>
                    <a:pt x="18" y="246"/>
                  </a:cubicBezTo>
                  <a:cubicBezTo>
                    <a:pt x="17" y="246"/>
                    <a:pt x="16" y="245"/>
                    <a:pt x="16" y="244"/>
                  </a:cubicBezTo>
                  <a:cubicBezTo>
                    <a:pt x="16" y="19"/>
                    <a:pt x="16" y="19"/>
                    <a:pt x="16" y="19"/>
                  </a:cubicBezTo>
                  <a:cubicBezTo>
                    <a:pt x="16" y="17"/>
                    <a:pt x="17" y="16"/>
                    <a:pt x="18" y="16"/>
                  </a:cubicBezTo>
                  <a:cubicBezTo>
                    <a:pt x="366" y="16"/>
                    <a:pt x="366" y="16"/>
                    <a:pt x="366" y="16"/>
                  </a:cubicBezTo>
                  <a:cubicBezTo>
                    <a:pt x="367" y="16"/>
                    <a:pt x="368" y="17"/>
                    <a:pt x="368" y="19"/>
                  </a:cubicBezTo>
                  <a:lnTo>
                    <a:pt x="368" y="244"/>
                  </a:lnTo>
                  <a:close/>
                  <a:moveTo>
                    <a:pt x="158" y="102"/>
                  </a:moveTo>
                  <a:cubicBezTo>
                    <a:pt x="142" y="102"/>
                    <a:pt x="129" y="115"/>
                    <a:pt x="129" y="131"/>
                  </a:cubicBezTo>
                  <a:cubicBezTo>
                    <a:pt x="129" y="147"/>
                    <a:pt x="142" y="159"/>
                    <a:pt x="158" y="159"/>
                  </a:cubicBezTo>
                  <a:cubicBezTo>
                    <a:pt x="174" y="159"/>
                    <a:pt x="187" y="147"/>
                    <a:pt x="187" y="131"/>
                  </a:cubicBezTo>
                  <a:cubicBezTo>
                    <a:pt x="187" y="115"/>
                    <a:pt x="174" y="102"/>
                    <a:pt x="158" y="102"/>
                  </a:cubicBezTo>
                  <a:close/>
                  <a:moveTo>
                    <a:pt x="158" y="143"/>
                  </a:moveTo>
                  <a:cubicBezTo>
                    <a:pt x="151" y="143"/>
                    <a:pt x="145" y="138"/>
                    <a:pt x="145" y="131"/>
                  </a:cubicBezTo>
                  <a:cubicBezTo>
                    <a:pt x="145" y="124"/>
                    <a:pt x="151" y="118"/>
                    <a:pt x="158" y="118"/>
                  </a:cubicBezTo>
                  <a:cubicBezTo>
                    <a:pt x="165" y="118"/>
                    <a:pt x="171" y="124"/>
                    <a:pt x="171" y="131"/>
                  </a:cubicBezTo>
                  <a:cubicBezTo>
                    <a:pt x="171" y="138"/>
                    <a:pt x="165" y="143"/>
                    <a:pt x="158" y="143"/>
                  </a:cubicBezTo>
                  <a:close/>
                  <a:moveTo>
                    <a:pt x="24" y="40"/>
                  </a:moveTo>
                  <a:cubicBezTo>
                    <a:pt x="24" y="30"/>
                    <a:pt x="32" y="23"/>
                    <a:pt x="41" y="23"/>
                  </a:cubicBezTo>
                  <a:cubicBezTo>
                    <a:pt x="50" y="23"/>
                    <a:pt x="57" y="30"/>
                    <a:pt x="57" y="40"/>
                  </a:cubicBezTo>
                  <a:cubicBezTo>
                    <a:pt x="57" y="49"/>
                    <a:pt x="50" y="56"/>
                    <a:pt x="41" y="56"/>
                  </a:cubicBezTo>
                  <a:cubicBezTo>
                    <a:pt x="32" y="56"/>
                    <a:pt x="24" y="49"/>
                    <a:pt x="24" y="40"/>
                  </a:cubicBezTo>
                  <a:close/>
                  <a:moveTo>
                    <a:pt x="57" y="224"/>
                  </a:moveTo>
                  <a:cubicBezTo>
                    <a:pt x="57" y="233"/>
                    <a:pt x="50" y="241"/>
                    <a:pt x="41" y="241"/>
                  </a:cubicBezTo>
                  <a:cubicBezTo>
                    <a:pt x="32" y="241"/>
                    <a:pt x="24" y="233"/>
                    <a:pt x="24" y="224"/>
                  </a:cubicBezTo>
                  <a:cubicBezTo>
                    <a:pt x="24" y="215"/>
                    <a:pt x="32" y="208"/>
                    <a:pt x="41" y="208"/>
                  </a:cubicBezTo>
                  <a:cubicBezTo>
                    <a:pt x="50" y="208"/>
                    <a:pt x="57" y="215"/>
                    <a:pt x="57" y="224"/>
                  </a:cubicBezTo>
                  <a:close/>
                  <a:moveTo>
                    <a:pt x="360" y="37"/>
                  </a:moveTo>
                  <a:cubicBezTo>
                    <a:pt x="360" y="46"/>
                    <a:pt x="352" y="54"/>
                    <a:pt x="343" y="54"/>
                  </a:cubicBezTo>
                  <a:cubicBezTo>
                    <a:pt x="334" y="54"/>
                    <a:pt x="327" y="46"/>
                    <a:pt x="327" y="37"/>
                  </a:cubicBezTo>
                  <a:cubicBezTo>
                    <a:pt x="327" y="28"/>
                    <a:pt x="334" y="21"/>
                    <a:pt x="343" y="21"/>
                  </a:cubicBezTo>
                  <a:cubicBezTo>
                    <a:pt x="352" y="21"/>
                    <a:pt x="360" y="28"/>
                    <a:pt x="360" y="37"/>
                  </a:cubicBezTo>
                  <a:close/>
                  <a:moveTo>
                    <a:pt x="360" y="225"/>
                  </a:moveTo>
                  <a:cubicBezTo>
                    <a:pt x="360" y="234"/>
                    <a:pt x="352" y="241"/>
                    <a:pt x="343" y="241"/>
                  </a:cubicBezTo>
                  <a:cubicBezTo>
                    <a:pt x="334" y="241"/>
                    <a:pt x="327" y="234"/>
                    <a:pt x="327" y="225"/>
                  </a:cubicBezTo>
                  <a:cubicBezTo>
                    <a:pt x="327" y="216"/>
                    <a:pt x="334" y="208"/>
                    <a:pt x="343" y="208"/>
                  </a:cubicBezTo>
                  <a:cubicBezTo>
                    <a:pt x="352" y="208"/>
                    <a:pt x="360" y="216"/>
                    <a:pt x="360" y="225"/>
                  </a:cubicBezTo>
                  <a:close/>
                  <a:moveTo>
                    <a:pt x="328" y="153"/>
                  </a:moveTo>
                  <a:cubicBezTo>
                    <a:pt x="338" y="153"/>
                    <a:pt x="347" y="144"/>
                    <a:pt x="347" y="133"/>
                  </a:cubicBezTo>
                  <a:cubicBezTo>
                    <a:pt x="347" y="128"/>
                    <a:pt x="347" y="128"/>
                    <a:pt x="347" y="128"/>
                  </a:cubicBezTo>
                  <a:cubicBezTo>
                    <a:pt x="347" y="117"/>
                    <a:pt x="338" y="108"/>
                    <a:pt x="328" y="108"/>
                  </a:cubicBezTo>
                  <a:cubicBezTo>
                    <a:pt x="256" y="108"/>
                    <a:pt x="256" y="108"/>
                    <a:pt x="256" y="108"/>
                  </a:cubicBezTo>
                  <a:cubicBezTo>
                    <a:pt x="246" y="63"/>
                    <a:pt x="205" y="30"/>
                    <a:pt x="158" y="30"/>
                  </a:cubicBezTo>
                  <a:cubicBezTo>
                    <a:pt x="102" y="30"/>
                    <a:pt x="57" y="75"/>
                    <a:pt x="57" y="131"/>
                  </a:cubicBezTo>
                  <a:cubicBezTo>
                    <a:pt x="57" y="187"/>
                    <a:pt x="102" y="232"/>
                    <a:pt x="158" y="232"/>
                  </a:cubicBezTo>
                  <a:cubicBezTo>
                    <a:pt x="205" y="232"/>
                    <a:pt x="246" y="199"/>
                    <a:pt x="257" y="153"/>
                  </a:cubicBezTo>
                  <a:lnTo>
                    <a:pt x="328" y="153"/>
                  </a:lnTo>
                  <a:close/>
                  <a:moveTo>
                    <a:pt x="331" y="128"/>
                  </a:moveTo>
                  <a:cubicBezTo>
                    <a:pt x="331" y="133"/>
                    <a:pt x="331" y="133"/>
                    <a:pt x="331" y="133"/>
                  </a:cubicBezTo>
                  <a:cubicBezTo>
                    <a:pt x="331" y="135"/>
                    <a:pt x="330" y="137"/>
                    <a:pt x="328" y="137"/>
                  </a:cubicBezTo>
                  <a:cubicBezTo>
                    <a:pt x="259" y="137"/>
                    <a:pt x="259" y="137"/>
                    <a:pt x="259" y="137"/>
                  </a:cubicBezTo>
                  <a:cubicBezTo>
                    <a:pt x="259" y="137"/>
                    <a:pt x="259" y="137"/>
                    <a:pt x="259" y="137"/>
                  </a:cubicBezTo>
                  <a:cubicBezTo>
                    <a:pt x="221" y="137"/>
                    <a:pt x="221" y="137"/>
                    <a:pt x="221" y="137"/>
                  </a:cubicBezTo>
                  <a:cubicBezTo>
                    <a:pt x="219" y="137"/>
                    <a:pt x="217" y="135"/>
                    <a:pt x="217" y="133"/>
                  </a:cubicBezTo>
                  <a:cubicBezTo>
                    <a:pt x="217" y="128"/>
                    <a:pt x="217" y="128"/>
                    <a:pt x="217" y="128"/>
                  </a:cubicBezTo>
                  <a:cubicBezTo>
                    <a:pt x="217" y="126"/>
                    <a:pt x="219" y="124"/>
                    <a:pt x="220" y="124"/>
                  </a:cubicBezTo>
                  <a:cubicBezTo>
                    <a:pt x="328" y="124"/>
                    <a:pt x="328" y="124"/>
                    <a:pt x="328" y="124"/>
                  </a:cubicBezTo>
                  <a:cubicBezTo>
                    <a:pt x="330" y="124"/>
                    <a:pt x="331" y="126"/>
                    <a:pt x="331" y="128"/>
                  </a:cubicBezTo>
                  <a:close/>
                  <a:moveTo>
                    <a:pt x="158" y="216"/>
                  </a:moveTo>
                  <a:cubicBezTo>
                    <a:pt x="111" y="216"/>
                    <a:pt x="73" y="178"/>
                    <a:pt x="73" y="131"/>
                  </a:cubicBezTo>
                  <a:cubicBezTo>
                    <a:pt x="73" y="84"/>
                    <a:pt x="111" y="46"/>
                    <a:pt x="158" y="46"/>
                  </a:cubicBezTo>
                  <a:cubicBezTo>
                    <a:pt x="197" y="46"/>
                    <a:pt x="230" y="72"/>
                    <a:pt x="240" y="108"/>
                  </a:cubicBezTo>
                  <a:cubicBezTo>
                    <a:pt x="221" y="108"/>
                    <a:pt x="221" y="108"/>
                    <a:pt x="221" y="108"/>
                  </a:cubicBezTo>
                  <a:cubicBezTo>
                    <a:pt x="219" y="108"/>
                    <a:pt x="218" y="108"/>
                    <a:pt x="217" y="109"/>
                  </a:cubicBezTo>
                  <a:cubicBezTo>
                    <a:pt x="207" y="110"/>
                    <a:pt x="200" y="118"/>
                    <a:pt x="200" y="128"/>
                  </a:cubicBezTo>
                  <a:cubicBezTo>
                    <a:pt x="200" y="133"/>
                    <a:pt x="200" y="133"/>
                    <a:pt x="200" y="133"/>
                  </a:cubicBezTo>
                  <a:cubicBezTo>
                    <a:pt x="200" y="144"/>
                    <a:pt x="209" y="153"/>
                    <a:pt x="220" y="153"/>
                  </a:cubicBezTo>
                  <a:cubicBezTo>
                    <a:pt x="240" y="153"/>
                    <a:pt x="240" y="153"/>
                    <a:pt x="240" y="153"/>
                  </a:cubicBezTo>
                  <a:cubicBezTo>
                    <a:pt x="230" y="190"/>
                    <a:pt x="197" y="216"/>
                    <a:pt x="158" y="21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29">
              <a:extLst>
                <a:ext uri="{FF2B5EF4-FFF2-40B4-BE49-F238E27FC236}">
                  <a16:creationId xmlns:a16="http://schemas.microsoft.com/office/drawing/2014/main" id="{09AEDA2C-0E7B-497B-ADE5-40A8D91FBF5A}"/>
                </a:ext>
              </a:extLst>
            </p:cNvPr>
            <p:cNvSpPr>
              <a:spLocks noChangeAspect="1" noEditPoints="1"/>
            </p:cNvSpPr>
            <p:nvPr/>
          </p:nvSpPr>
          <p:spPr bwMode="auto">
            <a:xfrm>
              <a:off x="6119214" y="4197005"/>
              <a:ext cx="471670" cy="313649"/>
            </a:xfrm>
            <a:custGeom>
              <a:avLst/>
              <a:gdLst>
                <a:gd name="T0" fmla="*/ 110 w 788"/>
                <a:gd name="T1" fmla="*/ 72 h 524"/>
                <a:gd name="T2" fmla="*/ 0 w 788"/>
                <a:gd name="T3" fmla="*/ 136 h 524"/>
                <a:gd name="T4" fmla="*/ 80 w 788"/>
                <a:gd name="T5" fmla="*/ 524 h 524"/>
                <a:gd name="T6" fmla="*/ 677 w 788"/>
                <a:gd name="T7" fmla="*/ 450 h 524"/>
                <a:gd name="T8" fmla="*/ 732 w 788"/>
                <a:gd name="T9" fmla="*/ 316 h 524"/>
                <a:gd name="T10" fmla="*/ 242 w 788"/>
                <a:gd name="T11" fmla="*/ 452 h 524"/>
                <a:gd name="T12" fmla="*/ 192 w 788"/>
                <a:gd name="T13" fmla="*/ 452 h 524"/>
                <a:gd name="T14" fmla="*/ 322 w 788"/>
                <a:gd name="T15" fmla="*/ 452 h 524"/>
                <a:gd name="T16" fmla="*/ 275 w 788"/>
                <a:gd name="T17" fmla="*/ 452 h 524"/>
                <a:gd name="T18" fmla="*/ 404 w 788"/>
                <a:gd name="T19" fmla="*/ 491 h 524"/>
                <a:gd name="T20" fmla="*/ 435 w 788"/>
                <a:gd name="T21" fmla="*/ 452 h 524"/>
                <a:gd name="T22" fmla="*/ 435 w 788"/>
                <a:gd name="T23" fmla="*/ 491 h 524"/>
                <a:gd name="T24" fmla="*/ 162 w 788"/>
                <a:gd name="T25" fmla="*/ 452 h 524"/>
                <a:gd name="T26" fmla="*/ 112 w 788"/>
                <a:gd name="T27" fmla="*/ 452 h 524"/>
                <a:gd name="T28" fmla="*/ 515 w 788"/>
                <a:gd name="T29" fmla="*/ 452 h 524"/>
                <a:gd name="T30" fmla="*/ 644 w 788"/>
                <a:gd name="T31" fmla="*/ 419 h 524"/>
                <a:gd name="T32" fmla="*/ 55 w 788"/>
                <a:gd name="T33" fmla="*/ 166 h 524"/>
                <a:gd name="T34" fmla="*/ 143 w 788"/>
                <a:gd name="T35" fmla="*/ 166 h 524"/>
                <a:gd name="T36" fmla="*/ 644 w 788"/>
                <a:gd name="T37" fmla="*/ 316 h 524"/>
                <a:gd name="T38" fmla="*/ 644 w 788"/>
                <a:gd name="T39" fmla="*/ 419 h 524"/>
                <a:gd name="T40" fmla="*/ 677 w 788"/>
                <a:gd name="T41" fmla="*/ 316 h 524"/>
                <a:gd name="T42" fmla="*/ 143 w 788"/>
                <a:gd name="T43" fmla="*/ 136 h 524"/>
                <a:gd name="T44" fmla="*/ 86 w 788"/>
                <a:gd name="T45" fmla="*/ 103 h 524"/>
                <a:gd name="T46" fmla="*/ 699 w 788"/>
                <a:gd name="T47" fmla="*/ 103 h 524"/>
                <a:gd name="T48" fmla="*/ 699 w 788"/>
                <a:gd name="T49" fmla="*/ 355 h 524"/>
                <a:gd name="T50" fmla="*/ 732 w 788"/>
                <a:gd name="T51" fmla="*/ 72 h 524"/>
                <a:gd name="T52" fmla="*/ 755 w 788"/>
                <a:gd name="T53" fmla="*/ 33 h 524"/>
                <a:gd name="T54" fmla="*/ 86 w 788"/>
                <a:gd name="T55" fmla="*/ 199 h 524"/>
                <a:gd name="T56" fmla="*/ 229 w 788"/>
                <a:gd name="T57" fmla="*/ 380 h 524"/>
                <a:gd name="T58" fmla="*/ 229 w 788"/>
                <a:gd name="T59" fmla="*/ 284 h 524"/>
                <a:gd name="T60" fmla="*/ 110 w 788"/>
                <a:gd name="T61" fmla="*/ 199 h 524"/>
                <a:gd name="T62" fmla="*/ 197 w 788"/>
                <a:gd name="T63" fmla="*/ 347 h 524"/>
                <a:gd name="T64" fmla="*/ 110 w 788"/>
                <a:gd name="T65" fmla="*/ 232 h 524"/>
                <a:gd name="T66" fmla="*/ 197 w 788"/>
                <a:gd name="T67" fmla="*/ 284 h 524"/>
                <a:gd name="T68" fmla="*/ 252 w 788"/>
                <a:gd name="T69" fmla="*/ 355 h 524"/>
                <a:gd name="T70" fmla="*/ 424 w 788"/>
                <a:gd name="T71" fmla="*/ 355 h 524"/>
                <a:gd name="T72" fmla="*/ 424 w 788"/>
                <a:gd name="T73" fmla="*/ 199 h 524"/>
                <a:gd name="T74" fmla="*/ 285 w 788"/>
                <a:gd name="T75" fmla="*/ 232 h 524"/>
                <a:gd name="T76" fmla="*/ 394 w 788"/>
                <a:gd name="T77" fmla="*/ 316 h 524"/>
                <a:gd name="T78" fmla="*/ 285 w 788"/>
                <a:gd name="T79" fmla="*/ 316 h 524"/>
                <a:gd name="T80" fmla="*/ 447 w 788"/>
                <a:gd name="T81" fmla="*/ 284 h 524"/>
                <a:gd name="T82" fmla="*/ 447 w 788"/>
                <a:gd name="T83" fmla="*/ 380 h 524"/>
                <a:gd name="T84" fmla="*/ 619 w 788"/>
                <a:gd name="T85" fmla="*/ 316 h 524"/>
                <a:gd name="T86" fmla="*/ 447 w 788"/>
                <a:gd name="T87" fmla="*/ 199 h 524"/>
                <a:gd name="T88" fmla="*/ 589 w 788"/>
                <a:gd name="T89" fmla="*/ 232 h 524"/>
                <a:gd name="T90" fmla="*/ 589 w 788"/>
                <a:gd name="T91" fmla="*/ 347 h 524"/>
                <a:gd name="T92" fmla="*/ 480 w 788"/>
                <a:gd name="T93" fmla="*/ 284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88" h="524">
                  <a:moveTo>
                    <a:pt x="788" y="0"/>
                  </a:moveTo>
                  <a:lnTo>
                    <a:pt x="110" y="0"/>
                  </a:lnTo>
                  <a:lnTo>
                    <a:pt x="110" y="72"/>
                  </a:lnTo>
                  <a:lnTo>
                    <a:pt x="55" y="72"/>
                  </a:lnTo>
                  <a:lnTo>
                    <a:pt x="55" y="136"/>
                  </a:lnTo>
                  <a:lnTo>
                    <a:pt x="0" y="136"/>
                  </a:lnTo>
                  <a:lnTo>
                    <a:pt x="0" y="450"/>
                  </a:lnTo>
                  <a:lnTo>
                    <a:pt x="80" y="450"/>
                  </a:lnTo>
                  <a:lnTo>
                    <a:pt x="80" y="524"/>
                  </a:lnTo>
                  <a:lnTo>
                    <a:pt x="597" y="524"/>
                  </a:lnTo>
                  <a:lnTo>
                    <a:pt x="597" y="450"/>
                  </a:lnTo>
                  <a:lnTo>
                    <a:pt x="677" y="450"/>
                  </a:lnTo>
                  <a:lnTo>
                    <a:pt x="677" y="386"/>
                  </a:lnTo>
                  <a:lnTo>
                    <a:pt x="732" y="386"/>
                  </a:lnTo>
                  <a:lnTo>
                    <a:pt x="732" y="316"/>
                  </a:lnTo>
                  <a:lnTo>
                    <a:pt x="788" y="316"/>
                  </a:lnTo>
                  <a:lnTo>
                    <a:pt x="788" y="0"/>
                  </a:lnTo>
                  <a:close/>
                  <a:moveTo>
                    <a:pt x="242" y="452"/>
                  </a:moveTo>
                  <a:lnTo>
                    <a:pt x="242" y="491"/>
                  </a:lnTo>
                  <a:lnTo>
                    <a:pt x="192" y="491"/>
                  </a:lnTo>
                  <a:lnTo>
                    <a:pt x="192" y="452"/>
                  </a:lnTo>
                  <a:lnTo>
                    <a:pt x="242" y="452"/>
                  </a:lnTo>
                  <a:close/>
                  <a:moveTo>
                    <a:pt x="275" y="452"/>
                  </a:moveTo>
                  <a:lnTo>
                    <a:pt x="322" y="452"/>
                  </a:lnTo>
                  <a:lnTo>
                    <a:pt x="322" y="491"/>
                  </a:lnTo>
                  <a:lnTo>
                    <a:pt x="275" y="491"/>
                  </a:lnTo>
                  <a:lnTo>
                    <a:pt x="275" y="452"/>
                  </a:lnTo>
                  <a:close/>
                  <a:moveTo>
                    <a:pt x="355" y="452"/>
                  </a:moveTo>
                  <a:lnTo>
                    <a:pt x="404" y="452"/>
                  </a:lnTo>
                  <a:lnTo>
                    <a:pt x="404" y="491"/>
                  </a:lnTo>
                  <a:lnTo>
                    <a:pt x="355" y="491"/>
                  </a:lnTo>
                  <a:lnTo>
                    <a:pt x="355" y="452"/>
                  </a:lnTo>
                  <a:close/>
                  <a:moveTo>
                    <a:pt x="435" y="452"/>
                  </a:moveTo>
                  <a:lnTo>
                    <a:pt x="484" y="452"/>
                  </a:lnTo>
                  <a:lnTo>
                    <a:pt x="484" y="491"/>
                  </a:lnTo>
                  <a:lnTo>
                    <a:pt x="435" y="491"/>
                  </a:lnTo>
                  <a:lnTo>
                    <a:pt x="435" y="452"/>
                  </a:lnTo>
                  <a:close/>
                  <a:moveTo>
                    <a:pt x="112" y="452"/>
                  </a:moveTo>
                  <a:lnTo>
                    <a:pt x="162" y="452"/>
                  </a:lnTo>
                  <a:lnTo>
                    <a:pt x="162" y="491"/>
                  </a:lnTo>
                  <a:lnTo>
                    <a:pt x="112" y="491"/>
                  </a:lnTo>
                  <a:lnTo>
                    <a:pt x="112" y="452"/>
                  </a:lnTo>
                  <a:close/>
                  <a:moveTo>
                    <a:pt x="564" y="491"/>
                  </a:moveTo>
                  <a:lnTo>
                    <a:pt x="515" y="491"/>
                  </a:lnTo>
                  <a:lnTo>
                    <a:pt x="515" y="452"/>
                  </a:lnTo>
                  <a:lnTo>
                    <a:pt x="564" y="452"/>
                  </a:lnTo>
                  <a:lnTo>
                    <a:pt x="564" y="491"/>
                  </a:lnTo>
                  <a:close/>
                  <a:moveTo>
                    <a:pt x="644" y="419"/>
                  </a:moveTo>
                  <a:lnTo>
                    <a:pt x="32" y="419"/>
                  </a:lnTo>
                  <a:lnTo>
                    <a:pt x="32" y="166"/>
                  </a:lnTo>
                  <a:lnTo>
                    <a:pt x="55" y="166"/>
                  </a:lnTo>
                  <a:lnTo>
                    <a:pt x="86" y="166"/>
                  </a:lnTo>
                  <a:lnTo>
                    <a:pt x="110" y="166"/>
                  </a:lnTo>
                  <a:lnTo>
                    <a:pt x="143" y="166"/>
                  </a:lnTo>
                  <a:lnTo>
                    <a:pt x="644" y="166"/>
                  </a:lnTo>
                  <a:lnTo>
                    <a:pt x="644" y="284"/>
                  </a:lnTo>
                  <a:lnTo>
                    <a:pt x="644" y="316"/>
                  </a:lnTo>
                  <a:lnTo>
                    <a:pt x="644" y="355"/>
                  </a:lnTo>
                  <a:lnTo>
                    <a:pt x="644" y="386"/>
                  </a:lnTo>
                  <a:lnTo>
                    <a:pt x="644" y="419"/>
                  </a:lnTo>
                  <a:close/>
                  <a:moveTo>
                    <a:pt x="699" y="355"/>
                  </a:moveTo>
                  <a:lnTo>
                    <a:pt x="677" y="355"/>
                  </a:lnTo>
                  <a:lnTo>
                    <a:pt x="677" y="316"/>
                  </a:lnTo>
                  <a:lnTo>
                    <a:pt x="677" y="284"/>
                  </a:lnTo>
                  <a:lnTo>
                    <a:pt x="677" y="136"/>
                  </a:lnTo>
                  <a:lnTo>
                    <a:pt x="143" y="136"/>
                  </a:lnTo>
                  <a:lnTo>
                    <a:pt x="110" y="136"/>
                  </a:lnTo>
                  <a:lnTo>
                    <a:pt x="86" y="136"/>
                  </a:lnTo>
                  <a:lnTo>
                    <a:pt x="86" y="103"/>
                  </a:lnTo>
                  <a:lnTo>
                    <a:pt x="110" y="103"/>
                  </a:lnTo>
                  <a:lnTo>
                    <a:pt x="143" y="103"/>
                  </a:lnTo>
                  <a:lnTo>
                    <a:pt x="699" y="103"/>
                  </a:lnTo>
                  <a:lnTo>
                    <a:pt x="699" y="284"/>
                  </a:lnTo>
                  <a:lnTo>
                    <a:pt x="699" y="316"/>
                  </a:lnTo>
                  <a:lnTo>
                    <a:pt x="699" y="355"/>
                  </a:lnTo>
                  <a:close/>
                  <a:moveTo>
                    <a:pt x="755" y="284"/>
                  </a:moveTo>
                  <a:lnTo>
                    <a:pt x="732" y="284"/>
                  </a:lnTo>
                  <a:lnTo>
                    <a:pt x="732" y="72"/>
                  </a:lnTo>
                  <a:lnTo>
                    <a:pt x="143" y="72"/>
                  </a:lnTo>
                  <a:lnTo>
                    <a:pt x="143" y="33"/>
                  </a:lnTo>
                  <a:lnTo>
                    <a:pt x="755" y="33"/>
                  </a:lnTo>
                  <a:lnTo>
                    <a:pt x="755" y="284"/>
                  </a:lnTo>
                  <a:close/>
                  <a:moveTo>
                    <a:pt x="110" y="199"/>
                  </a:moveTo>
                  <a:lnTo>
                    <a:pt x="86" y="199"/>
                  </a:lnTo>
                  <a:lnTo>
                    <a:pt x="57" y="199"/>
                  </a:lnTo>
                  <a:lnTo>
                    <a:pt x="57" y="380"/>
                  </a:lnTo>
                  <a:lnTo>
                    <a:pt x="229" y="380"/>
                  </a:lnTo>
                  <a:lnTo>
                    <a:pt x="229" y="355"/>
                  </a:lnTo>
                  <a:lnTo>
                    <a:pt x="229" y="316"/>
                  </a:lnTo>
                  <a:lnTo>
                    <a:pt x="229" y="284"/>
                  </a:lnTo>
                  <a:lnTo>
                    <a:pt x="229" y="199"/>
                  </a:lnTo>
                  <a:lnTo>
                    <a:pt x="143" y="199"/>
                  </a:lnTo>
                  <a:lnTo>
                    <a:pt x="110" y="199"/>
                  </a:lnTo>
                  <a:close/>
                  <a:moveTo>
                    <a:pt x="197" y="284"/>
                  </a:moveTo>
                  <a:lnTo>
                    <a:pt x="197" y="316"/>
                  </a:lnTo>
                  <a:lnTo>
                    <a:pt x="197" y="347"/>
                  </a:lnTo>
                  <a:lnTo>
                    <a:pt x="88" y="347"/>
                  </a:lnTo>
                  <a:lnTo>
                    <a:pt x="88" y="232"/>
                  </a:lnTo>
                  <a:lnTo>
                    <a:pt x="110" y="232"/>
                  </a:lnTo>
                  <a:lnTo>
                    <a:pt x="143" y="232"/>
                  </a:lnTo>
                  <a:lnTo>
                    <a:pt x="197" y="232"/>
                  </a:lnTo>
                  <a:lnTo>
                    <a:pt x="197" y="284"/>
                  </a:lnTo>
                  <a:close/>
                  <a:moveTo>
                    <a:pt x="252" y="284"/>
                  </a:moveTo>
                  <a:lnTo>
                    <a:pt x="252" y="316"/>
                  </a:lnTo>
                  <a:lnTo>
                    <a:pt x="252" y="355"/>
                  </a:lnTo>
                  <a:lnTo>
                    <a:pt x="252" y="380"/>
                  </a:lnTo>
                  <a:lnTo>
                    <a:pt x="424" y="380"/>
                  </a:lnTo>
                  <a:lnTo>
                    <a:pt x="424" y="355"/>
                  </a:lnTo>
                  <a:lnTo>
                    <a:pt x="424" y="316"/>
                  </a:lnTo>
                  <a:lnTo>
                    <a:pt x="424" y="284"/>
                  </a:lnTo>
                  <a:lnTo>
                    <a:pt x="424" y="199"/>
                  </a:lnTo>
                  <a:lnTo>
                    <a:pt x="252" y="199"/>
                  </a:lnTo>
                  <a:lnTo>
                    <a:pt x="252" y="284"/>
                  </a:lnTo>
                  <a:close/>
                  <a:moveTo>
                    <a:pt x="285" y="232"/>
                  </a:moveTo>
                  <a:lnTo>
                    <a:pt x="394" y="232"/>
                  </a:lnTo>
                  <a:lnTo>
                    <a:pt x="394" y="284"/>
                  </a:lnTo>
                  <a:lnTo>
                    <a:pt x="394" y="316"/>
                  </a:lnTo>
                  <a:lnTo>
                    <a:pt x="394" y="347"/>
                  </a:lnTo>
                  <a:lnTo>
                    <a:pt x="285" y="347"/>
                  </a:lnTo>
                  <a:lnTo>
                    <a:pt x="285" y="316"/>
                  </a:lnTo>
                  <a:lnTo>
                    <a:pt x="285" y="284"/>
                  </a:lnTo>
                  <a:lnTo>
                    <a:pt x="285" y="232"/>
                  </a:lnTo>
                  <a:close/>
                  <a:moveTo>
                    <a:pt x="447" y="284"/>
                  </a:moveTo>
                  <a:lnTo>
                    <a:pt x="447" y="316"/>
                  </a:lnTo>
                  <a:lnTo>
                    <a:pt x="447" y="355"/>
                  </a:lnTo>
                  <a:lnTo>
                    <a:pt x="447" y="380"/>
                  </a:lnTo>
                  <a:lnTo>
                    <a:pt x="619" y="380"/>
                  </a:lnTo>
                  <a:lnTo>
                    <a:pt x="619" y="355"/>
                  </a:lnTo>
                  <a:lnTo>
                    <a:pt x="619" y="316"/>
                  </a:lnTo>
                  <a:lnTo>
                    <a:pt x="619" y="284"/>
                  </a:lnTo>
                  <a:lnTo>
                    <a:pt x="619" y="199"/>
                  </a:lnTo>
                  <a:lnTo>
                    <a:pt x="447" y="199"/>
                  </a:lnTo>
                  <a:lnTo>
                    <a:pt x="447" y="284"/>
                  </a:lnTo>
                  <a:close/>
                  <a:moveTo>
                    <a:pt x="480" y="232"/>
                  </a:moveTo>
                  <a:lnTo>
                    <a:pt x="589" y="232"/>
                  </a:lnTo>
                  <a:lnTo>
                    <a:pt x="589" y="284"/>
                  </a:lnTo>
                  <a:lnTo>
                    <a:pt x="589" y="316"/>
                  </a:lnTo>
                  <a:lnTo>
                    <a:pt x="589" y="347"/>
                  </a:lnTo>
                  <a:lnTo>
                    <a:pt x="480" y="347"/>
                  </a:lnTo>
                  <a:lnTo>
                    <a:pt x="480" y="316"/>
                  </a:lnTo>
                  <a:lnTo>
                    <a:pt x="480" y="284"/>
                  </a:lnTo>
                  <a:lnTo>
                    <a:pt x="480" y="232"/>
                  </a:lnTo>
                  <a:close/>
                </a:path>
              </a:pathLst>
            </a:custGeom>
            <a:solidFill>
              <a:schemeClr val="bg2">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Rectangle 56">
              <a:extLst>
                <a:ext uri="{FF2B5EF4-FFF2-40B4-BE49-F238E27FC236}">
                  <a16:creationId xmlns:a16="http://schemas.microsoft.com/office/drawing/2014/main" id="{C834E756-93C5-423E-996F-E5A487E5D849}"/>
                </a:ext>
              </a:extLst>
            </p:cNvPr>
            <p:cNvSpPr/>
            <p:nvPr/>
          </p:nvSpPr>
          <p:spPr>
            <a:xfrm>
              <a:off x="6590793" y="2674104"/>
              <a:ext cx="850698" cy="469962"/>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r>
                <a:rPr lang="en-SG" sz="1200" b="1">
                  <a:solidFill>
                    <a:schemeClr val="bg2">
                      <a:lumMod val="10000"/>
                    </a:schemeClr>
                  </a:solidFill>
                  <a:latin typeface="Arial"/>
                  <a:cs typeface="Arial"/>
                </a:rPr>
                <a:t>Power off first</a:t>
              </a:r>
              <a:endParaRPr lang="en-SG" sz="1200" b="1" dirty="0">
                <a:solidFill>
                  <a:schemeClr val="bg2">
                    <a:lumMod val="10000"/>
                  </a:schemeClr>
                </a:solidFill>
                <a:latin typeface="Arial"/>
                <a:cs typeface="Arial"/>
              </a:endParaRPr>
            </a:p>
          </p:txBody>
        </p:sp>
        <p:sp>
          <p:nvSpPr>
            <p:cNvPr id="58" name="Rectangle 57">
              <a:extLst>
                <a:ext uri="{FF2B5EF4-FFF2-40B4-BE49-F238E27FC236}">
                  <a16:creationId xmlns:a16="http://schemas.microsoft.com/office/drawing/2014/main" id="{6E72BC70-D444-4CC2-BC76-75E7D183DF39}"/>
                </a:ext>
              </a:extLst>
            </p:cNvPr>
            <p:cNvSpPr/>
            <p:nvPr/>
          </p:nvSpPr>
          <p:spPr>
            <a:xfrm>
              <a:off x="6590793" y="4040936"/>
              <a:ext cx="1008000" cy="576064"/>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r>
                <a:rPr lang="en-SG" sz="1400" b="1">
                  <a:solidFill>
                    <a:schemeClr val="bg2">
                      <a:lumMod val="10000"/>
                    </a:schemeClr>
                  </a:solidFill>
                  <a:latin typeface="Arial"/>
                  <a:cs typeface="Arial"/>
                </a:rPr>
                <a:t>Memory</a:t>
              </a:r>
              <a:endParaRPr lang="en-SG" sz="1400" b="1" dirty="0">
                <a:solidFill>
                  <a:schemeClr val="bg2">
                    <a:lumMod val="10000"/>
                  </a:schemeClr>
                </a:solidFill>
                <a:latin typeface="Arial"/>
                <a:cs typeface="Arial"/>
              </a:endParaRPr>
            </a:p>
          </p:txBody>
        </p:sp>
      </p:grpSp>
      <p:grpSp>
        <p:nvGrpSpPr>
          <p:cNvPr id="59" name="Group 58">
            <a:extLst>
              <a:ext uri="{FF2B5EF4-FFF2-40B4-BE49-F238E27FC236}">
                <a16:creationId xmlns:a16="http://schemas.microsoft.com/office/drawing/2014/main" id="{564101B8-CA65-436F-8B26-7030ED2FD910}"/>
              </a:ext>
            </a:extLst>
          </p:cNvPr>
          <p:cNvGrpSpPr/>
          <p:nvPr/>
        </p:nvGrpSpPr>
        <p:grpSpPr>
          <a:xfrm>
            <a:off x="8024244" y="2519274"/>
            <a:ext cx="1682172" cy="2347034"/>
            <a:chOff x="6050793" y="2463829"/>
            <a:chExt cx="1682172" cy="2347034"/>
          </a:xfrm>
        </p:grpSpPr>
        <p:sp>
          <p:nvSpPr>
            <p:cNvPr id="60" name="Rectangle 59">
              <a:extLst>
                <a:ext uri="{FF2B5EF4-FFF2-40B4-BE49-F238E27FC236}">
                  <a16:creationId xmlns:a16="http://schemas.microsoft.com/office/drawing/2014/main" id="{68FC801E-844D-46C7-A52E-ACED47039ADA}"/>
                </a:ext>
              </a:extLst>
            </p:cNvPr>
            <p:cNvSpPr/>
            <p:nvPr/>
          </p:nvSpPr>
          <p:spPr>
            <a:xfrm>
              <a:off x="6050793" y="2463829"/>
              <a:ext cx="1548000" cy="2347034"/>
            </a:xfrm>
            <a:prstGeom prst="rect">
              <a:avLst/>
            </a:prstGeom>
            <a:solidFill>
              <a:schemeClr val="accent3">
                <a:lumMod val="20000"/>
                <a:lumOff val="80000"/>
                <a:alpha val="50000"/>
              </a:schemeClr>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SG" b="1" dirty="0">
                <a:solidFill>
                  <a:schemeClr val="bg2">
                    <a:lumMod val="10000"/>
                  </a:schemeClr>
                </a:solidFill>
                <a:latin typeface="Arial"/>
                <a:cs typeface="Arial"/>
              </a:endParaRPr>
            </a:p>
          </p:txBody>
        </p:sp>
        <p:sp>
          <p:nvSpPr>
            <p:cNvPr id="61" name="Freeform 18">
              <a:extLst>
                <a:ext uri="{FF2B5EF4-FFF2-40B4-BE49-F238E27FC236}">
                  <a16:creationId xmlns:a16="http://schemas.microsoft.com/office/drawing/2014/main" id="{FD9DD76F-261F-40C1-9CE8-CD9EE20F8499}"/>
                </a:ext>
              </a:extLst>
            </p:cNvPr>
            <p:cNvSpPr>
              <a:spLocks noChangeAspect="1" noEditPoints="1"/>
            </p:cNvSpPr>
            <p:nvPr/>
          </p:nvSpPr>
          <p:spPr bwMode="auto">
            <a:xfrm>
              <a:off x="6184966" y="3497342"/>
              <a:ext cx="340166" cy="340166"/>
            </a:xfrm>
            <a:custGeom>
              <a:avLst/>
              <a:gdLst>
                <a:gd name="T0" fmla="*/ 722 w 788"/>
                <a:gd name="T1" fmla="*/ 115 h 788"/>
                <a:gd name="T2" fmla="*/ 673 w 788"/>
                <a:gd name="T3" fmla="*/ 0 h 788"/>
                <a:gd name="T4" fmla="*/ 541 w 788"/>
                <a:gd name="T5" fmla="*/ 65 h 788"/>
                <a:gd name="T6" fmla="*/ 508 w 788"/>
                <a:gd name="T7" fmla="*/ 65 h 788"/>
                <a:gd name="T8" fmla="*/ 377 w 788"/>
                <a:gd name="T9" fmla="*/ 0 h 788"/>
                <a:gd name="T10" fmla="*/ 279 w 788"/>
                <a:gd name="T11" fmla="*/ 0 h 788"/>
                <a:gd name="T12" fmla="*/ 147 w 788"/>
                <a:gd name="T13" fmla="*/ 65 h 788"/>
                <a:gd name="T14" fmla="*/ 114 w 788"/>
                <a:gd name="T15" fmla="*/ 65 h 788"/>
                <a:gd name="T16" fmla="*/ 114 w 788"/>
                <a:gd name="T17" fmla="*/ 723 h 788"/>
                <a:gd name="T18" fmla="*/ 147 w 788"/>
                <a:gd name="T19" fmla="*/ 723 h 788"/>
                <a:gd name="T20" fmla="*/ 279 w 788"/>
                <a:gd name="T21" fmla="*/ 788 h 788"/>
                <a:gd name="T22" fmla="*/ 377 w 788"/>
                <a:gd name="T23" fmla="*/ 788 h 788"/>
                <a:gd name="T24" fmla="*/ 508 w 788"/>
                <a:gd name="T25" fmla="*/ 723 h 788"/>
                <a:gd name="T26" fmla="*/ 541 w 788"/>
                <a:gd name="T27" fmla="*/ 723 h 788"/>
                <a:gd name="T28" fmla="*/ 673 w 788"/>
                <a:gd name="T29" fmla="*/ 788 h 788"/>
                <a:gd name="T30" fmla="*/ 722 w 788"/>
                <a:gd name="T31" fmla="*/ 673 h 788"/>
                <a:gd name="T32" fmla="*/ 722 w 788"/>
                <a:gd name="T33" fmla="*/ 641 h 788"/>
                <a:gd name="T34" fmla="*/ 788 w 788"/>
                <a:gd name="T35" fmla="*/ 509 h 788"/>
                <a:gd name="T36" fmla="*/ 788 w 788"/>
                <a:gd name="T37" fmla="*/ 411 h 788"/>
                <a:gd name="T38" fmla="*/ 722 w 788"/>
                <a:gd name="T39" fmla="*/ 279 h 788"/>
                <a:gd name="T40" fmla="*/ 722 w 788"/>
                <a:gd name="T41" fmla="*/ 246 h 788"/>
                <a:gd name="T42" fmla="*/ 689 w 788"/>
                <a:gd name="T43" fmla="*/ 690 h 788"/>
                <a:gd name="T44" fmla="*/ 689 w 788"/>
                <a:gd name="T45" fmla="*/ 98 h 788"/>
                <a:gd name="T46" fmla="*/ 65 w 788"/>
                <a:gd name="T47" fmla="*/ 115 h 788"/>
                <a:gd name="T48" fmla="*/ 0 w 788"/>
                <a:gd name="T49" fmla="*/ 115 h 788"/>
                <a:gd name="T50" fmla="*/ 65 w 788"/>
                <a:gd name="T51" fmla="*/ 673 h 788"/>
                <a:gd name="T52" fmla="*/ 0 w 788"/>
                <a:gd name="T53" fmla="*/ 509 h 788"/>
                <a:gd name="T54" fmla="*/ 0 w 788"/>
                <a:gd name="T55" fmla="*/ 542 h 788"/>
                <a:gd name="T56" fmla="*/ 65 w 788"/>
                <a:gd name="T57" fmla="*/ 246 h 788"/>
                <a:gd name="T58" fmla="*/ 0 w 788"/>
                <a:gd name="T59" fmla="*/ 246 h 788"/>
                <a:gd name="T60" fmla="*/ 65 w 788"/>
                <a:gd name="T61" fmla="*/ 411 h 788"/>
                <a:gd name="T62" fmla="*/ 219 w 788"/>
                <a:gd name="T63" fmla="*/ 657 h 788"/>
                <a:gd name="T64" fmla="*/ 219 w 788"/>
                <a:gd name="T65" fmla="*/ 569 h 788"/>
                <a:gd name="T66" fmla="*/ 277 w 788"/>
                <a:gd name="T67" fmla="*/ 657 h 788"/>
                <a:gd name="T68" fmla="*/ 365 w 788"/>
                <a:gd name="T69" fmla="*/ 657 h 788"/>
                <a:gd name="T70" fmla="*/ 422 w 788"/>
                <a:gd name="T71" fmla="*/ 569 h 788"/>
                <a:gd name="T72" fmla="*/ 365 w 788"/>
                <a:gd name="T73" fmla="*/ 222 h 788"/>
                <a:gd name="T74" fmla="*/ 365 w 788"/>
                <a:gd name="T75" fmla="*/ 131 h 788"/>
                <a:gd name="T76" fmla="*/ 422 w 788"/>
                <a:gd name="T77" fmla="*/ 222 h 788"/>
                <a:gd name="T78" fmla="*/ 510 w 788"/>
                <a:gd name="T79" fmla="*/ 222 h 788"/>
                <a:gd name="T80" fmla="*/ 566 w 788"/>
                <a:gd name="T81" fmla="*/ 131 h 788"/>
                <a:gd name="T82" fmla="*/ 219 w 788"/>
                <a:gd name="T83" fmla="*/ 222 h 788"/>
                <a:gd name="T84" fmla="*/ 219 w 788"/>
                <a:gd name="T85" fmla="*/ 131 h 788"/>
                <a:gd name="T86" fmla="*/ 566 w 788"/>
                <a:gd name="T87" fmla="*/ 657 h 788"/>
                <a:gd name="T88" fmla="*/ 656 w 788"/>
                <a:gd name="T89" fmla="*/ 657 h 788"/>
                <a:gd name="T90" fmla="*/ 131 w 788"/>
                <a:gd name="T91" fmla="*/ 277 h 788"/>
                <a:gd name="T92" fmla="*/ 219 w 788"/>
                <a:gd name="T93" fmla="*/ 511 h 788"/>
                <a:gd name="T94" fmla="*/ 219 w 788"/>
                <a:gd name="T95" fmla="*/ 423 h 788"/>
                <a:gd name="T96" fmla="*/ 566 w 788"/>
                <a:gd name="T97" fmla="*/ 365 h 788"/>
                <a:gd name="T98" fmla="*/ 656 w 788"/>
                <a:gd name="T99" fmla="*/ 365 h 788"/>
                <a:gd name="T100" fmla="*/ 566 w 788"/>
                <a:gd name="T101" fmla="*/ 423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88" h="788">
                  <a:moveTo>
                    <a:pt x="788" y="148"/>
                  </a:moveTo>
                  <a:lnTo>
                    <a:pt x="788" y="115"/>
                  </a:lnTo>
                  <a:lnTo>
                    <a:pt x="722" y="115"/>
                  </a:lnTo>
                  <a:lnTo>
                    <a:pt x="722" y="65"/>
                  </a:lnTo>
                  <a:lnTo>
                    <a:pt x="673" y="65"/>
                  </a:lnTo>
                  <a:lnTo>
                    <a:pt x="673" y="0"/>
                  </a:lnTo>
                  <a:lnTo>
                    <a:pt x="640" y="0"/>
                  </a:lnTo>
                  <a:lnTo>
                    <a:pt x="640" y="65"/>
                  </a:lnTo>
                  <a:lnTo>
                    <a:pt x="541" y="65"/>
                  </a:lnTo>
                  <a:lnTo>
                    <a:pt x="541" y="0"/>
                  </a:lnTo>
                  <a:lnTo>
                    <a:pt x="508" y="0"/>
                  </a:lnTo>
                  <a:lnTo>
                    <a:pt x="508" y="65"/>
                  </a:lnTo>
                  <a:lnTo>
                    <a:pt x="410" y="65"/>
                  </a:lnTo>
                  <a:lnTo>
                    <a:pt x="410" y="0"/>
                  </a:lnTo>
                  <a:lnTo>
                    <a:pt x="377" y="0"/>
                  </a:lnTo>
                  <a:lnTo>
                    <a:pt x="377" y="65"/>
                  </a:lnTo>
                  <a:lnTo>
                    <a:pt x="279" y="65"/>
                  </a:lnTo>
                  <a:lnTo>
                    <a:pt x="279" y="0"/>
                  </a:lnTo>
                  <a:lnTo>
                    <a:pt x="246" y="0"/>
                  </a:lnTo>
                  <a:lnTo>
                    <a:pt x="246" y="65"/>
                  </a:lnTo>
                  <a:lnTo>
                    <a:pt x="147" y="65"/>
                  </a:lnTo>
                  <a:lnTo>
                    <a:pt x="147" y="0"/>
                  </a:lnTo>
                  <a:lnTo>
                    <a:pt x="114" y="0"/>
                  </a:lnTo>
                  <a:lnTo>
                    <a:pt x="114" y="65"/>
                  </a:lnTo>
                  <a:lnTo>
                    <a:pt x="65" y="65"/>
                  </a:lnTo>
                  <a:lnTo>
                    <a:pt x="65" y="723"/>
                  </a:lnTo>
                  <a:lnTo>
                    <a:pt x="114" y="723"/>
                  </a:lnTo>
                  <a:lnTo>
                    <a:pt x="114" y="788"/>
                  </a:lnTo>
                  <a:lnTo>
                    <a:pt x="147" y="788"/>
                  </a:lnTo>
                  <a:lnTo>
                    <a:pt x="147" y="723"/>
                  </a:lnTo>
                  <a:lnTo>
                    <a:pt x="246" y="723"/>
                  </a:lnTo>
                  <a:lnTo>
                    <a:pt x="246" y="788"/>
                  </a:lnTo>
                  <a:lnTo>
                    <a:pt x="279" y="788"/>
                  </a:lnTo>
                  <a:lnTo>
                    <a:pt x="279" y="723"/>
                  </a:lnTo>
                  <a:lnTo>
                    <a:pt x="377" y="723"/>
                  </a:lnTo>
                  <a:lnTo>
                    <a:pt x="377" y="788"/>
                  </a:lnTo>
                  <a:lnTo>
                    <a:pt x="410" y="788"/>
                  </a:lnTo>
                  <a:lnTo>
                    <a:pt x="410" y="723"/>
                  </a:lnTo>
                  <a:lnTo>
                    <a:pt x="508" y="723"/>
                  </a:lnTo>
                  <a:lnTo>
                    <a:pt x="508" y="788"/>
                  </a:lnTo>
                  <a:lnTo>
                    <a:pt x="541" y="788"/>
                  </a:lnTo>
                  <a:lnTo>
                    <a:pt x="541" y="723"/>
                  </a:lnTo>
                  <a:lnTo>
                    <a:pt x="640" y="723"/>
                  </a:lnTo>
                  <a:lnTo>
                    <a:pt x="640" y="788"/>
                  </a:lnTo>
                  <a:lnTo>
                    <a:pt x="673" y="788"/>
                  </a:lnTo>
                  <a:lnTo>
                    <a:pt x="673" y="723"/>
                  </a:lnTo>
                  <a:lnTo>
                    <a:pt x="722" y="723"/>
                  </a:lnTo>
                  <a:lnTo>
                    <a:pt x="722" y="673"/>
                  </a:lnTo>
                  <a:lnTo>
                    <a:pt x="788" y="673"/>
                  </a:lnTo>
                  <a:lnTo>
                    <a:pt x="788" y="641"/>
                  </a:lnTo>
                  <a:lnTo>
                    <a:pt x="722" y="641"/>
                  </a:lnTo>
                  <a:lnTo>
                    <a:pt x="722" y="542"/>
                  </a:lnTo>
                  <a:lnTo>
                    <a:pt x="788" y="542"/>
                  </a:lnTo>
                  <a:lnTo>
                    <a:pt x="788" y="509"/>
                  </a:lnTo>
                  <a:lnTo>
                    <a:pt x="722" y="509"/>
                  </a:lnTo>
                  <a:lnTo>
                    <a:pt x="722" y="411"/>
                  </a:lnTo>
                  <a:lnTo>
                    <a:pt x="788" y="411"/>
                  </a:lnTo>
                  <a:lnTo>
                    <a:pt x="788" y="378"/>
                  </a:lnTo>
                  <a:lnTo>
                    <a:pt x="722" y="378"/>
                  </a:lnTo>
                  <a:lnTo>
                    <a:pt x="722" y="279"/>
                  </a:lnTo>
                  <a:lnTo>
                    <a:pt x="788" y="279"/>
                  </a:lnTo>
                  <a:lnTo>
                    <a:pt x="788" y="246"/>
                  </a:lnTo>
                  <a:lnTo>
                    <a:pt x="722" y="246"/>
                  </a:lnTo>
                  <a:lnTo>
                    <a:pt x="722" y="148"/>
                  </a:lnTo>
                  <a:lnTo>
                    <a:pt x="788" y="148"/>
                  </a:lnTo>
                  <a:close/>
                  <a:moveTo>
                    <a:pt x="689" y="690"/>
                  </a:moveTo>
                  <a:lnTo>
                    <a:pt x="98" y="690"/>
                  </a:lnTo>
                  <a:lnTo>
                    <a:pt x="98" y="98"/>
                  </a:lnTo>
                  <a:lnTo>
                    <a:pt x="689" y="98"/>
                  </a:lnTo>
                  <a:lnTo>
                    <a:pt x="689" y="690"/>
                  </a:lnTo>
                  <a:close/>
                  <a:moveTo>
                    <a:pt x="0" y="115"/>
                  </a:moveTo>
                  <a:lnTo>
                    <a:pt x="65" y="115"/>
                  </a:lnTo>
                  <a:lnTo>
                    <a:pt x="65" y="148"/>
                  </a:lnTo>
                  <a:lnTo>
                    <a:pt x="0" y="148"/>
                  </a:lnTo>
                  <a:lnTo>
                    <a:pt x="0" y="115"/>
                  </a:lnTo>
                  <a:close/>
                  <a:moveTo>
                    <a:pt x="0" y="641"/>
                  </a:moveTo>
                  <a:lnTo>
                    <a:pt x="65" y="641"/>
                  </a:lnTo>
                  <a:lnTo>
                    <a:pt x="65" y="673"/>
                  </a:lnTo>
                  <a:lnTo>
                    <a:pt x="0" y="673"/>
                  </a:lnTo>
                  <a:lnTo>
                    <a:pt x="0" y="641"/>
                  </a:lnTo>
                  <a:close/>
                  <a:moveTo>
                    <a:pt x="0" y="509"/>
                  </a:moveTo>
                  <a:lnTo>
                    <a:pt x="65" y="509"/>
                  </a:lnTo>
                  <a:lnTo>
                    <a:pt x="65" y="542"/>
                  </a:lnTo>
                  <a:lnTo>
                    <a:pt x="0" y="542"/>
                  </a:lnTo>
                  <a:lnTo>
                    <a:pt x="0" y="509"/>
                  </a:lnTo>
                  <a:close/>
                  <a:moveTo>
                    <a:pt x="0" y="246"/>
                  </a:moveTo>
                  <a:lnTo>
                    <a:pt x="65" y="246"/>
                  </a:lnTo>
                  <a:lnTo>
                    <a:pt x="65" y="279"/>
                  </a:lnTo>
                  <a:lnTo>
                    <a:pt x="0" y="279"/>
                  </a:lnTo>
                  <a:lnTo>
                    <a:pt x="0" y="246"/>
                  </a:lnTo>
                  <a:close/>
                  <a:moveTo>
                    <a:pt x="0" y="378"/>
                  </a:moveTo>
                  <a:lnTo>
                    <a:pt x="65" y="378"/>
                  </a:lnTo>
                  <a:lnTo>
                    <a:pt x="65" y="411"/>
                  </a:lnTo>
                  <a:lnTo>
                    <a:pt x="0" y="411"/>
                  </a:lnTo>
                  <a:lnTo>
                    <a:pt x="0" y="378"/>
                  </a:lnTo>
                  <a:close/>
                  <a:moveTo>
                    <a:pt x="219" y="657"/>
                  </a:moveTo>
                  <a:lnTo>
                    <a:pt x="131" y="657"/>
                  </a:lnTo>
                  <a:lnTo>
                    <a:pt x="131" y="569"/>
                  </a:lnTo>
                  <a:lnTo>
                    <a:pt x="219" y="569"/>
                  </a:lnTo>
                  <a:lnTo>
                    <a:pt x="219" y="657"/>
                  </a:lnTo>
                  <a:close/>
                  <a:moveTo>
                    <a:pt x="365" y="657"/>
                  </a:moveTo>
                  <a:lnTo>
                    <a:pt x="277" y="657"/>
                  </a:lnTo>
                  <a:lnTo>
                    <a:pt x="277" y="569"/>
                  </a:lnTo>
                  <a:lnTo>
                    <a:pt x="365" y="569"/>
                  </a:lnTo>
                  <a:lnTo>
                    <a:pt x="365" y="657"/>
                  </a:lnTo>
                  <a:close/>
                  <a:moveTo>
                    <a:pt x="510" y="657"/>
                  </a:moveTo>
                  <a:lnTo>
                    <a:pt x="422" y="657"/>
                  </a:lnTo>
                  <a:lnTo>
                    <a:pt x="422" y="569"/>
                  </a:lnTo>
                  <a:lnTo>
                    <a:pt x="510" y="569"/>
                  </a:lnTo>
                  <a:lnTo>
                    <a:pt x="510" y="657"/>
                  </a:lnTo>
                  <a:close/>
                  <a:moveTo>
                    <a:pt x="365" y="222"/>
                  </a:moveTo>
                  <a:lnTo>
                    <a:pt x="277" y="222"/>
                  </a:lnTo>
                  <a:lnTo>
                    <a:pt x="277" y="131"/>
                  </a:lnTo>
                  <a:lnTo>
                    <a:pt x="365" y="131"/>
                  </a:lnTo>
                  <a:lnTo>
                    <a:pt x="365" y="222"/>
                  </a:lnTo>
                  <a:close/>
                  <a:moveTo>
                    <a:pt x="510" y="222"/>
                  </a:moveTo>
                  <a:lnTo>
                    <a:pt x="422" y="222"/>
                  </a:lnTo>
                  <a:lnTo>
                    <a:pt x="422" y="131"/>
                  </a:lnTo>
                  <a:lnTo>
                    <a:pt x="510" y="131"/>
                  </a:lnTo>
                  <a:lnTo>
                    <a:pt x="510" y="222"/>
                  </a:lnTo>
                  <a:close/>
                  <a:moveTo>
                    <a:pt x="656" y="222"/>
                  </a:moveTo>
                  <a:lnTo>
                    <a:pt x="566" y="222"/>
                  </a:lnTo>
                  <a:lnTo>
                    <a:pt x="566" y="131"/>
                  </a:lnTo>
                  <a:lnTo>
                    <a:pt x="656" y="131"/>
                  </a:lnTo>
                  <a:lnTo>
                    <a:pt x="656" y="222"/>
                  </a:lnTo>
                  <a:close/>
                  <a:moveTo>
                    <a:pt x="219" y="222"/>
                  </a:moveTo>
                  <a:lnTo>
                    <a:pt x="131" y="222"/>
                  </a:lnTo>
                  <a:lnTo>
                    <a:pt x="131" y="131"/>
                  </a:lnTo>
                  <a:lnTo>
                    <a:pt x="219" y="131"/>
                  </a:lnTo>
                  <a:lnTo>
                    <a:pt x="219" y="222"/>
                  </a:lnTo>
                  <a:close/>
                  <a:moveTo>
                    <a:pt x="656" y="657"/>
                  </a:moveTo>
                  <a:lnTo>
                    <a:pt x="566" y="657"/>
                  </a:lnTo>
                  <a:lnTo>
                    <a:pt x="566" y="569"/>
                  </a:lnTo>
                  <a:lnTo>
                    <a:pt x="656" y="569"/>
                  </a:lnTo>
                  <a:lnTo>
                    <a:pt x="656" y="657"/>
                  </a:lnTo>
                  <a:close/>
                  <a:moveTo>
                    <a:pt x="219" y="365"/>
                  </a:moveTo>
                  <a:lnTo>
                    <a:pt x="131" y="365"/>
                  </a:lnTo>
                  <a:lnTo>
                    <a:pt x="131" y="277"/>
                  </a:lnTo>
                  <a:lnTo>
                    <a:pt x="219" y="277"/>
                  </a:lnTo>
                  <a:lnTo>
                    <a:pt x="219" y="365"/>
                  </a:lnTo>
                  <a:close/>
                  <a:moveTo>
                    <a:pt x="219" y="511"/>
                  </a:moveTo>
                  <a:lnTo>
                    <a:pt x="131" y="511"/>
                  </a:lnTo>
                  <a:lnTo>
                    <a:pt x="131" y="423"/>
                  </a:lnTo>
                  <a:lnTo>
                    <a:pt x="219" y="423"/>
                  </a:lnTo>
                  <a:lnTo>
                    <a:pt x="219" y="511"/>
                  </a:lnTo>
                  <a:close/>
                  <a:moveTo>
                    <a:pt x="656" y="365"/>
                  </a:moveTo>
                  <a:lnTo>
                    <a:pt x="566" y="365"/>
                  </a:lnTo>
                  <a:lnTo>
                    <a:pt x="566" y="277"/>
                  </a:lnTo>
                  <a:lnTo>
                    <a:pt x="656" y="277"/>
                  </a:lnTo>
                  <a:lnTo>
                    <a:pt x="656" y="365"/>
                  </a:lnTo>
                  <a:close/>
                  <a:moveTo>
                    <a:pt x="656" y="511"/>
                  </a:moveTo>
                  <a:lnTo>
                    <a:pt x="566" y="511"/>
                  </a:lnTo>
                  <a:lnTo>
                    <a:pt x="566" y="423"/>
                  </a:lnTo>
                  <a:lnTo>
                    <a:pt x="656" y="423"/>
                  </a:lnTo>
                  <a:lnTo>
                    <a:pt x="656" y="51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Rectangle 61">
              <a:extLst>
                <a:ext uri="{FF2B5EF4-FFF2-40B4-BE49-F238E27FC236}">
                  <a16:creationId xmlns:a16="http://schemas.microsoft.com/office/drawing/2014/main" id="{5AFA8ECA-2029-4595-91A7-62C7B7DADE6C}"/>
                </a:ext>
              </a:extLst>
            </p:cNvPr>
            <p:cNvSpPr/>
            <p:nvPr/>
          </p:nvSpPr>
          <p:spPr>
            <a:xfrm>
              <a:off x="6590792" y="3375957"/>
              <a:ext cx="1142173" cy="576064"/>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r>
                <a:rPr lang="en-SG" sz="1400" b="1">
                  <a:solidFill>
                    <a:schemeClr val="bg2">
                      <a:lumMod val="10000"/>
                    </a:schemeClr>
                  </a:solidFill>
                  <a:latin typeface="Arial"/>
                  <a:cs typeface="Arial"/>
                </a:rPr>
                <a:t>CPU </a:t>
              </a:r>
              <a:r>
                <a:rPr lang="en-SG" sz="1050">
                  <a:solidFill>
                    <a:schemeClr val="bg2">
                      <a:lumMod val="10000"/>
                    </a:schemeClr>
                  </a:solidFill>
                  <a:latin typeface="Arial"/>
                  <a:cs typeface="Arial"/>
                </a:rPr>
                <a:t>allocation only</a:t>
              </a:r>
              <a:endParaRPr lang="en-SG" sz="1050" dirty="0">
                <a:solidFill>
                  <a:schemeClr val="bg2">
                    <a:lumMod val="10000"/>
                  </a:schemeClr>
                </a:solidFill>
                <a:latin typeface="Arial"/>
                <a:cs typeface="Arial"/>
              </a:endParaRPr>
            </a:p>
          </p:txBody>
        </p:sp>
        <p:sp>
          <p:nvSpPr>
            <p:cNvPr id="63" name="Freeform 13">
              <a:extLst>
                <a:ext uri="{FF2B5EF4-FFF2-40B4-BE49-F238E27FC236}">
                  <a16:creationId xmlns:a16="http://schemas.microsoft.com/office/drawing/2014/main" id="{42E20BC1-E18E-41B3-A2E4-58648A99C7BF}"/>
                </a:ext>
              </a:extLst>
            </p:cNvPr>
            <p:cNvSpPr>
              <a:spLocks noChangeAspect="1" noEditPoints="1"/>
            </p:cNvSpPr>
            <p:nvPr/>
          </p:nvSpPr>
          <p:spPr bwMode="auto">
            <a:xfrm>
              <a:off x="6134938" y="2767668"/>
              <a:ext cx="440223" cy="300558"/>
            </a:xfrm>
            <a:custGeom>
              <a:avLst/>
              <a:gdLst>
                <a:gd name="T0" fmla="*/ 18 w 384"/>
                <a:gd name="T1" fmla="*/ 0 h 262"/>
                <a:gd name="T2" fmla="*/ 0 w 384"/>
                <a:gd name="T3" fmla="*/ 244 h 262"/>
                <a:gd name="T4" fmla="*/ 366 w 384"/>
                <a:gd name="T5" fmla="*/ 262 h 262"/>
                <a:gd name="T6" fmla="*/ 384 w 384"/>
                <a:gd name="T7" fmla="*/ 19 h 262"/>
                <a:gd name="T8" fmla="*/ 368 w 384"/>
                <a:gd name="T9" fmla="*/ 244 h 262"/>
                <a:gd name="T10" fmla="*/ 18 w 384"/>
                <a:gd name="T11" fmla="*/ 246 h 262"/>
                <a:gd name="T12" fmla="*/ 16 w 384"/>
                <a:gd name="T13" fmla="*/ 19 h 262"/>
                <a:gd name="T14" fmla="*/ 366 w 384"/>
                <a:gd name="T15" fmla="*/ 16 h 262"/>
                <a:gd name="T16" fmla="*/ 368 w 384"/>
                <a:gd name="T17" fmla="*/ 244 h 262"/>
                <a:gd name="T18" fmla="*/ 129 w 384"/>
                <a:gd name="T19" fmla="*/ 131 h 262"/>
                <a:gd name="T20" fmla="*/ 187 w 384"/>
                <a:gd name="T21" fmla="*/ 131 h 262"/>
                <a:gd name="T22" fmla="*/ 158 w 384"/>
                <a:gd name="T23" fmla="*/ 143 h 262"/>
                <a:gd name="T24" fmla="*/ 158 w 384"/>
                <a:gd name="T25" fmla="*/ 118 h 262"/>
                <a:gd name="T26" fmla="*/ 158 w 384"/>
                <a:gd name="T27" fmla="*/ 143 h 262"/>
                <a:gd name="T28" fmla="*/ 41 w 384"/>
                <a:gd name="T29" fmla="*/ 23 h 262"/>
                <a:gd name="T30" fmla="*/ 41 w 384"/>
                <a:gd name="T31" fmla="*/ 56 h 262"/>
                <a:gd name="T32" fmla="*/ 57 w 384"/>
                <a:gd name="T33" fmla="*/ 224 h 262"/>
                <a:gd name="T34" fmla="*/ 24 w 384"/>
                <a:gd name="T35" fmla="*/ 224 h 262"/>
                <a:gd name="T36" fmla="*/ 57 w 384"/>
                <a:gd name="T37" fmla="*/ 224 h 262"/>
                <a:gd name="T38" fmla="*/ 343 w 384"/>
                <a:gd name="T39" fmla="*/ 54 h 262"/>
                <a:gd name="T40" fmla="*/ 343 w 384"/>
                <a:gd name="T41" fmla="*/ 21 h 262"/>
                <a:gd name="T42" fmla="*/ 360 w 384"/>
                <a:gd name="T43" fmla="*/ 225 h 262"/>
                <a:gd name="T44" fmla="*/ 327 w 384"/>
                <a:gd name="T45" fmla="*/ 225 h 262"/>
                <a:gd name="T46" fmla="*/ 360 w 384"/>
                <a:gd name="T47" fmla="*/ 225 h 262"/>
                <a:gd name="T48" fmla="*/ 347 w 384"/>
                <a:gd name="T49" fmla="*/ 133 h 262"/>
                <a:gd name="T50" fmla="*/ 328 w 384"/>
                <a:gd name="T51" fmla="*/ 108 h 262"/>
                <a:gd name="T52" fmla="*/ 158 w 384"/>
                <a:gd name="T53" fmla="*/ 30 h 262"/>
                <a:gd name="T54" fmla="*/ 158 w 384"/>
                <a:gd name="T55" fmla="*/ 232 h 262"/>
                <a:gd name="T56" fmla="*/ 328 w 384"/>
                <a:gd name="T57" fmla="*/ 153 h 262"/>
                <a:gd name="T58" fmla="*/ 331 w 384"/>
                <a:gd name="T59" fmla="*/ 133 h 262"/>
                <a:gd name="T60" fmla="*/ 259 w 384"/>
                <a:gd name="T61" fmla="*/ 137 h 262"/>
                <a:gd name="T62" fmla="*/ 221 w 384"/>
                <a:gd name="T63" fmla="*/ 137 h 262"/>
                <a:gd name="T64" fmla="*/ 217 w 384"/>
                <a:gd name="T65" fmla="*/ 128 h 262"/>
                <a:gd name="T66" fmla="*/ 328 w 384"/>
                <a:gd name="T67" fmla="*/ 124 h 262"/>
                <a:gd name="T68" fmla="*/ 158 w 384"/>
                <a:gd name="T69" fmla="*/ 216 h 262"/>
                <a:gd name="T70" fmla="*/ 158 w 384"/>
                <a:gd name="T71" fmla="*/ 46 h 262"/>
                <a:gd name="T72" fmla="*/ 221 w 384"/>
                <a:gd name="T73" fmla="*/ 108 h 262"/>
                <a:gd name="T74" fmla="*/ 200 w 384"/>
                <a:gd name="T75" fmla="*/ 128 h 262"/>
                <a:gd name="T76" fmla="*/ 220 w 384"/>
                <a:gd name="T77" fmla="*/ 153 h 262"/>
                <a:gd name="T78" fmla="*/ 158 w 384"/>
                <a:gd name="T79" fmla="*/ 216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84" h="262">
                  <a:moveTo>
                    <a:pt x="366" y="0"/>
                  </a:moveTo>
                  <a:cubicBezTo>
                    <a:pt x="18" y="0"/>
                    <a:pt x="18" y="0"/>
                    <a:pt x="18" y="0"/>
                  </a:cubicBezTo>
                  <a:cubicBezTo>
                    <a:pt x="8" y="0"/>
                    <a:pt x="0" y="9"/>
                    <a:pt x="0" y="19"/>
                  </a:cubicBezTo>
                  <a:cubicBezTo>
                    <a:pt x="0" y="244"/>
                    <a:pt x="0" y="244"/>
                    <a:pt x="0" y="244"/>
                  </a:cubicBezTo>
                  <a:cubicBezTo>
                    <a:pt x="0" y="254"/>
                    <a:pt x="8" y="262"/>
                    <a:pt x="18" y="262"/>
                  </a:cubicBezTo>
                  <a:cubicBezTo>
                    <a:pt x="366" y="262"/>
                    <a:pt x="366" y="262"/>
                    <a:pt x="366" y="262"/>
                  </a:cubicBezTo>
                  <a:cubicBezTo>
                    <a:pt x="376" y="262"/>
                    <a:pt x="384" y="254"/>
                    <a:pt x="384" y="244"/>
                  </a:cubicBezTo>
                  <a:cubicBezTo>
                    <a:pt x="384" y="19"/>
                    <a:pt x="384" y="19"/>
                    <a:pt x="384" y="19"/>
                  </a:cubicBezTo>
                  <a:cubicBezTo>
                    <a:pt x="384" y="9"/>
                    <a:pt x="376" y="0"/>
                    <a:pt x="366" y="0"/>
                  </a:cubicBezTo>
                  <a:close/>
                  <a:moveTo>
                    <a:pt x="368" y="244"/>
                  </a:moveTo>
                  <a:cubicBezTo>
                    <a:pt x="368" y="245"/>
                    <a:pt x="367" y="246"/>
                    <a:pt x="366" y="246"/>
                  </a:cubicBezTo>
                  <a:cubicBezTo>
                    <a:pt x="18" y="246"/>
                    <a:pt x="18" y="246"/>
                    <a:pt x="18" y="246"/>
                  </a:cubicBezTo>
                  <a:cubicBezTo>
                    <a:pt x="17" y="246"/>
                    <a:pt x="16" y="245"/>
                    <a:pt x="16" y="244"/>
                  </a:cubicBezTo>
                  <a:cubicBezTo>
                    <a:pt x="16" y="19"/>
                    <a:pt x="16" y="19"/>
                    <a:pt x="16" y="19"/>
                  </a:cubicBezTo>
                  <a:cubicBezTo>
                    <a:pt x="16" y="17"/>
                    <a:pt x="17" y="16"/>
                    <a:pt x="18" y="16"/>
                  </a:cubicBezTo>
                  <a:cubicBezTo>
                    <a:pt x="366" y="16"/>
                    <a:pt x="366" y="16"/>
                    <a:pt x="366" y="16"/>
                  </a:cubicBezTo>
                  <a:cubicBezTo>
                    <a:pt x="367" y="16"/>
                    <a:pt x="368" y="17"/>
                    <a:pt x="368" y="19"/>
                  </a:cubicBezTo>
                  <a:lnTo>
                    <a:pt x="368" y="244"/>
                  </a:lnTo>
                  <a:close/>
                  <a:moveTo>
                    <a:pt x="158" y="102"/>
                  </a:moveTo>
                  <a:cubicBezTo>
                    <a:pt x="142" y="102"/>
                    <a:pt x="129" y="115"/>
                    <a:pt x="129" y="131"/>
                  </a:cubicBezTo>
                  <a:cubicBezTo>
                    <a:pt x="129" y="147"/>
                    <a:pt x="142" y="159"/>
                    <a:pt x="158" y="159"/>
                  </a:cubicBezTo>
                  <a:cubicBezTo>
                    <a:pt x="174" y="159"/>
                    <a:pt x="187" y="147"/>
                    <a:pt x="187" y="131"/>
                  </a:cubicBezTo>
                  <a:cubicBezTo>
                    <a:pt x="187" y="115"/>
                    <a:pt x="174" y="102"/>
                    <a:pt x="158" y="102"/>
                  </a:cubicBezTo>
                  <a:close/>
                  <a:moveTo>
                    <a:pt x="158" y="143"/>
                  </a:moveTo>
                  <a:cubicBezTo>
                    <a:pt x="151" y="143"/>
                    <a:pt x="145" y="138"/>
                    <a:pt x="145" y="131"/>
                  </a:cubicBezTo>
                  <a:cubicBezTo>
                    <a:pt x="145" y="124"/>
                    <a:pt x="151" y="118"/>
                    <a:pt x="158" y="118"/>
                  </a:cubicBezTo>
                  <a:cubicBezTo>
                    <a:pt x="165" y="118"/>
                    <a:pt x="171" y="124"/>
                    <a:pt x="171" y="131"/>
                  </a:cubicBezTo>
                  <a:cubicBezTo>
                    <a:pt x="171" y="138"/>
                    <a:pt x="165" y="143"/>
                    <a:pt x="158" y="143"/>
                  </a:cubicBezTo>
                  <a:close/>
                  <a:moveTo>
                    <a:pt x="24" y="40"/>
                  </a:moveTo>
                  <a:cubicBezTo>
                    <a:pt x="24" y="30"/>
                    <a:pt x="32" y="23"/>
                    <a:pt x="41" y="23"/>
                  </a:cubicBezTo>
                  <a:cubicBezTo>
                    <a:pt x="50" y="23"/>
                    <a:pt x="57" y="30"/>
                    <a:pt x="57" y="40"/>
                  </a:cubicBezTo>
                  <a:cubicBezTo>
                    <a:pt x="57" y="49"/>
                    <a:pt x="50" y="56"/>
                    <a:pt x="41" y="56"/>
                  </a:cubicBezTo>
                  <a:cubicBezTo>
                    <a:pt x="32" y="56"/>
                    <a:pt x="24" y="49"/>
                    <a:pt x="24" y="40"/>
                  </a:cubicBezTo>
                  <a:close/>
                  <a:moveTo>
                    <a:pt x="57" y="224"/>
                  </a:moveTo>
                  <a:cubicBezTo>
                    <a:pt x="57" y="233"/>
                    <a:pt x="50" y="241"/>
                    <a:pt x="41" y="241"/>
                  </a:cubicBezTo>
                  <a:cubicBezTo>
                    <a:pt x="32" y="241"/>
                    <a:pt x="24" y="233"/>
                    <a:pt x="24" y="224"/>
                  </a:cubicBezTo>
                  <a:cubicBezTo>
                    <a:pt x="24" y="215"/>
                    <a:pt x="32" y="208"/>
                    <a:pt x="41" y="208"/>
                  </a:cubicBezTo>
                  <a:cubicBezTo>
                    <a:pt x="50" y="208"/>
                    <a:pt x="57" y="215"/>
                    <a:pt x="57" y="224"/>
                  </a:cubicBezTo>
                  <a:close/>
                  <a:moveTo>
                    <a:pt x="360" y="37"/>
                  </a:moveTo>
                  <a:cubicBezTo>
                    <a:pt x="360" y="46"/>
                    <a:pt x="352" y="54"/>
                    <a:pt x="343" y="54"/>
                  </a:cubicBezTo>
                  <a:cubicBezTo>
                    <a:pt x="334" y="54"/>
                    <a:pt x="327" y="46"/>
                    <a:pt x="327" y="37"/>
                  </a:cubicBezTo>
                  <a:cubicBezTo>
                    <a:pt x="327" y="28"/>
                    <a:pt x="334" y="21"/>
                    <a:pt x="343" y="21"/>
                  </a:cubicBezTo>
                  <a:cubicBezTo>
                    <a:pt x="352" y="21"/>
                    <a:pt x="360" y="28"/>
                    <a:pt x="360" y="37"/>
                  </a:cubicBezTo>
                  <a:close/>
                  <a:moveTo>
                    <a:pt x="360" y="225"/>
                  </a:moveTo>
                  <a:cubicBezTo>
                    <a:pt x="360" y="234"/>
                    <a:pt x="352" y="241"/>
                    <a:pt x="343" y="241"/>
                  </a:cubicBezTo>
                  <a:cubicBezTo>
                    <a:pt x="334" y="241"/>
                    <a:pt x="327" y="234"/>
                    <a:pt x="327" y="225"/>
                  </a:cubicBezTo>
                  <a:cubicBezTo>
                    <a:pt x="327" y="216"/>
                    <a:pt x="334" y="208"/>
                    <a:pt x="343" y="208"/>
                  </a:cubicBezTo>
                  <a:cubicBezTo>
                    <a:pt x="352" y="208"/>
                    <a:pt x="360" y="216"/>
                    <a:pt x="360" y="225"/>
                  </a:cubicBezTo>
                  <a:close/>
                  <a:moveTo>
                    <a:pt x="328" y="153"/>
                  </a:moveTo>
                  <a:cubicBezTo>
                    <a:pt x="338" y="153"/>
                    <a:pt x="347" y="144"/>
                    <a:pt x="347" y="133"/>
                  </a:cubicBezTo>
                  <a:cubicBezTo>
                    <a:pt x="347" y="128"/>
                    <a:pt x="347" y="128"/>
                    <a:pt x="347" y="128"/>
                  </a:cubicBezTo>
                  <a:cubicBezTo>
                    <a:pt x="347" y="117"/>
                    <a:pt x="338" y="108"/>
                    <a:pt x="328" y="108"/>
                  </a:cubicBezTo>
                  <a:cubicBezTo>
                    <a:pt x="256" y="108"/>
                    <a:pt x="256" y="108"/>
                    <a:pt x="256" y="108"/>
                  </a:cubicBezTo>
                  <a:cubicBezTo>
                    <a:pt x="246" y="63"/>
                    <a:pt x="205" y="30"/>
                    <a:pt x="158" y="30"/>
                  </a:cubicBezTo>
                  <a:cubicBezTo>
                    <a:pt x="102" y="30"/>
                    <a:pt x="57" y="75"/>
                    <a:pt x="57" y="131"/>
                  </a:cubicBezTo>
                  <a:cubicBezTo>
                    <a:pt x="57" y="187"/>
                    <a:pt x="102" y="232"/>
                    <a:pt x="158" y="232"/>
                  </a:cubicBezTo>
                  <a:cubicBezTo>
                    <a:pt x="205" y="232"/>
                    <a:pt x="246" y="199"/>
                    <a:pt x="257" y="153"/>
                  </a:cubicBezTo>
                  <a:lnTo>
                    <a:pt x="328" y="153"/>
                  </a:lnTo>
                  <a:close/>
                  <a:moveTo>
                    <a:pt x="331" y="128"/>
                  </a:moveTo>
                  <a:cubicBezTo>
                    <a:pt x="331" y="133"/>
                    <a:pt x="331" y="133"/>
                    <a:pt x="331" y="133"/>
                  </a:cubicBezTo>
                  <a:cubicBezTo>
                    <a:pt x="331" y="135"/>
                    <a:pt x="330" y="137"/>
                    <a:pt x="328" y="137"/>
                  </a:cubicBezTo>
                  <a:cubicBezTo>
                    <a:pt x="259" y="137"/>
                    <a:pt x="259" y="137"/>
                    <a:pt x="259" y="137"/>
                  </a:cubicBezTo>
                  <a:cubicBezTo>
                    <a:pt x="259" y="137"/>
                    <a:pt x="259" y="137"/>
                    <a:pt x="259" y="137"/>
                  </a:cubicBezTo>
                  <a:cubicBezTo>
                    <a:pt x="221" y="137"/>
                    <a:pt x="221" y="137"/>
                    <a:pt x="221" y="137"/>
                  </a:cubicBezTo>
                  <a:cubicBezTo>
                    <a:pt x="219" y="137"/>
                    <a:pt x="217" y="135"/>
                    <a:pt x="217" y="133"/>
                  </a:cubicBezTo>
                  <a:cubicBezTo>
                    <a:pt x="217" y="128"/>
                    <a:pt x="217" y="128"/>
                    <a:pt x="217" y="128"/>
                  </a:cubicBezTo>
                  <a:cubicBezTo>
                    <a:pt x="217" y="126"/>
                    <a:pt x="219" y="124"/>
                    <a:pt x="220" y="124"/>
                  </a:cubicBezTo>
                  <a:cubicBezTo>
                    <a:pt x="328" y="124"/>
                    <a:pt x="328" y="124"/>
                    <a:pt x="328" y="124"/>
                  </a:cubicBezTo>
                  <a:cubicBezTo>
                    <a:pt x="330" y="124"/>
                    <a:pt x="331" y="126"/>
                    <a:pt x="331" y="128"/>
                  </a:cubicBezTo>
                  <a:close/>
                  <a:moveTo>
                    <a:pt x="158" y="216"/>
                  </a:moveTo>
                  <a:cubicBezTo>
                    <a:pt x="111" y="216"/>
                    <a:pt x="73" y="178"/>
                    <a:pt x="73" y="131"/>
                  </a:cubicBezTo>
                  <a:cubicBezTo>
                    <a:pt x="73" y="84"/>
                    <a:pt x="111" y="46"/>
                    <a:pt x="158" y="46"/>
                  </a:cubicBezTo>
                  <a:cubicBezTo>
                    <a:pt x="197" y="46"/>
                    <a:pt x="230" y="72"/>
                    <a:pt x="240" y="108"/>
                  </a:cubicBezTo>
                  <a:cubicBezTo>
                    <a:pt x="221" y="108"/>
                    <a:pt x="221" y="108"/>
                    <a:pt x="221" y="108"/>
                  </a:cubicBezTo>
                  <a:cubicBezTo>
                    <a:pt x="219" y="108"/>
                    <a:pt x="218" y="108"/>
                    <a:pt x="217" y="109"/>
                  </a:cubicBezTo>
                  <a:cubicBezTo>
                    <a:pt x="207" y="110"/>
                    <a:pt x="200" y="118"/>
                    <a:pt x="200" y="128"/>
                  </a:cubicBezTo>
                  <a:cubicBezTo>
                    <a:pt x="200" y="133"/>
                    <a:pt x="200" y="133"/>
                    <a:pt x="200" y="133"/>
                  </a:cubicBezTo>
                  <a:cubicBezTo>
                    <a:pt x="200" y="144"/>
                    <a:pt x="209" y="153"/>
                    <a:pt x="220" y="153"/>
                  </a:cubicBezTo>
                  <a:cubicBezTo>
                    <a:pt x="240" y="153"/>
                    <a:pt x="240" y="153"/>
                    <a:pt x="240" y="153"/>
                  </a:cubicBezTo>
                  <a:cubicBezTo>
                    <a:pt x="230" y="190"/>
                    <a:pt x="197" y="216"/>
                    <a:pt x="158" y="21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29">
              <a:extLst>
                <a:ext uri="{FF2B5EF4-FFF2-40B4-BE49-F238E27FC236}">
                  <a16:creationId xmlns:a16="http://schemas.microsoft.com/office/drawing/2014/main" id="{F2E16666-3B86-4BD2-A8EB-C605F765A3B3}"/>
                </a:ext>
              </a:extLst>
            </p:cNvPr>
            <p:cNvSpPr>
              <a:spLocks noChangeAspect="1" noEditPoints="1"/>
            </p:cNvSpPr>
            <p:nvPr/>
          </p:nvSpPr>
          <p:spPr bwMode="auto">
            <a:xfrm>
              <a:off x="6119214" y="4197005"/>
              <a:ext cx="471670" cy="313649"/>
            </a:xfrm>
            <a:custGeom>
              <a:avLst/>
              <a:gdLst>
                <a:gd name="T0" fmla="*/ 110 w 788"/>
                <a:gd name="T1" fmla="*/ 72 h 524"/>
                <a:gd name="T2" fmla="*/ 0 w 788"/>
                <a:gd name="T3" fmla="*/ 136 h 524"/>
                <a:gd name="T4" fmla="*/ 80 w 788"/>
                <a:gd name="T5" fmla="*/ 524 h 524"/>
                <a:gd name="T6" fmla="*/ 677 w 788"/>
                <a:gd name="T7" fmla="*/ 450 h 524"/>
                <a:gd name="T8" fmla="*/ 732 w 788"/>
                <a:gd name="T9" fmla="*/ 316 h 524"/>
                <a:gd name="T10" fmla="*/ 242 w 788"/>
                <a:gd name="T11" fmla="*/ 452 h 524"/>
                <a:gd name="T12" fmla="*/ 192 w 788"/>
                <a:gd name="T13" fmla="*/ 452 h 524"/>
                <a:gd name="T14" fmla="*/ 322 w 788"/>
                <a:gd name="T15" fmla="*/ 452 h 524"/>
                <a:gd name="T16" fmla="*/ 275 w 788"/>
                <a:gd name="T17" fmla="*/ 452 h 524"/>
                <a:gd name="T18" fmla="*/ 404 w 788"/>
                <a:gd name="T19" fmla="*/ 491 h 524"/>
                <a:gd name="T20" fmla="*/ 435 w 788"/>
                <a:gd name="T21" fmla="*/ 452 h 524"/>
                <a:gd name="T22" fmla="*/ 435 w 788"/>
                <a:gd name="T23" fmla="*/ 491 h 524"/>
                <a:gd name="T24" fmla="*/ 162 w 788"/>
                <a:gd name="T25" fmla="*/ 452 h 524"/>
                <a:gd name="T26" fmla="*/ 112 w 788"/>
                <a:gd name="T27" fmla="*/ 452 h 524"/>
                <a:gd name="T28" fmla="*/ 515 w 788"/>
                <a:gd name="T29" fmla="*/ 452 h 524"/>
                <a:gd name="T30" fmla="*/ 644 w 788"/>
                <a:gd name="T31" fmla="*/ 419 h 524"/>
                <a:gd name="T32" fmla="*/ 55 w 788"/>
                <a:gd name="T33" fmla="*/ 166 h 524"/>
                <a:gd name="T34" fmla="*/ 143 w 788"/>
                <a:gd name="T35" fmla="*/ 166 h 524"/>
                <a:gd name="T36" fmla="*/ 644 w 788"/>
                <a:gd name="T37" fmla="*/ 316 h 524"/>
                <a:gd name="T38" fmla="*/ 644 w 788"/>
                <a:gd name="T39" fmla="*/ 419 h 524"/>
                <a:gd name="T40" fmla="*/ 677 w 788"/>
                <a:gd name="T41" fmla="*/ 316 h 524"/>
                <a:gd name="T42" fmla="*/ 143 w 788"/>
                <a:gd name="T43" fmla="*/ 136 h 524"/>
                <a:gd name="T44" fmla="*/ 86 w 788"/>
                <a:gd name="T45" fmla="*/ 103 h 524"/>
                <a:gd name="T46" fmla="*/ 699 w 788"/>
                <a:gd name="T47" fmla="*/ 103 h 524"/>
                <a:gd name="T48" fmla="*/ 699 w 788"/>
                <a:gd name="T49" fmla="*/ 355 h 524"/>
                <a:gd name="T50" fmla="*/ 732 w 788"/>
                <a:gd name="T51" fmla="*/ 72 h 524"/>
                <a:gd name="T52" fmla="*/ 755 w 788"/>
                <a:gd name="T53" fmla="*/ 33 h 524"/>
                <a:gd name="T54" fmla="*/ 86 w 788"/>
                <a:gd name="T55" fmla="*/ 199 h 524"/>
                <a:gd name="T56" fmla="*/ 229 w 788"/>
                <a:gd name="T57" fmla="*/ 380 h 524"/>
                <a:gd name="T58" fmla="*/ 229 w 788"/>
                <a:gd name="T59" fmla="*/ 284 h 524"/>
                <a:gd name="T60" fmla="*/ 110 w 788"/>
                <a:gd name="T61" fmla="*/ 199 h 524"/>
                <a:gd name="T62" fmla="*/ 197 w 788"/>
                <a:gd name="T63" fmla="*/ 347 h 524"/>
                <a:gd name="T64" fmla="*/ 110 w 788"/>
                <a:gd name="T65" fmla="*/ 232 h 524"/>
                <a:gd name="T66" fmla="*/ 197 w 788"/>
                <a:gd name="T67" fmla="*/ 284 h 524"/>
                <a:gd name="T68" fmla="*/ 252 w 788"/>
                <a:gd name="T69" fmla="*/ 355 h 524"/>
                <a:gd name="T70" fmla="*/ 424 w 788"/>
                <a:gd name="T71" fmla="*/ 355 h 524"/>
                <a:gd name="T72" fmla="*/ 424 w 788"/>
                <a:gd name="T73" fmla="*/ 199 h 524"/>
                <a:gd name="T74" fmla="*/ 285 w 788"/>
                <a:gd name="T75" fmla="*/ 232 h 524"/>
                <a:gd name="T76" fmla="*/ 394 w 788"/>
                <a:gd name="T77" fmla="*/ 316 h 524"/>
                <a:gd name="T78" fmla="*/ 285 w 788"/>
                <a:gd name="T79" fmla="*/ 316 h 524"/>
                <a:gd name="T80" fmla="*/ 447 w 788"/>
                <a:gd name="T81" fmla="*/ 284 h 524"/>
                <a:gd name="T82" fmla="*/ 447 w 788"/>
                <a:gd name="T83" fmla="*/ 380 h 524"/>
                <a:gd name="T84" fmla="*/ 619 w 788"/>
                <a:gd name="T85" fmla="*/ 316 h 524"/>
                <a:gd name="T86" fmla="*/ 447 w 788"/>
                <a:gd name="T87" fmla="*/ 199 h 524"/>
                <a:gd name="T88" fmla="*/ 589 w 788"/>
                <a:gd name="T89" fmla="*/ 232 h 524"/>
                <a:gd name="T90" fmla="*/ 589 w 788"/>
                <a:gd name="T91" fmla="*/ 347 h 524"/>
                <a:gd name="T92" fmla="*/ 480 w 788"/>
                <a:gd name="T93" fmla="*/ 284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88" h="524">
                  <a:moveTo>
                    <a:pt x="788" y="0"/>
                  </a:moveTo>
                  <a:lnTo>
                    <a:pt x="110" y="0"/>
                  </a:lnTo>
                  <a:lnTo>
                    <a:pt x="110" y="72"/>
                  </a:lnTo>
                  <a:lnTo>
                    <a:pt x="55" y="72"/>
                  </a:lnTo>
                  <a:lnTo>
                    <a:pt x="55" y="136"/>
                  </a:lnTo>
                  <a:lnTo>
                    <a:pt x="0" y="136"/>
                  </a:lnTo>
                  <a:lnTo>
                    <a:pt x="0" y="450"/>
                  </a:lnTo>
                  <a:lnTo>
                    <a:pt x="80" y="450"/>
                  </a:lnTo>
                  <a:lnTo>
                    <a:pt x="80" y="524"/>
                  </a:lnTo>
                  <a:lnTo>
                    <a:pt x="597" y="524"/>
                  </a:lnTo>
                  <a:lnTo>
                    <a:pt x="597" y="450"/>
                  </a:lnTo>
                  <a:lnTo>
                    <a:pt x="677" y="450"/>
                  </a:lnTo>
                  <a:lnTo>
                    <a:pt x="677" y="386"/>
                  </a:lnTo>
                  <a:lnTo>
                    <a:pt x="732" y="386"/>
                  </a:lnTo>
                  <a:lnTo>
                    <a:pt x="732" y="316"/>
                  </a:lnTo>
                  <a:lnTo>
                    <a:pt x="788" y="316"/>
                  </a:lnTo>
                  <a:lnTo>
                    <a:pt x="788" y="0"/>
                  </a:lnTo>
                  <a:close/>
                  <a:moveTo>
                    <a:pt x="242" y="452"/>
                  </a:moveTo>
                  <a:lnTo>
                    <a:pt x="242" y="491"/>
                  </a:lnTo>
                  <a:lnTo>
                    <a:pt x="192" y="491"/>
                  </a:lnTo>
                  <a:lnTo>
                    <a:pt x="192" y="452"/>
                  </a:lnTo>
                  <a:lnTo>
                    <a:pt x="242" y="452"/>
                  </a:lnTo>
                  <a:close/>
                  <a:moveTo>
                    <a:pt x="275" y="452"/>
                  </a:moveTo>
                  <a:lnTo>
                    <a:pt x="322" y="452"/>
                  </a:lnTo>
                  <a:lnTo>
                    <a:pt x="322" y="491"/>
                  </a:lnTo>
                  <a:lnTo>
                    <a:pt x="275" y="491"/>
                  </a:lnTo>
                  <a:lnTo>
                    <a:pt x="275" y="452"/>
                  </a:lnTo>
                  <a:close/>
                  <a:moveTo>
                    <a:pt x="355" y="452"/>
                  </a:moveTo>
                  <a:lnTo>
                    <a:pt x="404" y="452"/>
                  </a:lnTo>
                  <a:lnTo>
                    <a:pt x="404" y="491"/>
                  </a:lnTo>
                  <a:lnTo>
                    <a:pt x="355" y="491"/>
                  </a:lnTo>
                  <a:lnTo>
                    <a:pt x="355" y="452"/>
                  </a:lnTo>
                  <a:close/>
                  <a:moveTo>
                    <a:pt x="435" y="452"/>
                  </a:moveTo>
                  <a:lnTo>
                    <a:pt x="484" y="452"/>
                  </a:lnTo>
                  <a:lnTo>
                    <a:pt x="484" y="491"/>
                  </a:lnTo>
                  <a:lnTo>
                    <a:pt x="435" y="491"/>
                  </a:lnTo>
                  <a:lnTo>
                    <a:pt x="435" y="452"/>
                  </a:lnTo>
                  <a:close/>
                  <a:moveTo>
                    <a:pt x="112" y="452"/>
                  </a:moveTo>
                  <a:lnTo>
                    <a:pt x="162" y="452"/>
                  </a:lnTo>
                  <a:lnTo>
                    <a:pt x="162" y="491"/>
                  </a:lnTo>
                  <a:lnTo>
                    <a:pt x="112" y="491"/>
                  </a:lnTo>
                  <a:lnTo>
                    <a:pt x="112" y="452"/>
                  </a:lnTo>
                  <a:close/>
                  <a:moveTo>
                    <a:pt x="564" y="491"/>
                  </a:moveTo>
                  <a:lnTo>
                    <a:pt x="515" y="491"/>
                  </a:lnTo>
                  <a:lnTo>
                    <a:pt x="515" y="452"/>
                  </a:lnTo>
                  <a:lnTo>
                    <a:pt x="564" y="452"/>
                  </a:lnTo>
                  <a:lnTo>
                    <a:pt x="564" y="491"/>
                  </a:lnTo>
                  <a:close/>
                  <a:moveTo>
                    <a:pt x="644" y="419"/>
                  </a:moveTo>
                  <a:lnTo>
                    <a:pt x="32" y="419"/>
                  </a:lnTo>
                  <a:lnTo>
                    <a:pt x="32" y="166"/>
                  </a:lnTo>
                  <a:lnTo>
                    <a:pt x="55" y="166"/>
                  </a:lnTo>
                  <a:lnTo>
                    <a:pt x="86" y="166"/>
                  </a:lnTo>
                  <a:lnTo>
                    <a:pt x="110" y="166"/>
                  </a:lnTo>
                  <a:lnTo>
                    <a:pt x="143" y="166"/>
                  </a:lnTo>
                  <a:lnTo>
                    <a:pt x="644" y="166"/>
                  </a:lnTo>
                  <a:lnTo>
                    <a:pt x="644" y="284"/>
                  </a:lnTo>
                  <a:lnTo>
                    <a:pt x="644" y="316"/>
                  </a:lnTo>
                  <a:lnTo>
                    <a:pt x="644" y="355"/>
                  </a:lnTo>
                  <a:lnTo>
                    <a:pt x="644" y="386"/>
                  </a:lnTo>
                  <a:lnTo>
                    <a:pt x="644" y="419"/>
                  </a:lnTo>
                  <a:close/>
                  <a:moveTo>
                    <a:pt x="699" y="355"/>
                  </a:moveTo>
                  <a:lnTo>
                    <a:pt x="677" y="355"/>
                  </a:lnTo>
                  <a:lnTo>
                    <a:pt x="677" y="316"/>
                  </a:lnTo>
                  <a:lnTo>
                    <a:pt x="677" y="284"/>
                  </a:lnTo>
                  <a:lnTo>
                    <a:pt x="677" y="136"/>
                  </a:lnTo>
                  <a:lnTo>
                    <a:pt x="143" y="136"/>
                  </a:lnTo>
                  <a:lnTo>
                    <a:pt x="110" y="136"/>
                  </a:lnTo>
                  <a:lnTo>
                    <a:pt x="86" y="136"/>
                  </a:lnTo>
                  <a:lnTo>
                    <a:pt x="86" y="103"/>
                  </a:lnTo>
                  <a:lnTo>
                    <a:pt x="110" y="103"/>
                  </a:lnTo>
                  <a:lnTo>
                    <a:pt x="143" y="103"/>
                  </a:lnTo>
                  <a:lnTo>
                    <a:pt x="699" y="103"/>
                  </a:lnTo>
                  <a:lnTo>
                    <a:pt x="699" y="284"/>
                  </a:lnTo>
                  <a:lnTo>
                    <a:pt x="699" y="316"/>
                  </a:lnTo>
                  <a:lnTo>
                    <a:pt x="699" y="355"/>
                  </a:lnTo>
                  <a:close/>
                  <a:moveTo>
                    <a:pt x="755" y="284"/>
                  </a:moveTo>
                  <a:lnTo>
                    <a:pt x="732" y="284"/>
                  </a:lnTo>
                  <a:lnTo>
                    <a:pt x="732" y="72"/>
                  </a:lnTo>
                  <a:lnTo>
                    <a:pt x="143" y="72"/>
                  </a:lnTo>
                  <a:lnTo>
                    <a:pt x="143" y="33"/>
                  </a:lnTo>
                  <a:lnTo>
                    <a:pt x="755" y="33"/>
                  </a:lnTo>
                  <a:lnTo>
                    <a:pt x="755" y="284"/>
                  </a:lnTo>
                  <a:close/>
                  <a:moveTo>
                    <a:pt x="110" y="199"/>
                  </a:moveTo>
                  <a:lnTo>
                    <a:pt x="86" y="199"/>
                  </a:lnTo>
                  <a:lnTo>
                    <a:pt x="57" y="199"/>
                  </a:lnTo>
                  <a:lnTo>
                    <a:pt x="57" y="380"/>
                  </a:lnTo>
                  <a:lnTo>
                    <a:pt x="229" y="380"/>
                  </a:lnTo>
                  <a:lnTo>
                    <a:pt x="229" y="355"/>
                  </a:lnTo>
                  <a:lnTo>
                    <a:pt x="229" y="316"/>
                  </a:lnTo>
                  <a:lnTo>
                    <a:pt x="229" y="284"/>
                  </a:lnTo>
                  <a:lnTo>
                    <a:pt x="229" y="199"/>
                  </a:lnTo>
                  <a:lnTo>
                    <a:pt x="143" y="199"/>
                  </a:lnTo>
                  <a:lnTo>
                    <a:pt x="110" y="199"/>
                  </a:lnTo>
                  <a:close/>
                  <a:moveTo>
                    <a:pt x="197" y="284"/>
                  </a:moveTo>
                  <a:lnTo>
                    <a:pt x="197" y="316"/>
                  </a:lnTo>
                  <a:lnTo>
                    <a:pt x="197" y="347"/>
                  </a:lnTo>
                  <a:lnTo>
                    <a:pt x="88" y="347"/>
                  </a:lnTo>
                  <a:lnTo>
                    <a:pt x="88" y="232"/>
                  </a:lnTo>
                  <a:lnTo>
                    <a:pt x="110" y="232"/>
                  </a:lnTo>
                  <a:lnTo>
                    <a:pt x="143" y="232"/>
                  </a:lnTo>
                  <a:lnTo>
                    <a:pt x="197" y="232"/>
                  </a:lnTo>
                  <a:lnTo>
                    <a:pt x="197" y="284"/>
                  </a:lnTo>
                  <a:close/>
                  <a:moveTo>
                    <a:pt x="252" y="284"/>
                  </a:moveTo>
                  <a:lnTo>
                    <a:pt x="252" y="316"/>
                  </a:lnTo>
                  <a:lnTo>
                    <a:pt x="252" y="355"/>
                  </a:lnTo>
                  <a:lnTo>
                    <a:pt x="252" y="380"/>
                  </a:lnTo>
                  <a:lnTo>
                    <a:pt x="424" y="380"/>
                  </a:lnTo>
                  <a:lnTo>
                    <a:pt x="424" y="355"/>
                  </a:lnTo>
                  <a:lnTo>
                    <a:pt x="424" y="316"/>
                  </a:lnTo>
                  <a:lnTo>
                    <a:pt x="424" y="284"/>
                  </a:lnTo>
                  <a:lnTo>
                    <a:pt x="424" y="199"/>
                  </a:lnTo>
                  <a:lnTo>
                    <a:pt x="252" y="199"/>
                  </a:lnTo>
                  <a:lnTo>
                    <a:pt x="252" y="284"/>
                  </a:lnTo>
                  <a:close/>
                  <a:moveTo>
                    <a:pt x="285" y="232"/>
                  </a:moveTo>
                  <a:lnTo>
                    <a:pt x="394" y="232"/>
                  </a:lnTo>
                  <a:lnTo>
                    <a:pt x="394" y="284"/>
                  </a:lnTo>
                  <a:lnTo>
                    <a:pt x="394" y="316"/>
                  </a:lnTo>
                  <a:lnTo>
                    <a:pt x="394" y="347"/>
                  </a:lnTo>
                  <a:lnTo>
                    <a:pt x="285" y="347"/>
                  </a:lnTo>
                  <a:lnTo>
                    <a:pt x="285" y="316"/>
                  </a:lnTo>
                  <a:lnTo>
                    <a:pt x="285" y="284"/>
                  </a:lnTo>
                  <a:lnTo>
                    <a:pt x="285" y="232"/>
                  </a:lnTo>
                  <a:close/>
                  <a:moveTo>
                    <a:pt x="447" y="284"/>
                  </a:moveTo>
                  <a:lnTo>
                    <a:pt x="447" y="316"/>
                  </a:lnTo>
                  <a:lnTo>
                    <a:pt x="447" y="355"/>
                  </a:lnTo>
                  <a:lnTo>
                    <a:pt x="447" y="380"/>
                  </a:lnTo>
                  <a:lnTo>
                    <a:pt x="619" y="380"/>
                  </a:lnTo>
                  <a:lnTo>
                    <a:pt x="619" y="355"/>
                  </a:lnTo>
                  <a:lnTo>
                    <a:pt x="619" y="316"/>
                  </a:lnTo>
                  <a:lnTo>
                    <a:pt x="619" y="284"/>
                  </a:lnTo>
                  <a:lnTo>
                    <a:pt x="619" y="199"/>
                  </a:lnTo>
                  <a:lnTo>
                    <a:pt x="447" y="199"/>
                  </a:lnTo>
                  <a:lnTo>
                    <a:pt x="447" y="284"/>
                  </a:lnTo>
                  <a:close/>
                  <a:moveTo>
                    <a:pt x="480" y="232"/>
                  </a:moveTo>
                  <a:lnTo>
                    <a:pt x="589" y="232"/>
                  </a:lnTo>
                  <a:lnTo>
                    <a:pt x="589" y="284"/>
                  </a:lnTo>
                  <a:lnTo>
                    <a:pt x="589" y="316"/>
                  </a:lnTo>
                  <a:lnTo>
                    <a:pt x="589" y="347"/>
                  </a:lnTo>
                  <a:lnTo>
                    <a:pt x="480" y="347"/>
                  </a:lnTo>
                  <a:lnTo>
                    <a:pt x="480" y="316"/>
                  </a:lnTo>
                  <a:lnTo>
                    <a:pt x="480" y="284"/>
                  </a:lnTo>
                  <a:lnTo>
                    <a:pt x="480" y="232"/>
                  </a:lnTo>
                  <a:close/>
                </a:path>
              </a:pathLst>
            </a:custGeom>
            <a:solidFill>
              <a:schemeClr val="bg2">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Rectangle 64">
              <a:extLst>
                <a:ext uri="{FF2B5EF4-FFF2-40B4-BE49-F238E27FC236}">
                  <a16:creationId xmlns:a16="http://schemas.microsoft.com/office/drawing/2014/main" id="{592998EB-488F-478D-B0FB-881F19BF6930}"/>
                </a:ext>
              </a:extLst>
            </p:cNvPr>
            <p:cNvSpPr/>
            <p:nvPr/>
          </p:nvSpPr>
          <p:spPr>
            <a:xfrm>
              <a:off x="6590793" y="2674104"/>
              <a:ext cx="850698" cy="469962"/>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r>
                <a:rPr lang="en-SG" sz="1200" b="1">
                  <a:solidFill>
                    <a:schemeClr val="bg2">
                      <a:lumMod val="10000"/>
                    </a:schemeClr>
                  </a:solidFill>
                  <a:latin typeface="Arial"/>
                  <a:cs typeface="Arial"/>
                </a:rPr>
                <a:t>Power off first</a:t>
              </a:r>
              <a:endParaRPr lang="en-SG" sz="1200" b="1" dirty="0">
                <a:solidFill>
                  <a:schemeClr val="bg2">
                    <a:lumMod val="10000"/>
                  </a:schemeClr>
                </a:solidFill>
                <a:latin typeface="Arial"/>
                <a:cs typeface="Arial"/>
              </a:endParaRPr>
            </a:p>
          </p:txBody>
        </p:sp>
        <p:sp>
          <p:nvSpPr>
            <p:cNvPr id="66" name="Rectangle 65">
              <a:extLst>
                <a:ext uri="{FF2B5EF4-FFF2-40B4-BE49-F238E27FC236}">
                  <a16:creationId xmlns:a16="http://schemas.microsoft.com/office/drawing/2014/main" id="{D9CEF371-8025-4A85-8ED2-3DAD43821E14}"/>
                </a:ext>
              </a:extLst>
            </p:cNvPr>
            <p:cNvSpPr/>
            <p:nvPr/>
          </p:nvSpPr>
          <p:spPr>
            <a:xfrm>
              <a:off x="6590793" y="4040936"/>
              <a:ext cx="1008000" cy="576064"/>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r>
                <a:rPr lang="en-SG" sz="1400" b="1">
                  <a:solidFill>
                    <a:schemeClr val="bg2">
                      <a:lumMod val="10000"/>
                    </a:schemeClr>
                  </a:solidFill>
                  <a:latin typeface="Arial"/>
                  <a:cs typeface="Arial"/>
                </a:rPr>
                <a:t>Memory</a:t>
              </a:r>
              <a:endParaRPr lang="en-SG" sz="1400" b="1" dirty="0">
                <a:solidFill>
                  <a:schemeClr val="bg2">
                    <a:lumMod val="10000"/>
                  </a:schemeClr>
                </a:solidFill>
                <a:latin typeface="Arial"/>
                <a:cs typeface="Arial"/>
              </a:endParaRPr>
            </a:p>
          </p:txBody>
        </p:sp>
      </p:grpSp>
      <p:sp>
        <p:nvSpPr>
          <p:cNvPr id="67" name="Rectangle 66">
            <a:extLst>
              <a:ext uri="{FF2B5EF4-FFF2-40B4-BE49-F238E27FC236}">
                <a16:creationId xmlns:a16="http://schemas.microsoft.com/office/drawing/2014/main" id="{3835ABE3-DA23-421A-A32A-1A104716FE21}"/>
              </a:ext>
            </a:extLst>
          </p:cNvPr>
          <p:cNvSpPr/>
          <p:nvPr/>
        </p:nvSpPr>
        <p:spPr>
          <a:xfrm>
            <a:off x="9819298" y="1939929"/>
            <a:ext cx="1548000" cy="576064"/>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0" scaled="1"/>
            <a:tileRect/>
          </a:gradFill>
          <a:ln>
            <a:noFill/>
          </a:ln>
        </p:spPr>
        <p:style>
          <a:lnRef idx="0">
            <a:scrgbClr r="0" g="0" b="0"/>
          </a:lnRef>
          <a:fillRef idx="0">
            <a:scrgbClr r="0" g="0" b="0"/>
          </a:fillRef>
          <a:effectRef idx="0">
            <a:scrgbClr r="0" g="0" b="0"/>
          </a:effectRef>
          <a:fontRef idx="minor">
            <a:schemeClr val="accent1"/>
          </a:fontRef>
        </p:style>
        <p:txBody>
          <a:bodyPr rtlCol="0" anchor="ctr"/>
          <a:lstStyle/>
          <a:p>
            <a:pPr algn="ctr"/>
            <a:r>
              <a:rPr lang="en-SG" sz="1600" b="1" dirty="0">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atin typeface="Arial"/>
                <a:cs typeface="Arial"/>
              </a:rPr>
              <a:t>Unused?</a:t>
            </a:r>
          </a:p>
        </p:txBody>
      </p:sp>
      <p:sp>
        <p:nvSpPr>
          <p:cNvPr id="68" name="Arrow: Right 67">
            <a:extLst>
              <a:ext uri="{FF2B5EF4-FFF2-40B4-BE49-F238E27FC236}">
                <a16:creationId xmlns:a16="http://schemas.microsoft.com/office/drawing/2014/main" id="{8D979889-8C4F-4EB7-A824-FD05E7A2CA59}"/>
              </a:ext>
            </a:extLst>
          </p:cNvPr>
          <p:cNvSpPr/>
          <p:nvPr/>
        </p:nvSpPr>
        <p:spPr>
          <a:xfrm>
            <a:off x="865433" y="1442665"/>
            <a:ext cx="10510878" cy="432048"/>
          </a:xfrm>
          <a:prstGeom prst="rightArrow">
            <a:avLst/>
          </a:prstGeom>
          <a:gradFill flip="none" rotWithShape="1">
            <a:gsLst>
              <a:gs pos="0">
                <a:schemeClr val="accent4"/>
              </a:gs>
              <a:gs pos="100000">
                <a:srgbClr val="FF0000"/>
              </a:gs>
            </a:gsLst>
            <a:lin ang="0" scaled="1"/>
            <a:tileRect/>
          </a:gradFill>
          <a:ln/>
        </p:spPr>
        <p:style>
          <a:lnRef idx="0">
            <a:schemeClr val="dk1"/>
          </a:lnRef>
          <a:fillRef idx="3">
            <a:schemeClr val="dk1"/>
          </a:fillRef>
          <a:effectRef idx="3">
            <a:schemeClr val="dk1"/>
          </a:effectRef>
          <a:fontRef idx="minor">
            <a:schemeClr val="lt1"/>
          </a:fontRef>
        </p:style>
        <p:txBody>
          <a:bodyPr rtlCol="0" anchor="ctr"/>
          <a:lstStyle/>
          <a:p>
            <a:pPr algn="ctr"/>
            <a:endParaRPr lang="en-SG" dirty="0"/>
          </a:p>
        </p:txBody>
      </p:sp>
      <p:grpSp>
        <p:nvGrpSpPr>
          <p:cNvPr id="69" name="Group 68">
            <a:extLst>
              <a:ext uri="{FF2B5EF4-FFF2-40B4-BE49-F238E27FC236}">
                <a16:creationId xmlns:a16="http://schemas.microsoft.com/office/drawing/2014/main" id="{E43503BA-B4D2-4312-9711-14424080FC7E}"/>
              </a:ext>
            </a:extLst>
          </p:cNvPr>
          <p:cNvGrpSpPr/>
          <p:nvPr/>
        </p:nvGrpSpPr>
        <p:grpSpPr>
          <a:xfrm>
            <a:off x="9818897" y="2519274"/>
            <a:ext cx="1682172" cy="2347034"/>
            <a:chOff x="6050793" y="2463829"/>
            <a:chExt cx="1682172" cy="2347034"/>
          </a:xfrm>
        </p:grpSpPr>
        <p:sp>
          <p:nvSpPr>
            <p:cNvPr id="70" name="Rectangle 69">
              <a:extLst>
                <a:ext uri="{FF2B5EF4-FFF2-40B4-BE49-F238E27FC236}">
                  <a16:creationId xmlns:a16="http://schemas.microsoft.com/office/drawing/2014/main" id="{76B6E69C-ED9E-40B6-AF7A-0AE27176A5F8}"/>
                </a:ext>
              </a:extLst>
            </p:cNvPr>
            <p:cNvSpPr/>
            <p:nvPr/>
          </p:nvSpPr>
          <p:spPr>
            <a:xfrm>
              <a:off x="6050793" y="2463829"/>
              <a:ext cx="1548000" cy="2347034"/>
            </a:xfrm>
            <a:prstGeom prst="rect">
              <a:avLst/>
            </a:prstGeom>
            <a:solidFill>
              <a:schemeClr val="accent3">
                <a:lumMod val="20000"/>
                <a:lumOff val="80000"/>
                <a:alpha val="50000"/>
              </a:schemeClr>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SG" b="1" dirty="0">
                <a:solidFill>
                  <a:schemeClr val="bg2">
                    <a:lumMod val="10000"/>
                  </a:schemeClr>
                </a:solidFill>
                <a:latin typeface="Arial"/>
                <a:cs typeface="Arial"/>
              </a:endParaRPr>
            </a:p>
          </p:txBody>
        </p:sp>
        <p:sp>
          <p:nvSpPr>
            <p:cNvPr id="71" name="Freeform 18">
              <a:extLst>
                <a:ext uri="{FF2B5EF4-FFF2-40B4-BE49-F238E27FC236}">
                  <a16:creationId xmlns:a16="http://schemas.microsoft.com/office/drawing/2014/main" id="{EB5E76DE-9847-4F83-AC47-FDFAFB9BC5BD}"/>
                </a:ext>
              </a:extLst>
            </p:cNvPr>
            <p:cNvSpPr>
              <a:spLocks noChangeAspect="1" noEditPoints="1"/>
            </p:cNvSpPr>
            <p:nvPr/>
          </p:nvSpPr>
          <p:spPr bwMode="auto">
            <a:xfrm>
              <a:off x="6184966" y="3497342"/>
              <a:ext cx="340166" cy="340166"/>
            </a:xfrm>
            <a:custGeom>
              <a:avLst/>
              <a:gdLst>
                <a:gd name="T0" fmla="*/ 722 w 788"/>
                <a:gd name="T1" fmla="*/ 115 h 788"/>
                <a:gd name="T2" fmla="*/ 673 w 788"/>
                <a:gd name="T3" fmla="*/ 0 h 788"/>
                <a:gd name="T4" fmla="*/ 541 w 788"/>
                <a:gd name="T5" fmla="*/ 65 h 788"/>
                <a:gd name="T6" fmla="*/ 508 w 788"/>
                <a:gd name="T7" fmla="*/ 65 h 788"/>
                <a:gd name="T8" fmla="*/ 377 w 788"/>
                <a:gd name="T9" fmla="*/ 0 h 788"/>
                <a:gd name="T10" fmla="*/ 279 w 788"/>
                <a:gd name="T11" fmla="*/ 0 h 788"/>
                <a:gd name="T12" fmla="*/ 147 w 788"/>
                <a:gd name="T13" fmla="*/ 65 h 788"/>
                <a:gd name="T14" fmla="*/ 114 w 788"/>
                <a:gd name="T15" fmla="*/ 65 h 788"/>
                <a:gd name="T16" fmla="*/ 114 w 788"/>
                <a:gd name="T17" fmla="*/ 723 h 788"/>
                <a:gd name="T18" fmla="*/ 147 w 788"/>
                <a:gd name="T19" fmla="*/ 723 h 788"/>
                <a:gd name="T20" fmla="*/ 279 w 788"/>
                <a:gd name="T21" fmla="*/ 788 h 788"/>
                <a:gd name="T22" fmla="*/ 377 w 788"/>
                <a:gd name="T23" fmla="*/ 788 h 788"/>
                <a:gd name="T24" fmla="*/ 508 w 788"/>
                <a:gd name="T25" fmla="*/ 723 h 788"/>
                <a:gd name="T26" fmla="*/ 541 w 788"/>
                <a:gd name="T27" fmla="*/ 723 h 788"/>
                <a:gd name="T28" fmla="*/ 673 w 788"/>
                <a:gd name="T29" fmla="*/ 788 h 788"/>
                <a:gd name="T30" fmla="*/ 722 w 788"/>
                <a:gd name="T31" fmla="*/ 673 h 788"/>
                <a:gd name="T32" fmla="*/ 722 w 788"/>
                <a:gd name="T33" fmla="*/ 641 h 788"/>
                <a:gd name="T34" fmla="*/ 788 w 788"/>
                <a:gd name="T35" fmla="*/ 509 h 788"/>
                <a:gd name="T36" fmla="*/ 788 w 788"/>
                <a:gd name="T37" fmla="*/ 411 h 788"/>
                <a:gd name="T38" fmla="*/ 722 w 788"/>
                <a:gd name="T39" fmla="*/ 279 h 788"/>
                <a:gd name="T40" fmla="*/ 722 w 788"/>
                <a:gd name="T41" fmla="*/ 246 h 788"/>
                <a:gd name="T42" fmla="*/ 689 w 788"/>
                <a:gd name="T43" fmla="*/ 690 h 788"/>
                <a:gd name="T44" fmla="*/ 689 w 788"/>
                <a:gd name="T45" fmla="*/ 98 h 788"/>
                <a:gd name="T46" fmla="*/ 65 w 788"/>
                <a:gd name="T47" fmla="*/ 115 h 788"/>
                <a:gd name="T48" fmla="*/ 0 w 788"/>
                <a:gd name="T49" fmla="*/ 115 h 788"/>
                <a:gd name="T50" fmla="*/ 65 w 788"/>
                <a:gd name="T51" fmla="*/ 673 h 788"/>
                <a:gd name="T52" fmla="*/ 0 w 788"/>
                <a:gd name="T53" fmla="*/ 509 h 788"/>
                <a:gd name="T54" fmla="*/ 0 w 788"/>
                <a:gd name="T55" fmla="*/ 542 h 788"/>
                <a:gd name="T56" fmla="*/ 65 w 788"/>
                <a:gd name="T57" fmla="*/ 246 h 788"/>
                <a:gd name="T58" fmla="*/ 0 w 788"/>
                <a:gd name="T59" fmla="*/ 246 h 788"/>
                <a:gd name="T60" fmla="*/ 65 w 788"/>
                <a:gd name="T61" fmla="*/ 411 h 788"/>
                <a:gd name="T62" fmla="*/ 219 w 788"/>
                <a:gd name="T63" fmla="*/ 657 h 788"/>
                <a:gd name="T64" fmla="*/ 219 w 788"/>
                <a:gd name="T65" fmla="*/ 569 h 788"/>
                <a:gd name="T66" fmla="*/ 277 w 788"/>
                <a:gd name="T67" fmla="*/ 657 h 788"/>
                <a:gd name="T68" fmla="*/ 365 w 788"/>
                <a:gd name="T69" fmla="*/ 657 h 788"/>
                <a:gd name="T70" fmla="*/ 422 w 788"/>
                <a:gd name="T71" fmla="*/ 569 h 788"/>
                <a:gd name="T72" fmla="*/ 365 w 788"/>
                <a:gd name="T73" fmla="*/ 222 h 788"/>
                <a:gd name="T74" fmla="*/ 365 w 788"/>
                <a:gd name="T75" fmla="*/ 131 h 788"/>
                <a:gd name="T76" fmla="*/ 422 w 788"/>
                <a:gd name="T77" fmla="*/ 222 h 788"/>
                <a:gd name="T78" fmla="*/ 510 w 788"/>
                <a:gd name="T79" fmla="*/ 222 h 788"/>
                <a:gd name="T80" fmla="*/ 566 w 788"/>
                <a:gd name="T81" fmla="*/ 131 h 788"/>
                <a:gd name="T82" fmla="*/ 219 w 788"/>
                <a:gd name="T83" fmla="*/ 222 h 788"/>
                <a:gd name="T84" fmla="*/ 219 w 788"/>
                <a:gd name="T85" fmla="*/ 131 h 788"/>
                <a:gd name="T86" fmla="*/ 566 w 788"/>
                <a:gd name="T87" fmla="*/ 657 h 788"/>
                <a:gd name="T88" fmla="*/ 656 w 788"/>
                <a:gd name="T89" fmla="*/ 657 h 788"/>
                <a:gd name="T90" fmla="*/ 131 w 788"/>
                <a:gd name="T91" fmla="*/ 277 h 788"/>
                <a:gd name="T92" fmla="*/ 219 w 788"/>
                <a:gd name="T93" fmla="*/ 511 h 788"/>
                <a:gd name="T94" fmla="*/ 219 w 788"/>
                <a:gd name="T95" fmla="*/ 423 h 788"/>
                <a:gd name="T96" fmla="*/ 566 w 788"/>
                <a:gd name="T97" fmla="*/ 365 h 788"/>
                <a:gd name="T98" fmla="*/ 656 w 788"/>
                <a:gd name="T99" fmla="*/ 365 h 788"/>
                <a:gd name="T100" fmla="*/ 566 w 788"/>
                <a:gd name="T101" fmla="*/ 423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88" h="788">
                  <a:moveTo>
                    <a:pt x="788" y="148"/>
                  </a:moveTo>
                  <a:lnTo>
                    <a:pt x="788" y="115"/>
                  </a:lnTo>
                  <a:lnTo>
                    <a:pt x="722" y="115"/>
                  </a:lnTo>
                  <a:lnTo>
                    <a:pt x="722" y="65"/>
                  </a:lnTo>
                  <a:lnTo>
                    <a:pt x="673" y="65"/>
                  </a:lnTo>
                  <a:lnTo>
                    <a:pt x="673" y="0"/>
                  </a:lnTo>
                  <a:lnTo>
                    <a:pt x="640" y="0"/>
                  </a:lnTo>
                  <a:lnTo>
                    <a:pt x="640" y="65"/>
                  </a:lnTo>
                  <a:lnTo>
                    <a:pt x="541" y="65"/>
                  </a:lnTo>
                  <a:lnTo>
                    <a:pt x="541" y="0"/>
                  </a:lnTo>
                  <a:lnTo>
                    <a:pt x="508" y="0"/>
                  </a:lnTo>
                  <a:lnTo>
                    <a:pt x="508" y="65"/>
                  </a:lnTo>
                  <a:lnTo>
                    <a:pt x="410" y="65"/>
                  </a:lnTo>
                  <a:lnTo>
                    <a:pt x="410" y="0"/>
                  </a:lnTo>
                  <a:lnTo>
                    <a:pt x="377" y="0"/>
                  </a:lnTo>
                  <a:lnTo>
                    <a:pt x="377" y="65"/>
                  </a:lnTo>
                  <a:lnTo>
                    <a:pt x="279" y="65"/>
                  </a:lnTo>
                  <a:lnTo>
                    <a:pt x="279" y="0"/>
                  </a:lnTo>
                  <a:lnTo>
                    <a:pt x="246" y="0"/>
                  </a:lnTo>
                  <a:lnTo>
                    <a:pt x="246" y="65"/>
                  </a:lnTo>
                  <a:lnTo>
                    <a:pt x="147" y="65"/>
                  </a:lnTo>
                  <a:lnTo>
                    <a:pt x="147" y="0"/>
                  </a:lnTo>
                  <a:lnTo>
                    <a:pt x="114" y="0"/>
                  </a:lnTo>
                  <a:lnTo>
                    <a:pt x="114" y="65"/>
                  </a:lnTo>
                  <a:lnTo>
                    <a:pt x="65" y="65"/>
                  </a:lnTo>
                  <a:lnTo>
                    <a:pt x="65" y="723"/>
                  </a:lnTo>
                  <a:lnTo>
                    <a:pt x="114" y="723"/>
                  </a:lnTo>
                  <a:lnTo>
                    <a:pt x="114" y="788"/>
                  </a:lnTo>
                  <a:lnTo>
                    <a:pt x="147" y="788"/>
                  </a:lnTo>
                  <a:lnTo>
                    <a:pt x="147" y="723"/>
                  </a:lnTo>
                  <a:lnTo>
                    <a:pt x="246" y="723"/>
                  </a:lnTo>
                  <a:lnTo>
                    <a:pt x="246" y="788"/>
                  </a:lnTo>
                  <a:lnTo>
                    <a:pt x="279" y="788"/>
                  </a:lnTo>
                  <a:lnTo>
                    <a:pt x="279" y="723"/>
                  </a:lnTo>
                  <a:lnTo>
                    <a:pt x="377" y="723"/>
                  </a:lnTo>
                  <a:lnTo>
                    <a:pt x="377" y="788"/>
                  </a:lnTo>
                  <a:lnTo>
                    <a:pt x="410" y="788"/>
                  </a:lnTo>
                  <a:lnTo>
                    <a:pt x="410" y="723"/>
                  </a:lnTo>
                  <a:lnTo>
                    <a:pt x="508" y="723"/>
                  </a:lnTo>
                  <a:lnTo>
                    <a:pt x="508" y="788"/>
                  </a:lnTo>
                  <a:lnTo>
                    <a:pt x="541" y="788"/>
                  </a:lnTo>
                  <a:lnTo>
                    <a:pt x="541" y="723"/>
                  </a:lnTo>
                  <a:lnTo>
                    <a:pt x="640" y="723"/>
                  </a:lnTo>
                  <a:lnTo>
                    <a:pt x="640" y="788"/>
                  </a:lnTo>
                  <a:lnTo>
                    <a:pt x="673" y="788"/>
                  </a:lnTo>
                  <a:lnTo>
                    <a:pt x="673" y="723"/>
                  </a:lnTo>
                  <a:lnTo>
                    <a:pt x="722" y="723"/>
                  </a:lnTo>
                  <a:lnTo>
                    <a:pt x="722" y="673"/>
                  </a:lnTo>
                  <a:lnTo>
                    <a:pt x="788" y="673"/>
                  </a:lnTo>
                  <a:lnTo>
                    <a:pt x="788" y="641"/>
                  </a:lnTo>
                  <a:lnTo>
                    <a:pt x="722" y="641"/>
                  </a:lnTo>
                  <a:lnTo>
                    <a:pt x="722" y="542"/>
                  </a:lnTo>
                  <a:lnTo>
                    <a:pt x="788" y="542"/>
                  </a:lnTo>
                  <a:lnTo>
                    <a:pt x="788" y="509"/>
                  </a:lnTo>
                  <a:lnTo>
                    <a:pt x="722" y="509"/>
                  </a:lnTo>
                  <a:lnTo>
                    <a:pt x="722" y="411"/>
                  </a:lnTo>
                  <a:lnTo>
                    <a:pt x="788" y="411"/>
                  </a:lnTo>
                  <a:lnTo>
                    <a:pt x="788" y="378"/>
                  </a:lnTo>
                  <a:lnTo>
                    <a:pt x="722" y="378"/>
                  </a:lnTo>
                  <a:lnTo>
                    <a:pt x="722" y="279"/>
                  </a:lnTo>
                  <a:lnTo>
                    <a:pt x="788" y="279"/>
                  </a:lnTo>
                  <a:lnTo>
                    <a:pt x="788" y="246"/>
                  </a:lnTo>
                  <a:lnTo>
                    <a:pt x="722" y="246"/>
                  </a:lnTo>
                  <a:lnTo>
                    <a:pt x="722" y="148"/>
                  </a:lnTo>
                  <a:lnTo>
                    <a:pt x="788" y="148"/>
                  </a:lnTo>
                  <a:close/>
                  <a:moveTo>
                    <a:pt x="689" y="690"/>
                  </a:moveTo>
                  <a:lnTo>
                    <a:pt x="98" y="690"/>
                  </a:lnTo>
                  <a:lnTo>
                    <a:pt x="98" y="98"/>
                  </a:lnTo>
                  <a:lnTo>
                    <a:pt x="689" y="98"/>
                  </a:lnTo>
                  <a:lnTo>
                    <a:pt x="689" y="690"/>
                  </a:lnTo>
                  <a:close/>
                  <a:moveTo>
                    <a:pt x="0" y="115"/>
                  </a:moveTo>
                  <a:lnTo>
                    <a:pt x="65" y="115"/>
                  </a:lnTo>
                  <a:lnTo>
                    <a:pt x="65" y="148"/>
                  </a:lnTo>
                  <a:lnTo>
                    <a:pt x="0" y="148"/>
                  </a:lnTo>
                  <a:lnTo>
                    <a:pt x="0" y="115"/>
                  </a:lnTo>
                  <a:close/>
                  <a:moveTo>
                    <a:pt x="0" y="641"/>
                  </a:moveTo>
                  <a:lnTo>
                    <a:pt x="65" y="641"/>
                  </a:lnTo>
                  <a:lnTo>
                    <a:pt x="65" y="673"/>
                  </a:lnTo>
                  <a:lnTo>
                    <a:pt x="0" y="673"/>
                  </a:lnTo>
                  <a:lnTo>
                    <a:pt x="0" y="641"/>
                  </a:lnTo>
                  <a:close/>
                  <a:moveTo>
                    <a:pt x="0" y="509"/>
                  </a:moveTo>
                  <a:lnTo>
                    <a:pt x="65" y="509"/>
                  </a:lnTo>
                  <a:lnTo>
                    <a:pt x="65" y="542"/>
                  </a:lnTo>
                  <a:lnTo>
                    <a:pt x="0" y="542"/>
                  </a:lnTo>
                  <a:lnTo>
                    <a:pt x="0" y="509"/>
                  </a:lnTo>
                  <a:close/>
                  <a:moveTo>
                    <a:pt x="0" y="246"/>
                  </a:moveTo>
                  <a:lnTo>
                    <a:pt x="65" y="246"/>
                  </a:lnTo>
                  <a:lnTo>
                    <a:pt x="65" y="279"/>
                  </a:lnTo>
                  <a:lnTo>
                    <a:pt x="0" y="279"/>
                  </a:lnTo>
                  <a:lnTo>
                    <a:pt x="0" y="246"/>
                  </a:lnTo>
                  <a:close/>
                  <a:moveTo>
                    <a:pt x="0" y="378"/>
                  </a:moveTo>
                  <a:lnTo>
                    <a:pt x="65" y="378"/>
                  </a:lnTo>
                  <a:lnTo>
                    <a:pt x="65" y="411"/>
                  </a:lnTo>
                  <a:lnTo>
                    <a:pt x="0" y="411"/>
                  </a:lnTo>
                  <a:lnTo>
                    <a:pt x="0" y="378"/>
                  </a:lnTo>
                  <a:close/>
                  <a:moveTo>
                    <a:pt x="219" y="657"/>
                  </a:moveTo>
                  <a:lnTo>
                    <a:pt x="131" y="657"/>
                  </a:lnTo>
                  <a:lnTo>
                    <a:pt x="131" y="569"/>
                  </a:lnTo>
                  <a:lnTo>
                    <a:pt x="219" y="569"/>
                  </a:lnTo>
                  <a:lnTo>
                    <a:pt x="219" y="657"/>
                  </a:lnTo>
                  <a:close/>
                  <a:moveTo>
                    <a:pt x="365" y="657"/>
                  </a:moveTo>
                  <a:lnTo>
                    <a:pt x="277" y="657"/>
                  </a:lnTo>
                  <a:lnTo>
                    <a:pt x="277" y="569"/>
                  </a:lnTo>
                  <a:lnTo>
                    <a:pt x="365" y="569"/>
                  </a:lnTo>
                  <a:lnTo>
                    <a:pt x="365" y="657"/>
                  </a:lnTo>
                  <a:close/>
                  <a:moveTo>
                    <a:pt x="510" y="657"/>
                  </a:moveTo>
                  <a:lnTo>
                    <a:pt x="422" y="657"/>
                  </a:lnTo>
                  <a:lnTo>
                    <a:pt x="422" y="569"/>
                  </a:lnTo>
                  <a:lnTo>
                    <a:pt x="510" y="569"/>
                  </a:lnTo>
                  <a:lnTo>
                    <a:pt x="510" y="657"/>
                  </a:lnTo>
                  <a:close/>
                  <a:moveTo>
                    <a:pt x="365" y="222"/>
                  </a:moveTo>
                  <a:lnTo>
                    <a:pt x="277" y="222"/>
                  </a:lnTo>
                  <a:lnTo>
                    <a:pt x="277" y="131"/>
                  </a:lnTo>
                  <a:lnTo>
                    <a:pt x="365" y="131"/>
                  </a:lnTo>
                  <a:lnTo>
                    <a:pt x="365" y="222"/>
                  </a:lnTo>
                  <a:close/>
                  <a:moveTo>
                    <a:pt x="510" y="222"/>
                  </a:moveTo>
                  <a:lnTo>
                    <a:pt x="422" y="222"/>
                  </a:lnTo>
                  <a:lnTo>
                    <a:pt x="422" y="131"/>
                  </a:lnTo>
                  <a:lnTo>
                    <a:pt x="510" y="131"/>
                  </a:lnTo>
                  <a:lnTo>
                    <a:pt x="510" y="222"/>
                  </a:lnTo>
                  <a:close/>
                  <a:moveTo>
                    <a:pt x="656" y="222"/>
                  </a:moveTo>
                  <a:lnTo>
                    <a:pt x="566" y="222"/>
                  </a:lnTo>
                  <a:lnTo>
                    <a:pt x="566" y="131"/>
                  </a:lnTo>
                  <a:lnTo>
                    <a:pt x="656" y="131"/>
                  </a:lnTo>
                  <a:lnTo>
                    <a:pt x="656" y="222"/>
                  </a:lnTo>
                  <a:close/>
                  <a:moveTo>
                    <a:pt x="219" y="222"/>
                  </a:moveTo>
                  <a:lnTo>
                    <a:pt x="131" y="222"/>
                  </a:lnTo>
                  <a:lnTo>
                    <a:pt x="131" y="131"/>
                  </a:lnTo>
                  <a:lnTo>
                    <a:pt x="219" y="131"/>
                  </a:lnTo>
                  <a:lnTo>
                    <a:pt x="219" y="222"/>
                  </a:lnTo>
                  <a:close/>
                  <a:moveTo>
                    <a:pt x="656" y="657"/>
                  </a:moveTo>
                  <a:lnTo>
                    <a:pt x="566" y="657"/>
                  </a:lnTo>
                  <a:lnTo>
                    <a:pt x="566" y="569"/>
                  </a:lnTo>
                  <a:lnTo>
                    <a:pt x="656" y="569"/>
                  </a:lnTo>
                  <a:lnTo>
                    <a:pt x="656" y="657"/>
                  </a:lnTo>
                  <a:close/>
                  <a:moveTo>
                    <a:pt x="219" y="365"/>
                  </a:moveTo>
                  <a:lnTo>
                    <a:pt x="131" y="365"/>
                  </a:lnTo>
                  <a:lnTo>
                    <a:pt x="131" y="277"/>
                  </a:lnTo>
                  <a:lnTo>
                    <a:pt x="219" y="277"/>
                  </a:lnTo>
                  <a:lnTo>
                    <a:pt x="219" y="365"/>
                  </a:lnTo>
                  <a:close/>
                  <a:moveTo>
                    <a:pt x="219" y="511"/>
                  </a:moveTo>
                  <a:lnTo>
                    <a:pt x="131" y="511"/>
                  </a:lnTo>
                  <a:lnTo>
                    <a:pt x="131" y="423"/>
                  </a:lnTo>
                  <a:lnTo>
                    <a:pt x="219" y="423"/>
                  </a:lnTo>
                  <a:lnTo>
                    <a:pt x="219" y="511"/>
                  </a:lnTo>
                  <a:close/>
                  <a:moveTo>
                    <a:pt x="656" y="365"/>
                  </a:moveTo>
                  <a:lnTo>
                    <a:pt x="566" y="365"/>
                  </a:lnTo>
                  <a:lnTo>
                    <a:pt x="566" y="277"/>
                  </a:lnTo>
                  <a:lnTo>
                    <a:pt x="656" y="277"/>
                  </a:lnTo>
                  <a:lnTo>
                    <a:pt x="656" y="365"/>
                  </a:lnTo>
                  <a:close/>
                  <a:moveTo>
                    <a:pt x="656" y="511"/>
                  </a:moveTo>
                  <a:lnTo>
                    <a:pt x="566" y="511"/>
                  </a:lnTo>
                  <a:lnTo>
                    <a:pt x="566" y="423"/>
                  </a:lnTo>
                  <a:lnTo>
                    <a:pt x="656" y="423"/>
                  </a:lnTo>
                  <a:lnTo>
                    <a:pt x="656" y="51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Rectangle 71">
              <a:extLst>
                <a:ext uri="{FF2B5EF4-FFF2-40B4-BE49-F238E27FC236}">
                  <a16:creationId xmlns:a16="http://schemas.microsoft.com/office/drawing/2014/main" id="{0EB502F8-B001-4B50-82FC-410554433CE2}"/>
                </a:ext>
              </a:extLst>
            </p:cNvPr>
            <p:cNvSpPr/>
            <p:nvPr/>
          </p:nvSpPr>
          <p:spPr>
            <a:xfrm>
              <a:off x="6590792" y="3375957"/>
              <a:ext cx="1142173" cy="576064"/>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r>
                <a:rPr lang="en-SG" sz="1400" b="1">
                  <a:solidFill>
                    <a:schemeClr val="bg2">
                      <a:lumMod val="10000"/>
                    </a:schemeClr>
                  </a:solidFill>
                  <a:latin typeface="Arial"/>
                  <a:cs typeface="Arial"/>
                </a:rPr>
                <a:t>CPU</a:t>
              </a:r>
              <a:endParaRPr lang="en-SG" sz="1050" b="1" dirty="0">
                <a:solidFill>
                  <a:schemeClr val="bg2">
                    <a:lumMod val="10000"/>
                  </a:schemeClr>
                </a:solidFill>
                <a:latin typeface="Arial"/>
                <a:cs typeface="Arial"/>
              </a:endParaRPr>
            </a:p>
          </p:txBody>
        </p:sp>
        <p:sp>
          <p:nvSpPr>
            <p:cNvPr id="73" name="Freeform 13">
              <a:extLst>
                <a:ext uri="{FF2B5EF4-FFF2-40B4-BE49-F238E27FC236}">
                  <a16:creationId xmlns:a16="http://schemas.microsoft.com/office/drawing/2014/main" id="{538AC488-87ED-4090-903D-F652127121FA}"/>
                </a:ext>
              </a:extLst>
            </p:cNvPr>
            <p:cNvSpPr>
              <a:spLocks noChangeAspect="1" noEditPoints="1"/>
            </p:cNvSpPr>
            <p:nvPr/>
          </p:nvSpPr>
          <p:spPr bwMode="auto">
            <a:xfrm>
              <a:off x="6134938" y="2767668"/>
              <a:ext cx="440223" cy="300558"/>
            </a:xfrm>
            <a:custGeom>
              <a:avLst/>
              <a:gdLst>
                <a:gd name="T0" fmla="*/ 18 w 384"/>
                <a:gd name="T1" fmla="*/ 0 h 262"/>
                <a:gd name="T2" fmla="*/ 0 w 384"/>
                <a:gd name="T3" fmla="*/ 244 h 262"/>
                <a:gd name="T4" fmla="*/ 366 w 384"/>
                <a:gd name="T5" fmla="*/ 262 h 262"/>
                <a:gd name="T6" fmla="*/ 384 w 384"/>
                <a:gd name="T7" fmla="*/ 19 h 262"/>
                <a:gd name="T8" fmla="*/ 368 w 384"/>
                <a:gd name="T9" fmla="*/ 244 h 262"/>
                <a:gd name="T10" fmla="*/ 18 w 384"/>
                <a:gd name="T11" fmla="*/ 246 h 262"/>
                <a:gd name="T12" fmla="*/ 16 w 384"/>
                <a:gd name="T13" fmla="*/ 19 h 262"/>
                <a:gd name="T14" fmla="*/ 366 w 384"/>
                <a:gd name="T15" fmla="*/ 16 h 262"/>
                <a:gd name="T16" fmla="*/ 368 w 384"/>
                <a:gd name="T17" fmla="*/ 244 h 262"/>
                <a:gd name="T18" fmla="*/ 129 w 384"/>
                <a:gd name="T19" fmla="*/ 131 h 262"/>
                <a:gd name="T20" fmla="*/ 187 w 384"/>
                <a:gd name="T21" fmla="*/ 131 h 262"/>
                <a:gd name="T22" fmla="*/ 158 w 384"/>
                <a:gd name="T23" fmla="*/ 143 h 262"/>
                <a:gd name="T24" fmla="*/ 158 w 384"/>
                <a:gd name="T25" fmla="*/ 118 h 262"/>
                <a:gd name="T26" fmla="*/ 158 w 384"/>
                <a:gd name="T27" fmla="*/ 143 h 262"/>
                <a:gd name="T28" fmla="*/ 41 w 384"/>
                <a:gd name="T29" fmla="*/ 23 h 262"/>
                <a:gd name="T30" fmla="*/ 41 w 384"/>
                <a:gd name="T31" fmla="*/ 56 h 262"/>
                <a:gd name="T32" fmla="*/ 57 w 384"/>
                <a:gd name="T33" fmla="*/ 224 h 262"/>
                <a:gd name="T34" fmla="*/ 24 w 384"/>
                <a:gd name="T35" fmla="*/ 224 h 262"/>
                <a:gd name="T36" fmla="*/ 57 w 384"/>
                <a:gd name="T37" fmla="*/ 224 h 262"/>
                <a:gd name="T38" fmla="*/ 343 w 384"/>
                <a:gd name="T39" fmla="*/ 54 h 262"/>
                <a:gd name="T40" fmla="*/ 343 w 384"/>
                <a:gd name="T41" fmla="*/ 21 h 262"/>
                <a:gd name="T42" fmla="*/ 360 w 384"/>
                <a:gd name="T43" fmla="*/ 225 h 262"/>
                <a:gd name="T44" fmla="*/ 327 w 384"/>
                <a:gd name="T45" fmla="*/ 225 h 262"/>
                <a:gd name="T46" fmla="*/ 360 w 384"/>
                <a:gd name="T47" fmla="*/ 225 h 262"/>
                <a:gd name="T48" fmla="*/ 347 w 384"/>
                <a:gd name="T49" fmla="*/ 133 h 262"/>
                <a:gd name="T50" fmla="*/ 328 w 384"/>
                <a:gd name="T51" fmla="*/ 108 h 262"/>
                <a:gd name="T52" fmla="*/ 158 w 384"/>
                <a:gd name="T53" fmla="*/ 30 h 262"/>
                <a:gd name="T54" fmla="*/ 158 w 384"/>
                <a:gd name="T55" fmla="*/ 232 h 262"/>
                <a:gd name="T56" fmla="*/ 328 w 384"/>
                <a:gd name="T57" fmla="*/ 153 h 262"/>
                <a:gd name="T58" fmla="*/ 331 w 384"/>
                <a:gd name="T59" fmla="*/ 133 h 262"/>
                <a:gd name="T60" fmla="*/ 259 w 384"/>
                <a:gd name="T61" fmla="*/ 137 h 262"/>
                <a:gd name="T62" fmla="*/ 221 w 384"/>
                <a:gd name="T63" fmla="*/ 137 h 262"/>
                <a:gd name="T64" fmla="*/ 217 w 384"/>
                <a:gd name="T65" fmla="*/ 128 h 262"/>
                <a:gd name="T66" fmla="*/ 328 w 384"/>
                <a:gd name="T67" fmla="*/ 124 h 262"/>
                <a:gd name="T68" fmla="*/ 158 w 384"/>
                <a:gd name="T69" fmla="*/ 216 h 262"/>
                <a:gd name="T70" fmla="*/ 158 w 384"/>
                <a:gd name="T71" fmla="*/ 46 h 262"/>
                <a:gd name="T72" fmla="*/ 221 w 384"/>
                <a:gd name="T73" fmla="*/ 108 h 262"/>
                <a:gd name="T74" fmla="*/ 200 w 384"/>
                <a:gd name="T75" fmla="*/ 128 h 262"/>
                <a:gd name="T76" fmla="*/ 220 w 384"/>
                <a:gd name="T77" fmla="*/ 153 h 262"/>
                <a:gd name="T78" fmla="*/ 158 w 384"/>
                <a:gd name="T79" fmla="*/ 216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84" h="262">
                  <a:moveTo>
                    <a:pt x="366" y="0"/>
                  </a:moveTo>
                  <a:cubicBezTo>
                    <a:pt x="18" y="0"/>
                    <a:pt x="18" y="0"/>
                    <a:pt x="18" y="0"/>
                  </a:cubicBezTo>
                  <a:cubicBezTo>
                    <a:pt x="8" y="0"/>
                    <a:pt x="0" y="9"/>
                    <a:pt x="0" y="19"/>
                  </a:cubicBezTo>
                  <a:cubicBezTo>
                    <a:pt x="0" y="244"/>
                    <a:pt x="0" y="244"/>
                    <a:pt x="0" y="244"/>
                  </a:cubicBezTo>
                  <a:cubicBezTo>
                    <a:pt x="0" y="254"/>
                    <a:pt x="8" y="262"/>
                    <a:pt x="18" y="262"/>
                  </a:cubicBezTo>
                  <a:cubicBezTo>
                    <a:pt x="366" y="262"/>
                    <a:pt x="366" y="262"/>
                    <a:pt x="366" y="262"/>
                  </a:cubicBezTo>
                  <a:cubicBezTo>
                    <a:pt x="376" y="262"/>
                    <a:pt x="384" y="254"/>
                    <a:pt x="384" y="244"/>
                  </a:cubicBezTo>
                  <a:cubicBezTo>
                    <a:pt x="384" y="19"/>
                    <a:pt x="384" y="19"/>
                    <a:pt x="384" y="19"/>
                  </a:cubicBezTo>
                  <a:cubicBezTo>
                    <a:pt x="384" y="9"/>
                    <a:pt x="376" y="0"/>
                    <a:pt x="366" y="0"/>
                  </a:cubicBezTo>
                  <a:close/>
                  <a:moveTo>
                    <a:pt x="368" y="244"/>
                  </a:moveTo>
                  <a:cubicBezTo>
                    <a:pt x="368" y="245"/>
                    <a:pt x="367" y="246"/>
                    <a:pt x="366" y="246"/>
                  </a:cubicBezTo>
                  <a:cubicBezTo>
                    <a:pt x="18" y="246"/>
                    <a:pt x="18" y="246"/>
                    <a:pt x="18" y="246"/>
                  </a:cubicBezTo>
                  <a:cubicBezTo>
                    <a:pt x="17" y="246"/>
                    <a:pt x="16" y="245"/>
                    <a:pt x="16" y="244"/>
                  </a:cubicBezTo>
                  <a:cubicBezTo>
                    <a:pt x="16" y="19"/>
                    <a:pt x="16" y="19"/>
                    <a:pt x="16" y="19"/>
                  </a:cubicBezTo>
                  <a:cubicBezTo>
                    <a:pt x="16" y="17"/>
                    <a:pt x="17" y="16"/>
                    <a:pt x="18" y="16"/>
                  </a:cubicBezTo>
                  <a:cubicBezTo>
                    <a:pt x="366" y="16"/>
                    <a:pt x="366" y="16"/>
                    <a:pt x="366" y="16"/>
                  </a:cubicBezTo>
                  <a:cubicBezTo>
                    <a:pt x="367" y="16"/>
                    <a:pt x="368" y="17"/>
                    <a:pt x="368" y="19"/>
                  </a:cubicBezTo>
                  <a:lnTo>
                    <a:pt x="368" y="244"/>
                  </a:lnTo>
                  <a:close/>
                  <a:moveTo>
                    <a:pt x="158" y="102"/>
                  </a:moveTo>
                  <a:cubicBezTo>
                    <a:pt x="142" y="102"/>
                    <a:pt x="129" y="115"/>
                    <a:pt x="129" y="131"/>
                  </a:cubicBezTo>
                  <a:cubicBezTo>
                    <a:pt x="129" y="147"/>
                    <a:pt x="142" y="159"/>
                    <a:pt x="158" y="159"/>
                  </a:cubicBezTo>
                  <a:cubicBezTo>
                    <a:pt x="174" y="159"/>
                    <a:pt x="187" y="147"/>
                    <a:pt x="187" y="131"/>
                  </a:cubicBezTo>
                  <a:cubicBezTo>
                    <a:pt x="187" y="115"/>
                    <a:pt x="174" y="102"/>
                    <a:pt x="158" y="102"/>
                  </a:cubicBezTo>
                  <a:close/>
                  <a:moveTo>
                    <a:pt x="158" y="143"/>
                  </a:moveTo>
                  <a:cubicBezTo>
                    <a:pt x="151" y="143"/>
                    <a:pt x="145" y="138"/>
                    <a:pt x="145" y="131"/>
                  </a:cubicBezTo>
                  <a:cubicBezTo>
                    <a:pt x="145" y="124"/>
                    <a:pt x="151" y="118"/>
                    <a:pt x="158" y="118"/>
                  </a:cubicBezTo>
                  <a:cubicBezTo>
                    <a:pt x="165" y="118"/>
                    <a:pt x="171" y="124"/>
                    <a:pt x="171" y="131"/>
                  </a:cubicBezTo>
                  <a:cubicBezTo>
                    <a:pt x="171" y="138"/>
                    <a:pt x="165" y="143"/>
                    <a:pt x="158" y="143"/>
                  </a:cubicBezTo>
                  <a:close/>
                  <a:moveTo>
                    <a:pt x="24" y="40"/>
                  </a:moveTo>
                  <a:cubicBezTo>
                    <a:pt x="24" y="30"/>
                    <a:pt x="32" y="23"/>
                    <a:pt x="41" y="23"/>
                  </a:cubicBezTo>
                  <a:cubicBezTo>
                    <a:pt x="50" y="23"/>
                    <a:pt x="57" y="30"/>
                    <a:pt x="57" y="40"/>
                  </a:cubicBezTo>
                  <a:cubicBezTo>
                    <a:pt x="57" y="49"/>
                    <a:pt x="50" y="56"/>
                    <a:pt x="41" y="56"/>
                  </a:cubicBezTo>
                  <a:cubicBezTo>
                    <a:pt x="32" y="56"/>
                    <a:pt x="24" y="49"/>
                    <a:pt x="24" y="40"/>
                  </a:cubicBezTo>
                  <a:close/>
                  <a:moveTo>
                    <a:pt x="57" y="224"/>
                  </a:moveTo>
                  <a:cubicBezTo>
                    <a:pt x="57" y="233"/>
                    <a:pt x="50" y="241"/>
                    <a:pt x="41" y="241"/>
                  </a:cubicBezTo>
                  <a:cubicBezTo>
                    <a:pt x="32" y="241"/>
                    <a:pt x="24" y="233"/>
                    <a:pt x="24" y="224"/>
                  </a:cubicBezTo>
                  <a:cubicBezTo>
                    <a:pt x="24" y="215"/>
                    <a:pt x="32" y="208"/>
                    <a:pt x="41" y="208"/>
                  </a:cubicBezTo>
                  <a:cubicBezTo>
                    <a:pt x="50" y="208"/>
                    <a:pt x="57" y="215"/>
                    <a:pt x="57" y="224"/>
                  </a:cubicBezTo>
                  <a:close/>
                  <a:moveTo>
                    <a:pt x="360" y="37"/>
                  </a:moveTo>
                  <a:cubicBezTo>
                    <a:pt x="360" y="46"/>
                    <a:pt x="352" y="54"/>
                    <a:pt x="343" y="54"/>
                  </a:cubicBezTo>
                  <a:cubicBezTo>
                    <a:pt x="334" y="54"/>
                    <a:pt x="327" y="46"/>
                    <a:pt x="327" y="37"/>
                  </a:cubicBezTo>
                  <a:cubicBezTo>
                    <a:pt x="327" y="28"/>
                    <a:pt x="334" y="21"/>
                    <a:pt x="343" y="21"/>
                  </a:cubicBezTo>
                  <a:cubicBezTo>
                    <a:pt x="352" y="21"/>
                    <a:pt x="360" y="28"/>
                    <a:pt x="360" y="37"/>
                  </a:cubicBezTo>
                  <a:close/>
                  <a:moveTo>
                    <a:pt x="360" y="225"/>
                  </a:moveTo>
                  <a:cubicBezTo>
                    <a:pt x="360" y="234"/>
                    <a:pt x="352" y="241"/>
                    <a:pt x="343" y="241"/>
                  </a:cubicBezTo>
                  <a:cubicBezTo>
                    <a:pt x="334" y="241"/>
                    <a:pt x="327" y="234"/>
                    <a:pt x="327" y="225"/>
                  </a:cubicBezTo>
                  <a:cubicBezTo>
                    <a:pt x="327" y="216"/>
                    <a:pt x="334" y="208"/>
                    <a:pt x="343" y="208"/>
                  </a:cubicBezTo>
                  <a:cubicBezTo>
                    <a:pt x="352" y="208"/>
                    <a:pt x="360" y="216"/>
                    <a:pt x="360" y="225"/>
                  </a:cubicBezTo>
                  <a:close/>
                  <a:moveTo>
                    <a:pt x="328" y="153"/>
                  </a:moveTo>
                  <a:cubicBezTo>
                    <a:pt x="338" y="153"/>
                    <a:pt x="347" y="144"/>
                    <a:pt x="347" y="133"/>
                  </a:cubicBezTo>
                  <a:cubicBezTo>
                    <a:pt x="347" y="128"/>
                    <a:pt x="347" y="128"/>
                    <a:pt x="347" y="128"/>
                  </a:cubicBezTo>
                  <a:cubicBezTo>
                    <a:pt x="347" y="117"/>
                    <a:pt x="338" y="108"/>
                    <a:pt x="328" y="108"/>
                  </a:cubicBezTo>
                  <a:cubicBezTo>
                    <a:pt x="256" y="108"/>
                    <a:pt x="256" y="108"/>
                    <a:pt x="256" y="108"/>
                  </a:cubicBezTo>
                  <a:cubicBezTo>
                    <a:pt x="246" y="63"/>
                    <a:pt x="205" y="30"/>
                    <a:pt x="158" y="30"/>
                  </a:cubicBezTo>
                  <a:cubicBezTo>
                    <a:pt x="102" y="30"/>
                    <a:pt x="57" y="75"/>
                    <a:pt x="57" y="131"/>
                  </a:cubicBezTo>
                  <a:cubicBezTo>
                    <a:pt x="57" y="187"/>
                    <a:pt x="102" y="232"/>
                    <a:pt x="158" y="232"/>
                  </a:cubicBezTo>
                  <a:cubicBezTo>
                    <a:pt x="205" y="232"/>
                    <a:pt x="246" y="199"/>
                    <a:pt x="257" y="153"/>
                  </a:cubicBezTo>
                  <a:lnTo>
                    <a:pt x="328" y="153"/>
                  </a:lnTo>
                  <a:close/>
                  <a:moveTo>
                    <a:pt x="331" y="128"/>
                  </a:moveTo>
                  <a:cubicBezTo>
                    <a:pt x="331" y="133"/>
                    <a:pt x="331" y="133"/>
                    <a:pt x="331" y="133"/>
                  </a:cubicBezTo>
                  <a:cubicBezTo>
                    <a:pt x="331" y="135"/>
                    <a:pt x="330" y="137"/>
                    <a:pt x="328" y="137"/>
                  </a:cubicBezTo>
                  <a:cubicBezTo>
                    <a:pt x="259" y="137"/>
                    <a:pt x="259" y="137"/>
                    <a:pt x="259" y="137"/>
                  </a:cubicBezTo>
                  <a:cubicBezTo>
                    <a:pt x="259" y="137"/>
                    <a:pt x="259" y="137"/>
                    <a:pt x="259" y="137"/>
                  </a:cubicBezTo>
                  <a:cubicBezTo>
                    <a:pt x="221" y="137"/>
                    <a:pt x="221" y="137"/>
                    <a:pt x="221" y="137"/>
                  </a:cubicBezTo>
                  <a:cubicBezTo>
                    <a:pt x="219" y="137"/>
                    <a:pt x="217" y="135"/>
                    <a:pt x="217" y="133"/>
                  </a:cubicBezTo>
                  <a:cubicBezTo>
                    <a:pt x="217" y="128"/>
                    <a:pt x="217" y="128"/>
                    <a:pt x="217" y="128"/>
                  </a:cubicBezTo>
                  <a:cubicBezTo>
                    <a:pt x="217" y="126"/>
                    <a:pt x="219" y="124"/>
                    <a:pt x="220" y="124"/>
                  </a:cubicBezTo>
                  <a:cubicBezTo>
                    <a:pt x="328" y="124"/>
                    <a:pt x="328" y="124"/>
                    <a:pt x="328" y="124"/>
                  </a:cubicBezTo>
                  <a:cubicBezTo>
                    <a:pt x="330" y="124"/>
                    <a:pt x="331" y="126"/>
                    <a:pt x="331" y="128"/>
                  </a:cubicBezTo>
                  <a:close/>
                  <a:moveTo>
                    <a:pt x="158" y="216"/>
                  </a:moveTo>
                  <a:cubicBezTo>
                    <a:pt x="111" y="216"/>
                    <a:pt x="73" y="178"/>
                    <a:pt x="73" y="131"/>
                  </a:cubicBezTo>
                  <a:cubicBezTo>
                    <a:pt x="73" y="84"/>
                    <a:pt x="111" y="46"/>
                    <a:pt x="158" y="46"/>
                  </a:cubicBezTo>
                  <a:cubicBezTo>
                    <a:pt x="197" y="46"/>
                    <a:pt x="230" y="72"/>
                    <a:pt x="240" y="108"/>
                  </a:cubicBezTo>
                  <a:cubicBezTo>
                    <a:pt x="221" y="108"/>
                    <a:pt x="221" y="108"/>
                    <a:pt x="221" y="108"/>
                  </a:cubicBezTo>
                  <a:cubicBezTo>
                    <a:pt x="219" y="108"/>
                    <a:pt x="218" y="108"/>
                    <a:pt x="217" y="109"/>
                  </a:cubicBezTo>
                  <a:cubicBezTo>
                    <a:pt x="207" y="110"/>
                    <a:pt x="200" y="118"/>
                    <a:pt x="200" y="128"/>
                  </a:cubicBezTo>
                  <a:cubicBezTo>
                    <a:pt x="200" y="133"/>
                    <a:pt x="200" y="133"/>
                    <a:pt x="200" y="133"/>
                  </a:cubicBezTo>
                  <a:cubicBezTo>
                    <a:pt x="200" y="144"/>
                    <a:pt x="209" y="153"/>
                    <a:pt x="220" y="153"/>
                  </a:cubicBezTo>
                  <a:cubicBezTo>
                    <a:pt x="240" y="153"/>
                    <a:pt x="240" y="153"/>
                    <a:pt x="240" y="153"/>
                  </a:cubicBezTo>
                  <a:cubicBezTo>
                    <a:pt x="230" y="190"/>
                    <a:pt x="197" y="216"/>
                    <a:pt x="158" y="21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29">
              <a:extLst>
                <a:ext uri="{FF2B5EF4-FFF2-40B4-BE49-F238E27FC236}">
                  <a16:creationId xmlns:a16="http://schemas.microsoft.com/office/drawing/2014/main" id="{50C3912B-8BAC-46DF-88A2-4E8B994139AD}"/>
                </a:ext>
              </a:extLst>
            </p:cNvPr>
            <p:cNvSpPr>
              <a:spLocks noChangeAspect="1" noEditPoints="1"/>
            </p:cNvSpPr>
            <p:nvPr/>
          </p:nvSpPr>
          <p:spPr bwMode="auto">
            <a:xfrm>
              <a:off x="6119214" y="4197005"/>
              <a:ext cx="471670" cy="313649"/>
            </a:xfrm>
            <a:custGeom>
              <a:avLst/>
              <a:gdLst>
                <a:gd name="T0" fmla="*/ 110 w 788"/>
                <a:gd name="T1" fmla="*/ 72 h 524"/>
                <a:gd name="T2" fmla="*/ 0 w 788"/>
                <a:gd name="T3" fmla="*/ 136 h 524"/>
                <a:gd name="T4" fmla="*/ 80 w 788"/>
                <a:gd name="T5" fmla="*/ 524 h 524"/>
                <a:gd name="T6" fmla="*/ 677 w 788"/>
                <a:gd name="T7" fmla="*/ 450 h 524"/>
                <a:gd name="T8" fmla="*/ 732 w 788"/>
                <a:gd name="T9" fmla="*/ 316 h 524"/>
                <a:gd name="T10" fmla="*/ 242 w 788"/>
                <a:gd name="T11" fmla="*/ 452 h 524"/>
                <a:gd name="T12" fmla="*/ 192 w 788"/>
                <a:gd name="T13" fmla="*/ 452 h 524"/>
                <a:gd name="T14" fmla="*/ 322 w 788"/>
                <a:gd name="T15" fmla="*/ 452 h 524"/>
                <a:gd name="T16" fmla="*/ 275 w 788"/>
                <a:gd name="T17" fmla="*/ 452 h 524"/>
                <a:gd name="T18" fmla="*/ 404 w 788"/>
                <a:gd name="T19" fmla="*/ 491 h 524"/>
                <a:gd name="T20" fmla="*/ 435 w 788"/>
                <a:gd name="T21" fmla="*/ 452 h 524"/>
                <a:gd name="T22" fmla="*/ 435 w 788"/>
                <a:gd name="T23" fmla="*/ 491 h 524"/>
                <a:gd name="T24" fmla="*/ 162 w 788"/>
                <a:gd name="T25" fmla="*/ 452 h 524"/>
                <a:gd name="T26" fmla="*/ 112 w 788"/>
                <a:gd name="T27" fmla="*/ 452 h 524"/>
                <a:gd name="T28" fmla="*/ 515 w 788"/>
                <a:gd name="T29" fmla="*/ 452 h 524"/>
                <a:gd name="T30" fmla="*/ 644 w 788"/>
                <a:gd name="T31" fmla="*/ 419 h 524"/>
                <a:gd name="T32" fmla="*/ 55 w 788"/>
                <a:gd name="T33" fmla="*/ 166 h 524"/>
                <a:gd name="T34" fmla="*/ 143 w 788"/>
                <a:gd name="T35" fmla="*/ 166 h 524"/>
                <a:gd name="T36" fmla="*/ 644 w 788"/>
                <a:gd name="T37" fmla="*/ 316 h 524"/>
                <a:gd name="T38" fmla="*/ 644 w 788"/>
                <a:gd name="T39" fmla="*/ 419 h 524"/>
                <a:gd name="T40" fmla="*/ 677 w 788"/>
                <a:gd name="T41" fmla="*/ 316 h 524"/>
                <a:gd name="T42" fmla="*/ 143 w 788"/>
                <a:gd name="T43" fmla="*/ 136 h 524"/>
                <a:gd name="T44" fmla="*/ 86 w 788"/>
                <a:gd name="T45" fmla="*/ 103 h 524"/>
                <a:gd name="T46" fmla="*/ 699 w 788"/>
                <a:gd name="T47" fmla="*/ 103 h 524"/>
                <a:gd name="T48" fmla="*/ 699 w 788"/>
                <a:gd name="T49" fmla="*/ 355 h 524"/>
                <a:gd name="T50" fmla="*/ 732 w 788"/>
                <a:gd name="T51" fmla="*/ 72 h 524"/>
                <a:gd name="T52" fmla="*/ 755 w 788"/>
                <a:gd name="T53" fmla="*/ 33 h 524"/>
                <a:gd name="T54" fmla="*/ 86 w 788"/>
                <a:gd name="T55" fmla="*/ 199 h 524"/>
                <a:gd name="T56" fmla="*/ 229 w 788"/>
                <a:gd name="T57" fmla="*/ 380 h 524"/>
                <a:gd name="T58" fmla="*/ 229 w 788"/>
                <a:gd name="T59" fmla="*/ 284 h 524"/>
                <a:gd name="T60" fmla="*/ 110 w 788"/>
                <a:gd name="T61" fmla="*/ 199 h 524"/>
                <a:gd name="T62" fmla="*/ 197 w 788"/>
                <a:gd name="T63" fmla="*/ 347 h 524"/>
                <a:gd name="T64" fmla="*/ 110 w 788"/>
                <a:gd name="T65" fmla="*/ 232 h 524"/>
                <a:gd name="T66" fmla="*/ 197 w 788"/>
                <a:gd name="T67" fmla="*/ 284 h 524"/>
                <a:gd name="T68" fmla="*/ 252 w 788"/>
                <a:gd name="T69" fmla="*/ 355 h 524"/>
                <a:gd name="T70" fmla="*/ 424 w 788"/>
                <a:gd name="T71" fmla="*/ 355 h 524"/>
                <a:gd name="T72" fmla="*/ 424 w 788"/>
                <a:gd name="T73" fmla="*/ 199 h 524"/>
                <a:gd name="T74" fmla="*/ 285 w 788"/>
                <a:gd name="T75" fmla="*/ 232 h 524"/>
                <a:gd name="T76" fmla="*/ 394 w 788"/>
                <a:gd name="T77" fmla="*/ 316 h 524"/>
                <a:gd name="T78" fmla="*/ 285 w 788"/>
                <a:gd name="T79" fmla="*/ 316 h 524"/>
                <a:gd name="T80" fmla="*/ 447 w 788"/>
                <a:gd name="T81" fmla="*/ 284 h 524"/>
                <a:gd name="T82" fmla="*/ 447 w 788"/>
                <a:gd name="T83" fmla="*/ 380 h 524"/>
                <a:gd name="T84" fmla="*/ 619 w 788"/>
                <a:gd name="T85" fmla="*/ 316 h 524"/>
                <a:gd name="T86" fmla="*/ 447 w 788"/>
                <a:gd name="T87" fmla="*/ 199 h 524"/>
                <a:gd name="T88" fmla="*/ 589 w 788"/>
                <a:gd name="T89" fmla="*/ 232 h 524"/>
                <a:gd name="T90" fmla="*/ 589 w 788"/>
                <a:gd name="T91" fmla="*/ 347 h 524"/>
                <a:gd name="T92" fmla="*/ 480 w 788"/>
                <a:gd name="T93" fmla="*/ 284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88" h="524">
                  <a:moveTo>
                    <a:pt x="788" y="0"/>
                  </a:moveTo>
                  <a:lnTo>
                    <a:pt x="110" y="0"/>
                  </a:lnTo>
                  <a:lnTo>
                    <a:pt x="110" y="72"/>
                  </a:lnTo>
                  <a:lnTo>
                    <a:pt x="55" y="72"/>
                  </a:lnTo>
                  <a:lnTo>
                    <a:pt x="55" y="136"/>
                  </a:lnTo>
                  <a:lnTo>
                    <a:pt x="0" y="136"/>
                  </a:lnTo>
                  <a:lnTo>
                    <a:pt x="0" y="450"/>
                  </a:lnTo>
                  <a:lnTo>
                    <a:pt x="80" y="450"/>
                  </a:lnTo>
                  <a:lnTo>
                    <a:pt x="80" y="524"/>
                  </a:lnTo>
                  <a:lnTo>
                    <a:pt x="597" y="524"/>
                  </a:lnTo>
                  <a:lnTo>
                    <a:pt x="597" y="450"/>
                  </a:lnTo>
                  <a:lnTo>
                    <a:pt x="677" y="450"/>
                  </a:lnTo>
                  <a:lnTo>
                    <a:pt x="677" y="386"/>
                  </a:lnTo>
                  <a:lnTo>
                    <a:pt x="732" y="386"/>
                  </a:lnTo>
                  <a:lnTo>
                    <a:pt x="732" y="316"/>
                  </a:lnTo>
                  <a:lnTo>
                    <a:pt x="788" y="316"/>
                  </a:lnTo>
                  <a:lnTo>
                    <a:pt x="788" y="0"/>
                  </a:lnTo>
                  <a:close/>
                  <a:moveTo>
                    <a:pt x="242" y="452"/>
                  </a:moveTo>
                  <a:lnTo>
                    <a:pt x="242" y="491"/>
                  </a:lnTo>
                  <a:lnTo>
                    <a:pt x="192" y="491"/>
                  </a:lnTo>
                  <a:lnTo>
                    <a:pt x="192" y="452"/>
                  </a:lnTo>
                  <a:lnTo>
                    <a:pt x="242" y="452"/>
                  </a:lnTo>
                  <a:close/>
                  <a:moveTo>
                    <a:pt x="275" y="452"/>
                  </a:moveTo>
                  <a:lnTo>
                    <a:pt x="322" y="452"/>
                  </a:lnTo>
                  <a:lnTo>
                    <a:pt x="322" y="491"/>
                  </a:lnTo>
                  <a:lnTo>
                    <a:pt x="275" y="491"/>
                  </a:lnTo>
                  <a:lnTo>
                    <a:pt x="275" y="452"/>
                  </a:lnTo>
                  <a:close/>
                  <a:moveTo>
                    <a:pt x="355" y="452"/>
                  </a:moveTo>
                  <a:lnTo>
                    <a:pt x="404" y="452"/>
                  </a:lnTo>
                  <a:lnTo>
                    <a:pt x="404" y="491"/>
                  </a:lnTo>
                  <a:lnTo>
                    <a:pt x="355" y="491"/>
                  </a:lnTo>
                  <a:lnTo>
                    <a:pt x="355" y="452"/>
                  </a:lnTo>
                  <a:close/>
                  <a:moveTo>
                    <a:pt x="435" y="452"/>
                  </a:moveTo>
                  <a:lnTo>
                    <a:pt x="484" y="452"/>
                  </a:lnTo>
                  <a:lnTo>
                    <a:pt x="484" y="491"/>
                  </a:lnTo>
                  <a:lnTo>
                    <a:pt x="435" y="491"/>
                  </a:lnTo>
                  <a:lnTo>
                    <a:pt x="435" y="452"/>
                  </a:lnTo>
                  <a:close/>
                  <a:moveTo>
                    <a:pt x="112" y="452"/>
                  </a:moveTo>
                  <a:lnTo>
                    <a:pt x="162" y="452"/>
                  </a:lnTo>
                  <a:lnTo>
                    <a:pt x="162" y="491"/>
                  </a:lnTo>
                  <a:lnTo>
                    <a:pt x="112" y="491"/>
                  </a:lnTo>
                  <a:lnTo>
                    <a:pt x="112" y="452"/>
                  </a:lnTo>
                  <a:close/>
                  <a:moveTo>
                    <a:pt x="564" y="491"/>
                  </a:moveTo>
                  <a:lnTo>
                    <a:pt x="515" y="491"/>
                  </a:lnTo>
                  <a:lnTo>
                    <a:pt x="515" y="452"/>
                  </a:lnTo>
                  <a:lnTo>
                    <a:pt x="564" y="452"/>
                  </a:lnTo>
                  <a:lnTo>
                    <a:pt x="564" y="491"/>
                  </a:lnTo>
                  <a:close/>
                  <a:moveTo>
                    <a:pt x="644" y="419"/>
                  </a:moveTo>
                  <a:lnTo>
                    <a:pt x="32" y="419"/>
                  </a:lnTo>
                  <a:lnTo>
                    <a:pt x="32" y="166"/>
                  </a:lnTo>
                  <a:lnTo>
                    <a:pt x="55" y="166"/>
                  </a:lnTo>
                  <a:lnTo>
                    <a:pt x="86" y="166"/>
                  </a:lnTo>
                  <a:lnTo>
                    <a:pt x="110" y="166"/>
                  </a:lnTo>
                  <a:lnTo>
                    <a:pt x="143" y="166"/>
                  </a:lnTo>
                  <a:lnTo>
                    <a:pt x="644" y="166"/>
                  </a:lnTo>
                  <a:lnTo>
                    <a:pt x="644" y="284"/>
                  </a:lnTo>
                  <a:lnTo>
                    <a:pt x="644" y="316"/>
                  </a:lnTo>
                  <a:lnTo>
                    <a:pt x="644" y="355"/>
                  </a:lnTo>
                  <a:lnTo>
                    <a:pt x="644" y="386"/>
                  </a:lnTo>
                  <a:lnTo>
                    <a:pt x="644" y="419"/>
                  </a:lnTo>
                  <a:close/>
                  <a:moveTo>
                    <a:pt x="699" y="355"/>
                  </a:moveTo>
                  <a:lnTo>
                    <a:pt x="677" y="355"/>
                  </a:lnTo>
                  <a:lnTo>
                    <a:pt x="677" y="316"/>
                  </a:lnTo>
                  <a:lnTo>
                    <a:pt x="677" y="284"/>
                  </a:lnTo>
                  <a:lnTo>
                    <a:pt x="677" y="136"/>
                  </a:lnTo>
                  <a:lnTo>
                    <a:pt x="143" y="136"/>
                  </a:lnTo>
                  <a:lnTo>
                    <a:pt x="110" y="136"/>
                  </a:lnTo>
                  <a:lnTo>
                    <a:pt x="86" y="136"/>
                  </a:lnTo>
                  <a:lnTo>
                    <a:pt x="86" y="103"/>
                  </a:lnTo>
                  <a:lnTo>
                    <a:pt x="110" y="103"/>
                  </a:lnTo>
                  <a:lnTo>
                    <a:pt x="143" y="103"/>
                  </a:lnTo>
                  <a:lnTo>
                    <a:pt x="699" y="103"/>
                  </a:lnTo>
                  <a:lnTo>
                    <a:pt x="699" y="284"/>
                  </a:lnTo>
                  <a:lnTo>
                    <a:pt x="699" y="316"/>
                  </a:lnTo>
                  <a:lnTo>
                    <a:pt x="699" y="355"/>
                  </a:lnTo>
                  <a:close/>
                  <a:moveTo>
                    <a:pt x="755" y="284"/>
                  </a:moveTo>
                  <a:lnTo>
                    <a:pt x="732" y="284"/>
                  </a:lnTo>
                  <a:lnTo>
                    <a:pt x="732" y="72"/>
                  </a:lnTo>
                  <a:lnTo>
                    <a:pt x="143" y="72"/>
                  </a:lnTo>
                  <a:lnTo>
                    <a:pt x="143" y="33"/>
                  </a:lnTo>
                  <a:lnTo>
                    <a:pt x="755" y="33"/>
                  </a:lnTo>
                  <a:lnTo>
                    <a:pt x="755" y="284"/>
                  </a:lnTo>
                  <a:close/>
                  <a:moveTo>
                    <a:pt x="110" y="199"/>
                  </a:moveTo>
                  <a:lnTo>
                    <a:pt x="86" y="199"/>
                  </a:lnTo>
                  <a:lnTo>
                    <a:pt x="57" y="199"/>
                  </a:lnTo>
                  <a:lnTo>
                    <a:pt x="57" y="380"/>
                  </a:lnTo>
                  <a:lnTo>
                    <a:pt x="229" y="380"/>
                  </a:lnTo>
                  <a:lnTo>
                    <a:pt x="229" y="355"/>
                  </a:lnTo>
                  <a:lnTo>
                    <a:pt x="229" y="316"/>
                  </a:lnTo>
                  <a:lnTo>
                    <a:pt x="229" y="284"/>
                  </a:lnTo>
                  <a:lnTo>
                    <a:pt x="229" y="199"/>
                  </a:lnTo>
                  <a:lnTo>
                    <a:pt x="143" y="199"/>
                  </a:lnTo>
                  <a:lnTo>
                    <a:pt x="110" y="199"/>
                  </a:lnTo>
                  <a:close/>
                  <a:moveTo>
                    <a:pt x="197" y="284"/>
                  </a:moveTo>
                  <a:lnTo>
                    <a:pt x="197" y="316"/>
                  </a:lnTo>
                  <a:lnTo>
                    <a:pt x="197" y="347"/>
                  </a:lnTo>
                  <a:lnTo>
                    <a:pt x="88" y="347"/>
                  </a:lnTo>
                  <a:lnTo>
                    <a:pt x="88" y="232"/>
                  </a:lnTo>
                  <a:lnTo>
                    <a:pt x="110" y="232"/>
                  </a:lnTo>
                  <a:lnTo>
                    <a:pt x="143" y="232"/>
                  </a:lnTo>
                  <a:lnTo>
                    <a:pt x="197" y="232"/>
                  </a:lnTo>
                  <a:lnTo>
                    <a:pt x="197" y="284"/>
                  </a:lnTo>
                  <a:close/>
                  <a:moveTo>
                    <a:pt x="252" y="284"/>
                  </a:moveTo>
                  <a:lnTo>
                    <a:pt x="252" y="316"/>
                  </a:lnTo>
                  <a:lnTo>
                    <a:pt x="252" y="355"/>
                  </a:lnTo>
                  <a:lnTo>
                    <a:pt x="252" y="380"/>
                  </a:lnTo>
                  <a:lnTo>
                    <a:pt x="424" y="380"/>
                  </a:lnTo>
                  <a:lnTo>
                    <a:pt x="424" y="355"/>
                  </a:lnTo>
                  <a:lnTo>
                    <a:pt x="424" y="316"/>
                  </a:lnTo>
                  <a:lnTo>
                    <a:pt x="424" y="284"/>
                  </a:lnTo>
                  <a:lnTo>
                    <a:pt x="424" y="199"/>
                  </a:lnTo>
                  <a:lnTo>
                    <a:pt x="252" y="199"/>
                  </a:lnTo>
                  <a:lnTo>
                    <a:pt x="252" y="284"/>
                  </a:lnTo>
                  <a:close/>
                  <a:moveTo>
                    <a:pt x="285" y="232"/>
                  </a:moveTo>
                  <a:lnTo>
                    <a:pt x="394" y="232"/>
                  </a:lnTo>
                  <a:lnTo>
                    <a:pt x="394" y="284"/>
                  </a:lnTo>
                  <a:lnTo>
                    <a:pt x="394" y="316"/>
                  </a:lnTo>
                  <a:lnTo>
                    <a:pt x="394" y="347"/>
                  </a:lnTo>
                  <a:lnTo>
                    <a:pt x="285" y="347"/>
                  </a:lnTo>
                  <a:lnTo>
                    <a:pt x="285" y="316"/>
                  </a:lnTo>
                  <a:lnTo>
                    <a:pt x="285" y="284"/>
                  </a:lnTo>
                  <a:lnTo>
                    <a:pt x="285" y="232"/>
                  </a:lnTo>
                  <a:close/>
                  <a:moveTo>
                    <a:pt x="447" y="284"/>
                  </a:moveTo>
                  <a:lnTo>
                    <a:pt x="447" y="316"/>
                  </a:lnTo>
                  <a:lnTo>
                    <a:pt x="447" y="355"/>
                  </a:lnTo>
                  <a:lnTo>
                    <a:pt x="447" y="380"/>
                  </a:lnTo>
                  <a:lnTo>
                    <a:pt x="619" y="380"/>
                  </a:lnTo>
                  <a:lnTo>
                    <a:pt x="619" y="355"/>
                  </a:lnTo>
                  <a:lnTo>
                    <a:pt x="619" y="316"/>
                  </a:lnTo>
                  <a:lnTo>
                    <a:pt x="619" y="284"/>
                  </a:lnTo>
                  <a:lnTo>
                    <a:pt x="619" y="199"/>
                  </a:lnTo>
                  <a:lnTo>
                    <a:pt x="447" y="199"/>
                  </a:lnTo>
                  <a:lnTo>
                    <a:pt x="447" y="284"/>
                  </a:lnTo>
                  <a:close/>
                  <a:moveTo>
                    <a:pt x="480" y="232"/>
                  </a:moveTo>
                  <a:lnTo>
                    <a:pt x="589" y="232"/>
                  </a:lnTo>
                  <a:lnTo>
                    <a:pt x="589" y="284"/>
                  </a:lnTo>
                  <a:lnTo>
                    <a:pt x="589" y="316"/>
                  </a:lnTo>
                  <a:lnTo>
                    <a:pt x="589" y="347"/>
                  </a:lnTo>
                  <a:lnTo>
                    <a:pt x="480" y="347"/>
                  </a:lnTo>
                  <a:lnTo>
                    <a:pt x="480" y="316"/>
                  </a:lnTo>
                  <a:lnTo>
                    <a:pt x="480" y="284"/>
                  </a:lnTo>
                  <a:lnTo>
                    <a:pt x="480" y="232"/>
                  </a:lnTo>
                  <a:close/>
                </a:path>
              </a:pathLst>
            </a:custGeom>
            <a:solidFill>
              <a:schemeClr val="bg2">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Rectangle 74">
              <a:extLst>
                <a:ext uri="{FF2B5EF4-FFF2-40B4-BE49-F238E27FC236}">
                  <a16:creationId xmlns:a16="http://schemas.microsoft.com/office/drawing/2014/main" id="{1733EB85-E222-48BB-8251-B5A41F957401}"/>
                </a:ext>
              </a:extLst>
            </p:cNvPr>
            <p:cNvSpPr/>
            <p:nvPr/>
          </p:nvSpPr>
          <p:spPr>
            <a:xfrm>
              <a:off x="6590793" y="2674104"/>
              <a:ext cx="850698" cy="469962"/>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r>
                <a:rPr lang="en-SG" sz="1200" b="1">
                  <a:solidFill>
                    <a:schemeClr val="bg2">
                      <a:lumMod val="10000"/>
                    </a:schemeClr>
                  </a:solidFill>
                  <a:latin typeface="Arial"/>
                  <a:cs typeface="Arial"/>
                </a:rPr>
                <a:t>Power off first</a:t>
              </a:r>
              <a:endParaRPr lang="en-SG" sz="1200" b="1" dirty="0">
                <a:solidFill>
                  <a:schemeClr val="bg2">
                    <a:lumMod val="10000"/>
                  </a:schemeClr>
                </a:solidFill>
                <a:latin typeface="Arial"/>
                <a:cs typeface="Arial"/>
              </a:endParaRPr>
            </a:p>
          </p:txBody>
        </p:sp>
        <p:sp>
          <p:nvSpPr>
            <p:cNvPr id="76" name="Rectangle 75">
              <a:extLst>
                <a:ext uri="{FF2B5EF4-FFF2-40B4-BE49-F238E27FC236}">
                  <a16:creationId xmlns:a16="http://schemas.microsoft.com/office/drawing/2014/main" id="{B7170639-E9BB-4A2F-88DA-583833E7FDF3}"/>
                </a:ext>
              </a:extLst>
            </p:cNvPr>
            <p:cNvSpPr/>
            <p:nvPr/>
          </p:nvSpPr>
          <p:spPr>
            <a:xfrm>
              <a:off x="6590793" y="4040936"/>
              <a:ext cx="1008000" cy="576064"/>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r>
                <a:rPr lang="en-SG" sz="1400" b="1">
                  <a:solidFill>
                    <a:schemeClr val="bg2">
                      <a:lumMod val="10000"/>
                    </a:schemeClr>
                  </a:solidFill>
                  <a:latin typeface="Arial"/>
                  <a:cs typeface="Arial"/>
                </a:rPr>
                <a:t>Memory</a:t>
              </a:r>
              <a:endParaRPr lang="en-SG" sz="1400" b="1" dirty="0">
                <a:solidFill>
                  <a:schemeClr val="bg2">
                    <a:lumMod val="10000"/>
                  </a:schemeClr>
                </a:solidFill>
                <a:latin typeface="Arial"/>
                <a:cs typeface="Arial"/>
              </a:endParaRPr>
            </a:p>
          </p:txBody>
        </p:sp>
      </p:grpSp>
      <p:sp>
        <p:nvSpPr>
          <p:cNvPr id="5" name="Rectangle 4">
            <a:extLst>
              <a:ext uri="{FF2B5EF4-FFF2-40B4-BE49-F238E27FC236}">
                <a16:creationId xmlns:a16="http://schemas.microsoft.com/office/drawing/2014/main" id="{E795F7FE-275C-30D7-FE7D-FDAEDCFF8406}"/>
              </a:ext>
            </a:extLst>
          </p:cNvPr>
          <p:cNvSpPr/>
          <p:nvPr/>
        </p:nvSpPr>
        <p:spPr>
          <a:xfrm>
            <a:off x="10460675" y="4854848"/>
            <a:ext cx="1731325" cy="9412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400" dirty="0">
                <a:solidFill>
                  <a:schemeClr val="tx2"/>
                </a:solidFill>
              </a:rPr>
              <a:t>Need a stoke-take process as owners may not reply</a:t>
            </a:r>
          </a:p>
        </p:txBody>
      </p:sp>
      <p:sp>
        <p:nvSpPr>
          <p:cNvPr id="6" name="Rectangle 5">
            <a:extLst>
              <a:ext uri="{FF2B5EF4-FFF2-40B4-BE49-F238E27FC236}">
                <a16:creationId xmlns:a16="http://schemas.microsoft.com/office/drawing/2014/main" id="{12824026-95D2-31DB-5D7A-47B08C20CCF3}"/>
              </a:ext>
            </a:extLst>
          </p:cNvPr>
          <p:cNvSpPr/>
          <p:nvPr/>
        </p:nvSpPr>
        <p:spPr>
          <a:xfrm>
            <a:off x="5027078" y="6227450"/>
            <a:ext cx="5783542" cy="432048"/>
          </a:xfrm>
          <a:prstGeom prst="rect">
            <a:avLst/>
          </a:prstGeom>
          <a:noFill/>
          <a:ln>
            <a:noFill/>
          </a:ln>
        </p:spPr>
        <p:style>
          <a:lnRef idx="0">
            <a:scrgbClr r="0" g="0" b="0"/>
          </a:lnRef>
          <a:fillRef idx="0">
            <a:scrgbClr r="0" g="0" b="0"/>
          </a:fillRef>
          <a:effectRef idx="0">
            <a:scrgbClr r="0" g="0" b="0"/>
          </a:effectRef>
          <a:fontRef idx="minor">
            <a:schemeClr val="accent2"/>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400" dirty="0">
                <a:solidFill>
                  <a:schemeClr val="tx2"/>
                </a:solidFill>
              </a:rPr>
              <a:t>Move them here first, as fall back just in case you make a mistake</a:t>
            </a:r>
          </a:p>
        </p:txBody>
      </p:sp>
      <p:cxnSp>
        <p:nvCxnSpPr>
          <p:cNvPr id="9" name="Connector: Elbow 8">
            <a:extLst>
              <a:ext uri="{FF2B5EF4-FFF2-40B4-BE49-F238E27FC236}">
                <a16:creationId xmlns:a16="http://schemas.microsoft.com/office/drawing/2014/main" id="{5A42ED9D-8D63-FEE2-AC52-45C7E49600D4}"/>
              </a:ext>
            </a:extLst>
          </p:cNvPr>
          <p:cNvCxnSpPr>
            <a:stCxn id="70" idx="2"/>
            <a:endCxn id="40" idx="2"/>
          </p:cNvCxnSpPr>
          <p:nvPr/>
        </p:nvCxnSpPr>
        <p:spPr bwMode="gray">
          <a:xfrm rot="5400000" flipH="1">
            <a:off x="7591965" y="1865376"/>
            <a:ext cx="619034" cy="5382831"/>
          </a:xfrm>
          <a:prstGeom prst="bentConnector3">
            <a:avLst>
              <a:gd name="adj1" fmla="val -207877"/>
            </a:avLst>
          </a:prstGeom>
          <a:ln w="28575">
            <a:solidFill>
              <a:schemeClr val="accent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1" name="Connector: Elbow 10">
            <a:extLst>
              <a:ext uri="{FF2B5EF4-FFF2-40B4-BE49-F238E27FC236}">
                <a16:creationId xmlns:a16="http://schemas.microsoft.com/office/drawing/2014/main" id="{70C897CA-11F8-BBD1-E17D-A965D2601B2F}"/>
              </a:ext>
            </a:extLst>
          </p:cNvPr>
          <p:cNvCxnSpPr>
            <a:cxnSpLocks/>
            <a:stCxn id="60" idx="2"/>
            <a:endCxn id="40" idx="2"/>
          </p:cNvCxnSpPr>
          <p:nvPr/>
        </p:nvCxnSpPr>
        <p:spPr bwMode="gray">
          <a:xfrm rot="5400000" flipH="1">
            <a:off x="6694638" y="2762702"/>
            <a:ext cx="619034" cy="3588178"/>
          </a:xfrm>
          <a:prstGeom prst="bentConnector3">
            <a:avLst>
              <a:gd name="adj1" fmla="val -207504"/>
            </a:avLst>
          </a:prstGeom>
          <a:ln w="28575">
            <a:solidFill>
              <a:schemeClr val="accent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443C0531-511B-50BC-9BF0-8EDA35F52834}"/>
              </a:ext>
            </a:extLst>
          </p:cNvPr>
          <p:cNvCxnSpPr>
            <a:cxnSpLocks/>
            <a:stCxn id="52" idx="2"/>
            <a:endCxn id="40" idx="2"/>
          </p:cNvCxnSpPr>
          <p:nvPr/>
        </p:nvCxnSpPr>
        <p:spPr bwMode="gray">
          <a:xfrm rot="5400000" flipH="1">
            <a:off x="5800855" y="3656486"/>
            <a:ext cx="619034" cy="1800611"/>
          </a:xfrm>
          <a:prstGeom prst="bentConnector3">
            <a:avLst>
              <a:gd name="adj1" fmla="val -208249"/>
            </a:avLst>
          </a:prstGeom>
          <a:ln w="28575">
            <a:solidFill>
              <a:schemeClr val="accent1"/>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2624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A4C9F6-3DD7-478F-99D7-CA65244A60DA}"/>
              </a:ext>
            </a:extLst>
          </p:cNvPr>
          <p:cNvSpPr>
            <a:spLocks noGrp="1"/>
          </p:cNvSpPr>
          <p:nvPr>
            <p:ph sz="quarter" idx="14"/>
          </p:nvPr>
        </p:nvSpPr>
        <p:spPr/>
        <p:txBody>
          <a:bodyPr/>
          <a:lstStyle/>
          <a:p>
            <a:pPr>
              <a:spcBef>
                <a:spcPts val="600"/>
              </a:spcBef>
            </a:pPr>
            <a:r>
              <a:rPr lang="en-SG" sz="1100">
                <a:solidFill>
                  <a:schemeClr val="bg2">
                    <a:lumMod val="10000"/>
                  </a:schemeClr>
                </a:solidFill>
              </a:rPr>
              <a:t>+ Powered Off: has number of days powered off</a:t>
            </a:r>
          </a:p>
          <a:p>
            <a:pPr>
              <a:spcBef>
                <a:spcPts val="600"/>
              </a:spcBef>
            </a:pPr>
            <a:r>
              <a:rPr lang="en-SG" sz="1100">
                <a:solidFill>
                  <a:schemeClr val="bg2">
                    <a:lumMod val="10000"/>
                  </a:schemeClr>
                </a:solidFill>
              </a:rPr>
              <a:t>+ Idle: has number of days idle.</a:t>
            </a:r>
          </a:p>
          <a:p>
            <a:pPr>
              <a:spcBef>
                <a:spcPts val="600"/>
              </a:spcBef>
            </a:pPr>
            <a:r>
              <a:rPr lang="en-SG" sz="1100">
                <a:solidFill>
                  <a:schemeClr val="bg2">
                    <a:lumMod val="10000"/>
                  </a:schemeClr>
                </a:solidFill>
              </a:rPr>
              <a:t>+ Looks nice. % reclaimable are shown.</a:t>
            </a:r>
          </a:p>
          <a:p>
            <a:pPr>
              <a:spcBef>
                <a:spcPts val="600"/>
              </a:spcBef>
            </a:pPr>
            <a:r>
              <a:rPr lang="en-SG" sz="1100">
                <a:solidFill>
                  <a:schemeClr val="bg2">
                    <a:lumMod val="10000"/>
                  </a:schemeClr>
                </a:solidFill>
              </a:rPr>
              <a:t>+ Orphaned disks show actual file name, size and date last modified.</a:t>
            </a:r>
          </a:p>
        </p:txBody>
      </p:sp>
      <p:sp>
        <p:nvSpPr>
          <p:cNvPr id="4" name="Content Placeholder 3">
            <a:extLst>
              <a:ext uri="{FF2B5EF4-FFF2-40B4-BE49-F238E27FC236}">
                <a16:creationId xmlns:a16="http://schemas.microsoft.com/office/drawing/2014/main" id="{134C7D9A-1056-45C7-8B86-64B304CFBF28}"/>
              </a:ext>
            </a:extLst>
          </p:cNvPr>
          <p:cNvSpPr>
            <a:spLocks noGrp="1"/>
          </p:cNvSpPr>
          <p:nvPr>
            <p:ph sz="quarter" idx="16"/>
          </p:nvPr>
        </p:nvSpPr>
        <p:spPr/>
        <p:txBody>
          <a:bodyPr/>
          <a:lstStyle/>
          <a:p>
            <a:pPr>
              <a:spcBef>
                <a:spcPts val="600"/>
              </a:spcBef>
            </a:pPr>
            <a:r>
              <a:rPr lang="en-SG" sz="1100">
                <a:solidFill>
                  <a:schemeClr val="bg2">
                    <a:lumMod val="10000"/>
                  </a:schemeClr>
                </a:solidFill>
              </a:rPr>
              <a:t>+ Can see big picture. World level, not just DC level. Useful in large environment</a:t>
            </a:r>
          </a:p>
          <a:p>
            <a:pPr>
              <a:spcBef>
                <a:spcPts val="600"/>
              </a:spcBef>
            </a:pPr>
            <a:r>
              <a:rPr lang="en-SG" sz="1100">
                <a:solidFill>
                  <a:schemeClr val="bg2">
                    <a:lumMod val="10000"/>
                  </a:schemeClr>
                </a:solidFill>
              </a:rPr>
              <a:t>+ table value color coded. Visually easier to focus on the “big” one</a:t>
            </a:r>
          </a:p>
          <a:p>
            <a:pPr>
              <a:spcBef>
                <a:spcPts val="600"/>
              </a:spcBef>
            </a:pPr>
            <a:r>
              <a:rPr lang="en-SG" sz="1100">
                <a:solidFill>
                  <a:schemeClr val="bg2">
                    <a:lumMod val="10000"/>
                  </a:schemeClr>
                </a:solidFill>
              </a:rPr>
              <a:t>+ reclaimation context. You want to focus on clusters &amp; datastore running low </a:t>
            </a:r>
          </a:p>
          <a:p>
            <a:pPr>
              <a:spcBef>
                <a:spcPts val="600"/>
              </a:spcBef>
            </a:pPr>
            <a:r>
              <a:rPr lang="en-SG" sz="1100">
                <a:solidFill>
                  <a:schemeClr val="bg2">
                    <a:lumMod val="10000"/>
                  </a:schemeClr>
                </a:solidFill>
              </a:rPr>
              <a:t>+ Use distribution chart for better analysis</a:t>
            </a:r>
          </a:p>
          <a:p>
            <a:pPr>
              <a:spcBef>
                <a:spcPts val="600"/>
              </a:spcBef>
            </a:pPr>
            <a:r>
              <a:rPr lang="en-SG" sz="1100">
                <a:solidFill>
                  <a:schemeClr val="bg2">
                    <a:lumMod val="10000"/>
                  </a:schemeClr>
                </a:solidFill>
              </a:rPr>
              <a:t>+ can drive at DC or Cluster level</a:t>
            </a:r>
          </a:p>
          <a:p>
            <a:pPr>
              <a:spcBef>
                <a:spcPts val="600"/>
              </a:spcBef>
            </a:pPr>
            <a:r>
              <a:rPr lang="en-SG" sz="1100">
                <a:solidFill>
                  <a:schemeClr val="bg2">
                    <a:lumMod val="10000"/>
                  </a:schemeClr>
                </a:solidFill>
              </a:rPr>
              <a:t>+ Powered Off VM: location (datastore) is shown. Can sort by datastore.</a:t>
            </a:r>
          </a:p>
          <a:p>
            <a:pPr>
              <a:spcBef>
                <a:spcPts val="600"/>
              </a:spcBef>
            </a:pPr>
            <a:r>
              <a:rPr lang="en-SG" sz="1100">
                <a:solidFill>
                  <a:schemeClr val="bg2">
                    <a:lumMod val="10000"/>
                  </a:schemeClr>
                </a:solidFill>
              </a:rPr>
              <a:t>+ Snapshot: location (datastore) is shown. Can sort by datastore.</a:t>
            </a:r>
          </a:p>
          <a:p>
            <a:pPr>
              <a:spcBef>
                <a:spcPts val="600"/>
              </a:spcBef>
            </a:pPr>
            <a:r>
              <a:rPr lang="en-SG" sz="1100">
                <a:solidFill>
                  <a:schemeClr val="bg2">
                    <a:lumMod val="10000"/>
                  </a:schemeClr>
                </a:solidFill>
              </a:rPr>
              <a:t>+ Timeline. Can quickly cycle thru many VMs as it's on the same dashboard</a:t>
            </a:r>
          </a:p>
          <a:p>
            <a:pPr>
              <a:spcBef>
                <a:spcPts val="600"/>
              </a:spcBef>
            </a:pPr>
            <a:r>
              <a:rPr lang="en-SG" sz="1100">
                <a:solidFill>
                  <a:schemeClr val="bg2">
                    <a:lumMod val="10000"/>
                  </a:schemeClr>
                </a:solidFill>
              </a:rPr>
              <a:t>+ Shows context of VM</a:t>
            </a:r>
          </a:p>
          <a:p>
            <a:pPr>
              <a:spcBef>
                <a:spcPts val="600"/>
              </a:spcBef>
            </a:pPr>
            <a:r>
              <a:rPr lang="en-SG" sz="1100">
                <a:solidFill>
                  <a:schemeClr val="bg2">
                    <a:lumMod val="10000"/>
                  </a:schemeClr>
                </a:solidFill>
              </a:rPr>
              <a:t>+ can be customized as it's just a dashboard.</a:t>
            </a:r>
          </a:p>
        </p:txBody>
      </p:sp>
      <p:sp>
        <p:nvSpPr>
          <p:cNvPr id="5" name="Text Placeholder 4">
            <a:extLst>
              <a:ext uri="{FF2B5EF4-FFF2-40B4-BE49-F238E27FC236}">
                <a16:creationId xmlns:a16="http://schemas.microsoft.com/office/drawing/2014/main" id="{2FABC4EE-6A36-4887-992A-E28BECB05B23}"/>
              </a:ext>
            </a:extLst>
          </p:cNvPr>
          <p:cNvSpPr>
            <a:spLocks noGrp="1"/>
          </p:cNvSpPr>
          <p:nvPr>
            <p:ph type="body" sz="quarter" idx="17"/>
          </p:nvPr>
        </p:nvSpPr>
        <p:spPr/>
        <p:txBody>
          <a:bodyPr/>
          <a:lstStyle/>
          <a:p>
            <a:r>
              <a:rPr lang="en-SG"/>
              <a:t>Page</a:t>
            </a:r>
          </a:p>
        </p:txBody>
      </p:sp>
      <p:sp>
        <p:nvSpPr>
          <p:cNvPr id="6" name="Text Placeholder 5">
            <a:extLst>
              <a:ext uri="{FF2B5EF4-FFF2-40B4-BE49-F238E27FC236}">
                <a16:creationId xmlns:a16="http://schemas.microsoft.com/office/drawing/2014/main" id="{5A8F5DA6-5F29-4199-AF60-7C7EC8EB4EC0}"/>
              </a:ext>
            </a:extLst>
          </p:cNvPr>
          <p:cNvSpPr>
            <a:spLocks noGrp="1"/>
          </p:cNvSpPr>
          <p:nvPr>
            <p:ph type="body" sz="quarter" idx="18"/>
          </p:nvPr>
        </p:nvSpPr>
        <p:spPr/>
        <p:txBody>
          <a:bodyPr/>
          <a:lstStyle/>
          <a:p>
            <a:r>
              <a:rPr lang="en-SG"/>
              <a:t>Dashboard</a:t>
            </a:r>
          </a:p>
        </p:txBody>
      </p:sp>
      <p:sp>
        <p:nvSpPr>
          <p:cNvPr id="7" name="Title 6">
            <a:extLst>
              <a:ext uri="{FF2B5EF4-FFF2-40B4-BE49-F238E27FC236}">
                <a16:creationId xmlns:a16="http://schemas.microsoft.com/office/drawing/2014/main" id="{3D188B03-F479-4FF3-B105-0F0314D925AF}"/>
              </a:ext>
            </a:extLst>
          </p:cNvPr>
          <p:cNvSpPr>
            <a:spLocks noGrp="1"/>
          </p:cNvSpPr>
          <p:nvPr>
            <p:ph type="title"/>
          </p:nvPr>
        </p:nvSpPr>
        <p:spPr/>
        <p:txBody>
          <a:bodyPr/>
          <a:lstStyle/>
          <a:p>
            <a:r>
              <a:rPr lang="en-SG"/>
              <a:t>Reclamation</a:t>
            </a:r>
          </a:p>
        </p:txBody>
      </p:sp>
      <p:sp>
        <p:nvSpPr>
          <p:cNvPr id="8" name="Subtitle 7">
            <a:extLst>
              <a:ext uri="{FF2B5EF4-FFF2-40B4-BE49-F238E27FC236}">
                <a16:creationId xmlns:a16="http://schemas.microsoft.com/office/drawing/2014/main" id="{866EB858-8073-4ADD-B644-F2CD2D560F18}"/>
              </a:ext>
            </a:extLst>
          </p:cNvPr>
          <p:cNvSpPr>
            <a:spLocks noGrp="1"/>
          </p:cNvSpPr>
          <p:nvPr>
            <p:ph type="subTitle" idx="10"/>
          </p:nvPr>
        </p:nvSpPr>
        <p:spPr/>
        <p:txBody>
          <a:bodyPr/>
          <a:lstStyle/>
          <a:p>
            <a:r>
              <a:rPr lang="en-SG"/>
              <a:t>Synergy with the Reclamation page</a:t>
            </a:r>
          </a:p>
        </p:txBody>
      </p:sp>
      <p:pic>
        <p:nvPicPr>
          <p:cNvPr id="9" name="Picture 8">
            <a:extLst>
              <a:ext uri="{FF2B5EF4-FFF2-40B4-BE49-F238E27FC236}">
                <a16:creationId xmlns:a16="http://schemas.microsoft.com/office/drawing/2014/main" id="{561FA273-A18B-4BDA-96F5-33F88DC06616}"/>
              </a:ext>
            </a:extLst>
          </p:cNvPr>
          <p:cNvPicPr>
            <a:picLocks noChangeAspect="1"/>
          </p:cNvPicPr>
          <p:nvPr/>
        </p:nvPicPr>
        <p:blipFill>
          <a:blip r:embed="rId2"/>
          <a:stretch>
            <a:fillRect/>
          </a:stretch>
        </p:blipFill>
        <p:spPr>
          <a:xfrm>
            <a:off x="731394" y="3885623"/>
            <a:ext cx="4392605" cy="2926456"/>
          </a:xfrm>
          <a:prstGeom prst="rect">
            <a:avLst/>
          </a:prstGeom>
        </p:spPr>
      </p:pic>
    </p:spTree>
    <p:extLst>
      <p:ext uri="{BB962C8B-B14F-4D97-AF65-F5344CB8AC3E}">
        <p14:creationId xmlns:p14="http://schemas.microsoft.com/office/powerpoint/2010/main" val="2183295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0FD307C-DEB4-468C-8B46-0C3585FCB1BF}"/>
              </a:ext>
            </a:extLst>
          </p:cNvPr>
          <p:cNvSpPr txBox="1">
            <a:spLocks/>
          </p:cNvSpPr>
          <p:nvPr/>
        </p:nvSpPr>
        <p:spPr>
          <a:xfrm>
            <a:off x="-19473" y="1058044"/>
            <a:ext cx="1668000" cy="513000"/>
          </a:xfrm>
          <a:prstGeom prst="rect">
            <a:avLst/>
          </a:prstGeom>
        </p:spPr>
        <p:style>
          <a:lnRef idx="0">
            <a:schemeClr val="accent2"/>
          </a:lnRef>
          <a:fillRef idx="3">
            <a:schemeClr val="accent2"/>
          </a:fillRef>
          <a:effectRef idx="3">
            <a:schemeClr val="accent2"/>
          </a:effectRef>
          <a:fontRef idx="minor">
            <a:schemeClr val="lt1"/>
          </a:fontRef>
        </p:style>
        <p:txBody>
          <a:bodyPr vert="horz" wrap="none" lIns="0" tIns="0" rIns="0" bIns="0" rtlCol="0" anchor="ctr">
            <a:noAutofit/>
          </a:bodyPr>
          <a:lstStyle>
            <a:lvl1pPr algn="l" defTabSz="914400" rtl="0" eaLnBrk="1" latinLnBrk="0" hangingPunct="1">
              <a:lnSpc>
                <a:spcPct val="90000"/>
              </a:lnSpc>
              <a:spcBef>
                <a:spcPct val="0"/>
              </a:spcBef>
              <a:buNone/>
              <a:defRPr sz="2800" b="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SG" sz="2400" b="1">
                <a:solidFill>
                  <a:schemeClr val="lt1"/>
                </a:solidFill>
                <a:latin typeface="+mn-lt"/>
                <a:ea typeface="+mn-ea"/>
                <a:cs typeface="+mn-cs"/>
              </a:rPr>
              <a:t>Reclaim</a:t>
            </a:r>
            <a:endParaRPr lang="en-SG" sz="2400" b="1"/>
          </a:p>
        </p:txBody>
      </p:sp>
      <p:pic>
        <p:nvPicPr>
          <p:cNvPr id="5" name="Picture 4">
            <a:extLst>
              <a:ext uri="{FF2B5EF4-FFF2-40B4-BE49-F238E27FC236}">
                <a16:creationId xmlns:a16="http://schemas.microsoft.com/office/drawing/2014/main" id="{D928CC4A-DF72-4787-9C86-BC0A895F320B}"/>
              </a:ext>
            </a:extLst>
          </p:cNvPr>
          <p:cNvPicPr>
            <a:picLocks noChangeAspect="1"/>
          </p:cNvPicPr>
          <p:nvPr/>
        </p:nvPicPr>
        <p:blipFill>
          <a:blip r:embed="rId3"/>
          <a:stretch>
            <a:fillRect/>
          </a:stretch>
        </p:blipFill>
        <p:spPr>
          <a:xfrm>
            <a:off x="3897770" y="-2628"/>
            <a:ext cx="6773350" cy="4916373"/>
          </a:xfrm>
          <a:prstGeom prst="rect">
            <a:avLst/>
          </a:prstGeom>
        </p:spPr>
      </p:pic>
      <p:pic>
        <p:nvPicPr>
          <p:cNvPr id="7" name="Picture 6">
            <a:extLst>
              <a:ext uri="{FF2B5EF4-FFF2-40B4-BE49-F238E27FC236}">
                <a16:creationId xmlns:a16="http://schemas.microsoft.com/office/drawing/2014/main" id="{D6D3404A-FF26-46DE-AE73-0DEB033A81A9}"/>
              </a:ext>
            </a:extLst>
          </p:cNvPr>
          <p:cNvPicPr>
            <a:picLocks noChangeAspect="1"/>
          </p:cNvPicPr>
          <p:nvPr/>
        </p:nvPicPr>
        <p:blipFill>
          <a:blip r:embed="rId4"/>
          <a:stretch>
            <a:fillRect/>
          </a:stretch>
        </p:blipFill>
        <p:spPr>
          <a:xfrm>
            <a:off x="3905973" y="4913745"/>
            <a:ext cx="6756944" cy="1951172"/>
          </a:xfrm>
          <a:prstGeom prst="rect">
            <a:avLst/>
          </a:prstGeom>
        </p:spPr>
      </p:pic>
      <p:sp>
        <p:nvSpPr>
          <p:cNvPr id="8" name="Rectangle 7">
            <a:extLst>
              <a:ext uri="{FF2B5EF4-FFF2-40B4-BE49-F238E27FC236}">
                <a16:creationId xmlns:a16="http://schemas.microsoft.com/office/drawing/2014/main" id="{6DC7E6C0-77BD-497B-AE81-0E67C6C06C95}"/>
              </a:ext>
            </a:extLst>
          </p:cNvPr>
          <p:cNvSpPr/>
          <p:nvPr/>
        </p:nvSpPr>
        <p:spPr>
          <a:xfrm>
            <a:off x="2424001" y="12918"/>
            <a:ext cx="8254202" cy="583632"/>
          </a:xfrm>
          <a:prstGeom prst="rect">
            <a:avLst/>
          </a:prstGeom>
          <a:solidFill>
            <a:schemeClr val="accent3">
              <a:lumMod val="20000"/>
              <a:lumOff val="80000"/>
              <a:alpha val="50000"/>
            </a:schemeClr>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1600" b="1">
                <a:solidFill>
                  <a:schemeClr val="bg2">
                    <a:lumMod val="10000"/>
                  </a:schemeClr>
                </a:solidFill>
              </a:rPr>
              <a:t>Overall </a:t>
            </a:r>
          </a:p>
          <a:p>
            <a:pPr>
              <a:spcAft>
                <a:spcPts val="600"/>
              </a:spcAft>
            </a:pPr>
            <a:r>
              <a:rPr lang="en-SG" sz="1600" b="1">
                <a:solidFill>
                  <a:schemeClr val="bg2">
                    <a:lumMod val="10000"/>
                  </a:schemeClr>
                </a:solidFill>
              </a:rPr>
              <a:t>Analysis</a:t>
            </a:r>
          </a:p>
        </p:txBody>
      </p:sp>
      <p:sp>
        <p:nvSpPr>
          <p:cNvPr id="9" name="Rectangle 8">
            <a:extLst>
              <a:ext uri="{FF2B5EF4-FFF2-40B4-BE49-F238E27FC236}">
                <a16:creationId xmlns:a16="http://schemas.microsoft.com/office/drawing/2014/main" id="{044DEFD5-7CEC-4263-92A6-99309E660602}"/>
              </a:ext>
            </a:extLst>
          </p:cNvPr>
          <p:cNvSpPr/>
          <p:nvPr/>
        </p:nvSpPr>
        <p:spPr>
          <a:xfrm>
            <a:off x="2424001" y="596550"/>
            <a:ext cx="8254202" cy="2327825"/>
          </a:xfrm>
          <a:prstGeom prst="rect">
            <a:avLst/>
          </a:prstGeom>
          <a:solidFill>
            <a:schemeClr val="accent3">
              <a:lumMod val="20000"/>
              <a:lumOff val="80000"/>
              <a:alpha val="50000"/>
            </a:schemeClr>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1600" b="1">
                <a:solidFill>
                  <a:schemeClr val="bg2">
                    <a:lumMod val="10000"/>
                  </a:schemeClr>
                </a:solidFill>
              </a:rPr>
              <a:t>Selector</a:t>
            </a:r>
          </a:p>
          <a:p>
            <a:pPr>
              <a:spcAft>
                <a:spcPts val="600"/>
              </a:spcAft>
            </a:pPr>
            <a:endParaRPr lang="en-SG" sz="1600" b="1">
              <a:solidFill>
                <a:schemeClr val="bg2">
                  <a:lumMod val="10000"/>
                </a:schemeClr>
              </a:solidFill>
            </a:endParaRPr>
          </a:p>
          <a:p>
            <a:pPr>
              <a:spcAft>
                <a:spcPts val="600"/>
              </a:spcAft>
            </a:pPr>
            <a:endParaRPr lang="en-SG" sz="1600" b="1">
              <a:solidFill>
                <a:schemeClr val="bg2">
                  <a:lumMod val="10000"/>
                </a:schemeClr>
              </a:solidFill>
            </a:endParaRPr>
          </a:p>
          <a:p>
            <a:pPr>
              <a:spcAft>
                <a:spcPts val="600"/>
              </a:spcAft>
            </a:pPr>
            <a:endParaRPr lang="en-SG" sz="1600" b="1">
              <a:solidFill>
                <a:schemeClr val="bg2">
                  <a:lumMod val="10000"/>
                </a:schemeClr>
              </a:solidFill>
            </a:endParaRPr>
          </a:p>
          <a:p>
            <a:pPr>
              <a:spcAft>
                <a:spcPts val="600"/>
              </a:spcAft>
            </a:pPr>
            <a:r>
              <a:rPr lang="en-SG" sz="1600" b="1">
                <a:solidFill>
                  <a:schemeClr val="bg2">
                    <a:lumMod val="10000"/>
                  </a:schemeClr>
                </a:solidFill>
              </a:rPr>
              <a:t>Analysis</a:t>
            </a:r>
          </a:p>
        </p:txBody>
      </p:sp>
      <p:sp>
        <p:nvSpPr>
          <p:cNvPr id="10" name="Rectangle 9">
            <a:extLst>
              <a:ext uri="{FF2B5EF4-FFF2-40B4-BE49-F238E27FC236}">
                <a16:creationId xmlns:a16="http://schemas.microsoft.com/office/drawing/2014/main" id="{B55309BC-1B67-4874-8D34-547A966B623B}"/>
              </a:ext>
            </a:extLst>
          </p:cNvPr>
          <p:cNvSpPr/>
          <p:nvPr/>
        </p:nvSpPr>
        <p:spPr>
          <a:xfrm>
            <a:off x="2424001" y="2924375"/>
            <a:ext cx="8254202" cy="1989370"/>
          </a:xfrm>
          <a:prstGeom prst="rect">
            <a:avLst/>
          </a:prstGeom>
          <a:solidFill>
            <a:schemeClr val="accent3">
              <a:lumMod val="20000"/>
              <a:lumOff val="80000"/>
              <a:alpha val="50000"/>
            </a:schemeClr>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1600" b="1">
                <a:solidFill>
                  <a:schemeClr val="bg2">
                    <a:lumMod val="10000"/>
                  </a:schemeClr>
                </a:solidFill>
              </a:rPr>
              <a:t>VMs </a:t>
            </a:r>
          </a:p>
        </p:txBody>
      </p:sp>
      <p:sp>
        <p:nvSpPr>
          <p:cNvPr id="11" name="Rectangle 10">
            <a:extLst>
              <a:ext uri="{FF2B5EF4-FFF2-40B4-BE49-F238E27FC236}">
                <a16:creationId xmlns:a16="http://schemas.microsoft.com/office/drawing/2014/main" id="{577BA9F5-77CC-4185-B732-FB7C72247395}"/>
              </a:ext>
            </a:extLst>
          </p:cNvPr>
          <p:cNvSpPr/>
          <p:nvPr/>
        </p:nvSpPr>
        <p:spPr>
          <a:xfrm>
            <a:off x="2424001" y="4913745"/>
            <a:ext cx="8254202" cy="989145"/>
          </a:xfrm>
          <a:prstGeom prst="rect">
            <a:avLst/>
          </a:prstGeom>
          <a:solidFill>
            <a:schemeClr val="accent3">
              <a:lumMod val="20000"/>
              <a:lumOff val="80000"/>
              <a:alpha val="50000"/>
            </a:schemeClr>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1600" b="1">
                <a:solidFill>
                  <a:schemeClr val="bg2">
                    <a:lumMod val="10000"/>
                  </a:schemeClr>
                </a:solidFill>
              </a:rPr>
              <a:t>Trends </a:t>
            </a:r>
          </a:p>
        </p:txBody>
      </p:sp>
      <p:sp>
        <p:nvSpPr>
          <p:cNvPr id="12" name="Rectangle 11">
            <a:extLst>
              <a:ext uri="{FF2B5EF4-FFF2-40B4-BE49-F238E27FC236}">
                <a16:creationId xmlns:a16="http://schemas.microsoft.com/office/drawing/2014/main" id="{C6DFAA5A-CA1A-432B-978B-5D0D1A8DBBB0}"/>
              </a:ext>
            </a:extLst>
          </p:cNvPr>
          <p:cNvSpPr/>
          <p:nvPr/>
        </p:nvSpPr>
        <p:spPr>
          <a:xfrm>
            <a:off x="2424001" y="5902890"/>
            <a:ext cx="8254202" cy="932082"/>
          </a:xfrm>
          <a:prstGeom prst="rect">
            <a:avLst/>
          </a:prstGeom>
          <a:solidFill>
            <a:schemeClr val="accent3">
              <a:lumMod val="20000"/>
              <a:lumOff val="80000"/>
              <a:alpha val="50000"/>
            </a:schemeClr>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1600" b="1">
                <a:solidFill>
                  <a:schemeClr val="bg2">
                    <a:lumMod val="10000"/>
                  </a:schemeClr>
                </a:solidFill>
              </a:rPr>
              <a:t>Configuration </a:t>
            </a:r>
          </a:p>
        </p:txBody>
      </p:sp>
    </p:spTree>
    <p:extLst>
      <p:ext uri="{BB962C8B-B14F-4D97-AF65-F5344CB8AC3E}">
        <p14:creationId xmlns:p14="http://schemas.microsoft.com/office/powerpoint/2010/main" val="3095769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16ABB-A945-435E-3DC8-47DC49BC8B76}"/>
              </a:ext>
            </a:extLst>
          </p:cNvPr>
          <p:cNvSpPr>
            <a:spLocks noGrp="1"/>
          </p:cNvSpPr>
          <p:nvPr>
            <p:ph type="title"/>
          </p:nvPr>
        </p:nvSpPr>
        <p:spPr/>
        <p:txBody>
          <a:bodyPr/>
          <a:lstStyle/>
          <a:p>
            <a:r>
              <a:rPr lang="en-US" dirty="0"/>
              <a:t>Capacity Management with no Chargeback</a:t>
            </a:r>
          </a:p>
        </p:txBody>
      </p:sp>
      <p:sp>
        <p:nvSpPr>
          <p:cNvPr id="3" name="Subtitle 2">
            <a:extLst>
              <a:ext uri="{FF2B5EF4-FFF2-40B4-BE49-F238E27FC236}">
                <a16:creationId xmlns:a16="http://schemas.microsoft.com/office/drawing/2014/main" id="{86A43A6D-86D4-7A80-E9E2-0E8570AD8BD4}"/>
              </a:ext>
            </a:extLst>
          </p:cNvPr>
          <p:cNvSpPr>
            <a:spLocks noGrp="1"/>
          </p:cNvSpPr>
          <p:nvPr>
            <p:ph type="subTitle" idx="10"/>
          </p:nvPr>
        </p:nvSpPr>
        <p:spPr/>
        <p:txBody>
          <a:bodyPr/>
          <a:lstStyle/>
          <a:p>
            <a:r>
              <a:rPr lang="en-US" dirty="0"/>
              <a:t>When resource is free, alter capacity management approach</a:t>
            </a:r>
          </a:p>
        </p:txBody>
      </p:sp>
      <p:sp>
        <p:nvSpPr>
          <p:cNvPr id="4" name="Content Placeholder 3">
            <a:extLst>
              <a:ext uri="{FF2B5EF4-FFF2-40B4-BE49-F238E27FC236}">
                <a16:creationId xmlns:a16="http://schemas.microsoft.com/office/drawing/2014/main" id="{8806C35B-1FB3-44CF-C9BC-E36881AF4156}"/>
              </a:ext>
            </a:extLst>
          </p:cNvPr>
          <p:cNvSpPr>
            <a:spLocks noGrp="1"/>
          </p:cNvSpPr>
          <p:nvPr>
            <p:ph sz="quarter" idx="14"/>
          </p:nvPr>
        </p:nvSpPr>
        <p:spPr/>
        <p:txBody>
          <a:bodyPr/>
          <a:lstStyle/>
          <a:p>
            <a:r>
              <a:rPr lang="en-US" dirty="0"/>
              <a:t>Pricing </a:t>
            </a:r>
          </a:p>
          <a:p>
            <a:pPr lvl="1"/>
            <a:r>
              <a:rPr lang="en-US" dirty="0"/>
              <a:t>Since it’s free, class of service is done via business justification. Typically, Prod and Non-Prod environment are 2 different classes. </a:t>
            </a:r>
          </a:p>
          <a:p>
            <a:pPr lvl="1"/>
            <a:r>
              <a:rPr lang="en-US" dirty="0"/>
              <a:t>Within production, there are typically 2 sub-classes, as not all applications are mission critical. In smaller environment where we do not have separate clusters, how do you distinguish Mission Critical vs Non MC?</a:t>
            </a:r>
          </a:p>
          <a:p>
            <a:pPr lvl="2"/>
            <a:r>
              <a:rPr lang="en-US" dirty="0"/>
              <a:t>Availability: higher priority restart, more frequent replication</a:t>
            </a:r>
          </a:p>
          <a:p>
            <a:pPr lvl="2"/>
            <a:r>
              <a:rPr lang="en-US" dirty="0"/>
              <a:t>Performance: higher reservation (~2x higher). Reservation &amp; share creates operational overhead if you do not reserve 100%</a:t>
            </a:r>
          </a:p>
          <a:p>
            <a:r>
              <a:rPr lang="en-US" dirty="0"/>
              <a:t>Demand Management</a:t>
            </a:r>
          </a:p>
          <a:p>
            <a:pPr lvl="1"/>
            <a:r>
              <a:rPr lang="en-US" dirty="0"/>
              <a:t>Stress Test</a:t>
            </a:r>
          </a:p>
          <a:p>
            <a:pPr lvl="2"/>
            <a:r>
              <a:rPr lang="en-US" dirty="0"/>
              <a:t>A critical application going live may need to simulate their full load. This scalability test can’t be performed in production. </a:t>
            </a:r>
          </a:p>
          <a:p>
            <a:pPr lvl="2"/>
            <a:r>
              <a:rPr lang="en-US" dirty="0"/>
              <a:t>Ideal solution is to triple purpose the DR Site. It’s DR + Dev + Test. The test includes scalability test.</a:t>
            </a:r>
          </a:p>
          <a:p>
            <a:pPr lvl="2"/>
            <a:r>
              <a:rPr lang="en-US" dirty="0"/>
              <a:t>If not possible, then burst to cloud, as it’s temporary workload. </a:t>
            </a:r>
          </a:p>
          <a:p>
            <a:pPr lvl="1"/>
            <a:r>
              <a:rPr lang="en-US" dirty="0"/>
              <a:t>Oversized VM</a:t>
            </a:r>
          </a:p>
          <a:p>
            <a:pPr lvl="2"/>
            <a:r>
              <a:rPr lang="en-US" dirty="0"/>
              <a:t>Since VM is free, reclaiming from app team is harder. The approach should be driven by VM performance, not IaaS capacity. The former is relevant to VM Owner, the later is not.</a:t>
            </a:r>
          </a:p>
          <a:p>
            <a:pPr lvl="2"/>
            <a:r>
              <a:rPr lang="en-US" dirty="0"/>
              <a:t>Aggressive reclamation from oversized VM can result in application developers playing creative, generating dummy workload during quiet hours. This is impossible to distinguish from real workload</a:t>
            </a:r>
          </a:p>
          <a:p>
            <a:pPr lvl="1"/>
            <a:r>
              <a:rPr lang="en-US" dirty="0"/>
              <a:t>VM Sizing</a:t>
            </a:r>
          </a:p>
          <a:p>
            <a:pPr lvl="2"/>
            <a:r>
              <a:rPr lang="en-US" dirty="0"/>
              <a:t>Since VM is free, Infra team has to play the custodian of the shared IaaS. They size the VM, at least the initial sizing.</a:t>
            </a:r>
          </a:p>
          <a:p>
            <a:pPr lvl="1"/>
            <a:endParaRPr lang="en-US" dirty="0"/>
          </a:p>
        </p:txBody>
      </p:sp>
    </p:spTree>
    <p:extLst>
      <p:ext uri="{BB962C8B-B14F-4D97-AF65-F5344CB8AC3E}">
        <p14:creationId xmlns:p14="http://schemas.microsoft.com/office/powerpoint/2010/main" val="49769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8" y="-1723649"/>
            <a:ext cx="13944952" cy="9295818"/>
          </a:xfrm>
          <a:prstGeom prst="rect">
            <a:avLst/>
          </a:prstGeom>
        </p:spPr>
      </p:pic>
      <p:sp>
        <p:nvSpPr>
          <p:cNvPr id="2" name="Rectangle 1"/>
          <p:cNvSpPr/>
          <p:nvPr/>
        </p:nvSpPr>
        <p:spPr>
          <a:xfrm>
            <a:off x="1589" y="-26950"/>
            <a:ext cx="12780335" cy="6884950"/>
          </a:xfrm>
          <a:prstGeom prst="rect">
            <a:avLst/>
          </a:prstGeom>
          <a:solidFill>
            <a:schemeClr val="tx2">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SG" dirty="0">
              <a:solidFill>
                <a:prstClr val="white"/>
              </a:solidFill>
              <a:latin typeface="Arial"/>
            </a:endParaRPr>
          </a:p>
        </p:txBody>
      </p:sp>
      <p:sp>
        <p:nvSpPr>
          <p:cNvPr id="22" name="Slide Number Placeholder 4"/>
          <p:cNvSpPr>
            <a:spLocks noGrp="1"/>
          </p:cNvSpPr>
          <p:nvPr>
            <p:ph type="sldNum" sz="quarter" idx="12"/>
          </p:nvPr>
        </p:nvSpPr>
        <p:spPr/>
        <p:txBody>
          <a:bodyPr/>
          <a:lstStyle/>
          <a:p>
            <a:pPr algn="ctr">
              <a:defRPr/>
            </a:pPr>
            <a:fld id="{6EA6D8CF-3CDE-4807-BCD2-C9F2B831AAA5}" type="slidenum">
              <a:rPr lang="en-US" sz="1000">
                <a:solidFill>
                  <a:prstClr val="white"/>
                </a:solidFill>
                <a:latin typeface="Arial"/>
              </a:rPr>
              <a:pPr algn="ctr">
                <a:defRPr/>
              </a:pPr>
              <a:t>88</a:t>
            </a:fld>
            <a:endParaRPr lang="en-US" sz="1000">
              <a:solidFill>
                <a:prstClr val="white"/>
              </a:solidFill>
              <a:latin typeface="Arial"/>
            </a:endParaRPr>
          </a:p>
        </p:txBody>
      </p:sp>
      <p:sp>
        <p:nvSpPr>
          <p:cNvPr id="6" name="Rectangle 5"/>
          <p:cNvSpPr/>
          <p:nvPr/>
        </p:nvSpPr>
        <p:spPr>
          <a:xfrm>
            <a:off x="4378756" y="1711484"/>
            <a:ext cx="3401215" cy="1881546"/>
          </a:xfrm>
          <a:prstGeom prst="rect">
            <a:avLst/>
          </a:prstGeom>
          <a:solidFill>
            <a:schemeClr val="tx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91387" tIns="45693" rIns="91387" bIns="45693" rtlCol="0" anchor="ctr"/>
          <a:lstStyle/>
          <a:p>
            <a:pPr algn="ctr">
              <a:defRPr/>
            </a:pPr>
            <a:endParaRPr lang="en-US" sz="500" dirty="0">
              <a:solidFill>
                <a:prstClr val="white"/>
              </a:solidFill>
              <a:latin typeface="Arial"/>
            </a:endParaRPr>
          </a:p>
        </p:txBody>
      </p:sp>
      <p:sp>
        <p:nvSpPr>
          <p:cNvPr id="7" name="Rectangle 6"/>
          <p:cNvSpPr/>
          <p:nvPr/>
        </p:nvSpPr>
        <p:spPr>
          <a:xfrm>
            <a:off x="4505191" y="2015942"/>
            <a:ext cx="3148344" cy="276999"/>
          </a:xfrm>
          <a:prstGeom prst="rect">
            <a:avLst/>
          </a:prstGeom>
        </p:spPr>
        <p:txBody>
          <a:bodyPr wrap="square">
            <a:spAutoFit/>
          </a:bodyPr>
          <a:lstStyle/>
          <a:p>
            <a:pPr algn="ctr">
              <a:spcAft>
                <a:spcPts val="450"/>
              </a:spcAft>
              <a:defRPr/>
            </a:pPr>
            <a:endParaRPr lang="en-US" sz="1200" dirty="0">
              <a:solidFill>
                <a:prstClr val="white"/>
              </a:solidFill>
              <a:latin typeface="Arial"/>
            </a:endParaRPr>
          </a:p>
        </p:txBody>
      </p:sp>
      <p:sp>
        <p:nvSpPr>
          <p:cNvPr id="8" name="Rectangle 7"/>
          <p:cNvSpPr/>
          <p:nvPr/>
        </p:nvSpPr>
        <p:spPr>
          <a:xfrm>
            <a:off x="4471033" y="2142926"/>
            <a:ext cx="3313190" cy="1079783"/>
          </a:xfrm>
          <a:prstGeom prst="rect">
            <a:avLst/>
          </a:prstGeom>
        </p:spPr>
        <p:txBody>
          <a:bodyPr wrap="square">
            <a:spAutoFit/>
          </a:bodyPr>
          <a:lstStyle/>
          <a:p>
            <a:pPr>
              <a:spcAft>
                <a:spcPts val="450"/>
              </a:spcAft>
              <a:defRPr/>
            </a:pPr>
            <a:r>
              <a:rPr lang="en-SG" sz="1500">
                <a:solidFill>
                  <a:prstClr val="white"/>
                </a:solidFill>
                <a:latin typeface="Arial"/>
              </a:rPr>
              <a:t>What’s the performance? How is Storage as a Service delivering?</a:t>
            </a:r>
          </a:p>
          <a:p>
            <a:pPr>
              <a:spcAft>
                <a:spcPts val="450"/>
              </a:spcAft>
              <a:defRPr/>
            </a:pPr>
            <a:r>
              <a:rPr lang="en-SG" sz="1500">
                <a:solidFill>
                  <a:prstClr val="white"/>
                </a:solidFill>
                <a:latin typeface="Arial"/>
              </a:rPr>
              <a:t>If it’s below SLA, which VMs and ESXi are affected?</a:t>
            </a:r>
          </a:p>
        </p:txBody>
      </p:sp>
      <p:sp>
        <p:nvSpPr>
          <p:cNvPr id="9" name="Rectangle 8"/>
          <p:cNvSpPr/>
          <p:nvPr/>
        </p:nvSpPr>
        <p:spPr>
          <a:xfrm>
            <a:off x="4455757" y="1759837"/>
            <a:ext cx="3182501" cy="430887"/>
          </a:xfrm>
          <a:prstGeom prst="rect">
            <a:avLst/>
          </a:prstGeom>
        </p:spPr>
        <p:txBody>
          <a:bodyPr wrap="square">
            <a:spAutoFit/>
          </a:bodyPr>
          <a:lstStyle/>
          <a:p>
            <a:pPr>
              <a:spcAft>
                <a:spcPts val="450"/>
              </a:spcAft>
              <a:defRPr/>
            </a:pPr>
            <a:r>
              <a:rPr lang="en-US" sz="2200" b="1">
                <a:solidFill>
                  <a:srgbClr val="006990"/>
                </a:solidFill>
                <a:latin typeface="Arial"/>
              </a:rPr>
              <a:t>Performance</a:t>
            </a:r>
            <a:endParaRPr lang="en-IN" sz="2200" b="1" dirty="0">
              <a:solidFill>
                <a:srgbClr val="006990"/>
              </a:solidFill>
              <a:latin typeface="Arial"/>
            </a:endParaRPr>
          </a:p>
        </p:txBody>
      </p:sp>
      <p:cxnSp>
        <p:nvCxnSpPr>
          <p:cNvPr id="29" name="Straight Connector 28"/>
          <p:cNvCxnSpPr>
            <a:cxnSpLocks/>
          </p:cNvCxnSpPr>
          <p:nvPr/>
        </p:nvCxnSpPr>
        <p:spPr>
          <a:xfrm>
            <a:off x="4374503" y="1720615"/>
            <a:ext cx="3409721" cy="0"/>
          </a:xfrm>
          <a:prstGeom prst="line">
            <a:avLst/>
          </a:prstGeom>
          <a:ln w="57150">
            <a:solidFill>
              <a:schemeClr val="accent3"/>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8147339" y="1700808"/>
            <a:ext cx="3401215" cy="1881546"/>
          </a:xfrm>
          <a:prstGeom prst="rect">
            <a:avLst/>
          </a:prstGeom>
          <a:solidFill>
            <a:schemeClr val="tx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91387" tIns="45693" rIns="91387" bIns="45693" rtlCol="0" anchor="ctr"/>
          <a:lstStyle/>
          <a:p>
            <a:pPr algn="ctr">
              <a:defRPr/>
            </a:pPr>
            <a:endParaRPr lang="en-US" sz="500" dirty="0">
              <a:solidFill>
                <a:prstClr val="white"/>
              </a:solidFill>
              <a:latin typeface="Arial"/>
            </a:endParaRPr>
          </a:p>
        </p:txBody>
      </p:sp>
      <p:sp>
        <p:nvSpPr>
          <p:cNvPr id="26" name="Rectangle 25"/>
          <p:cNvSpPr/>
          <p:nvPr/>
        </p:nvSpPr>
        <p:spPr>
          <a:xfrm>
            <a:off x="8273774" y="2005266"/>
            <a:ext cx="3148344" cy="276999"/>
          </a:xfrm>
          <a:prstGeom prst="rect">
            <a:avLst/>
          </a:prstGeom>
        </p:spPr>
        <p:txBody>
          <a:bodyPr wrap="square">
            <a:spAutoFit/>
          </a:bodyPr>
          <a:lstStyle/>
          <a:p>
            <a:pPr algn="ctr">
              <a:spcAft>
                <a:spcPts val="450"/>
              </a:spcAft>
              <a:defRPr/>
            </a:pPr>
            <a:endParaRPr lang="en-US" sz="1200" dirty="0">
              <a:solidFill>
                <a:prstClr val="white"/>
              </a:solidFill>
              <a:latin typeface="Arial"/>
            </a:endParaRPr>
          </a:p>
        </p:txBody>
      </p:sp>
      <p:sp>
        <p:nvSpPr>
          <p:cNvPr id="27" name="Rectangle 26"/>
          <p:cNvSpPr/>
          <p:nvPr/>
        </p:nvSpPr>
        <p:spPr>
          <a:xfrm>
            <a:off x="8232484" y="2142926"/>
            <a:ext cx="3182501" cy="1073371"/>
          </a:xfrm>
          <a:prstGeom prst="rect">
            <a:avLst/>
          </a:prstGeom>
        </p:spPr>
        <p:txBody>
          <a:bodyPr wrap="square">
            <a:spAutoFit/>
          </a:bodyPr>
          <a:lstStyle/>
          <a:p>
            <a:pPr>
              <a:spcAft>
                <a:spcPts val="450"/>
              </a:spcAft>
              <a:defRPr/>
            </a:pPr>
            <a:r>
              <a:rPr lang="en-SG" sz="1500" dirty="0">
                <a:solidFill>
                  <a:prstClr val="white"/>
                </a:solidFill>
                <a:latin typeface="Arial"/>
              </a:rPr>
              <a:t>What’s our Virtual Storage Availability?</a:t>
            </a:r>
          </a:p>
          <a:p>
            <a:pPr>
              <a:spcAft>
                <a:spcPts val="450"/>
              </a:spcAft>
              <a:defRPr/>
            </a:pPr>
            <a:r>
              <a:rPr lang="en-SG" sz="1500" dirty="0">
                <a:solidFill>
                  <a:prstClr val="white"/>
                </a:solidFill>
                <a:latin typeface="Arial"/>
              </a:rPr>
              <a:t>What’s our Physical Storage Availability?</a:t>
            </a:r>
          </a:p>
        </p:txBody>
      </p:sp>
      <p:sp>
        <p:nvSpPr>
          <p:cNvPr id="28" name="Rectangle 27"/>
          <p:cNvSpPr/>
          <p:nvPr/>
        </p:nvSpPr>
        <p:spPr>
          <a:xfrm>
            <a:off x="8232484" y="1759837"/>
            <a:ext cx="3182501" cy="430887"/>
          </a:xfrm>
          <a:prstGeom prst="rect">
            <a:avLst/>
          </a:prstGeom>
        </p:spPr>
        <p:txBody>
          <a:bodyPr wrap="square">
            <a:spAutoFit/>
          </a:bodyPr>
          <a:lstStyle/>
          <a:p>
            <a:pPr>
              <a:spcAft>
                <a:spcPts val="450"/>
              </a:spcAft>
              <a:defRPr/>
            </a:pPr>
            <a:r>
              <a:rPr lang="en-US" sz="2200" b="1" dirty="0">
                <a:solidFill>
                  <a:srgbClr val="6DB33F"/>
                </a:solidFill>
                <a:latin typeface="Arial"/>
              </a:rPr>
              <a:t>Availability</a:t>
            </a:r>
            <a:endParaRPr lang="en-IN" sz="2200" b="1" dirty="0">
              <a:solidFill>
                <a:srgbClr val="6DB33F"/>
              </a:solidFill>
              <a:latin typeface="Arial"/>
            </a:endParaRPr>
          </a:p>
        </p:txBody>
      </p:sp>
      <p:cxnSp>
        <p:nvCxnSpPr>
          <p:cNvPr id="30" name="Straight Connector 29"/>
          <p:cNvCxnSpPr/>
          <p:nvPr/>
        </p:nvCxnSpPr>
        <p:spPr>
          <a:xfrm flipV="1">
            <a:off x="8143086" y="1700809"/>
            <a:ext cx="3401215" cy="9130"/>
          </a:xfrm>
          <a:prstGeom prst="line">
            <a:avLst/>
          </a:prstGeom>
          <a:ln w="57150">
            <a:solidFill>
              <a:srgbClr val="6DB33F"/>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77003" y="3889899"/>
            <a:ext cx="3401215" cy="1881545"/>
          </a:xfrm>
          <a:prstGeom prst="rect">
            <a:avLst/>
          </a:prstGeom>
          <a:solidFill>
            <a:schemeClr val="tx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91387" tIns="45693" rIns="91387" bIns="45693" rtlCol="0" anchor="ctr"/>
          <a:lstStyle/>
          <a:p>
            <a:pPr algn="ctr">
              <a:defRPr/>
            </a:pPr>
            <a:endParaRPr lang="en-US" sz="500" dirty="0">
              <a:solidFill>
                <a:prstClr val="white"/>
              </a:solidFill>
              <a:latin typeface="Arial"/>
            </a:endParaRPr>
          </a:p>
        </p:txBody>
      </p:sp>
      <p:sp>
        <p:nvSpPr>
          <p:cNvPr id="11" name="Rectangle 10"/>
          <p:cNvSpPr/>
          <p:nvPr/>
        </p:nvSpPr>
        <p:spPr>
          <a:xfrm>
            <a:off x="703438" y="4194356"/>
            <a:ext cx="3148344" cy="276999"/>
          </a:xfrm>
          <a:prstGeom prst="rect">
            <a:avLst/>
          </a:prstGeom>
        </p:spPr>
        <p:txBody>
          <a:bodyPr wrap="square">
            <a:spAutoFit/>
          </a:bodyPr>
          <a:lstStyle/>
          <a:p>
            <a:pPr algn="ctr">
              <a:spcAft>
                <a:spcPts val="450"/>
              </a:spcAft>
              <a:defRPr/>
            </a:pPr>
            <a:endParaRPr lang="en-US" sz="1200" dirty="0">
              <a:solidFill>
                <a:prstClr val="white"/>
              </a:solidFill>
              <a:latin typeface="Arial"/>
            </a:endParaRPr>
          </a:p>
        </p:txBody>
      </p:sp>
      <p:sp>
        <p:nvSpPr>
          <p:cNvPr id="12" name="Rectangle 11"/>
          <p:cNvSpPr/>
          <p:nvPr/>
        </p:nvSpPr>
        <p:spPr>
          <a:xfrm>
            <a:off x="651700" y="4348977"/>
            <a:ext cx="3330770" cy="553998"/>
          </a:xfrm>
          <a:prstGeom prst="rect">
            <a:avLst/>
          </a:prstGeom>
        </p:spPr>
        <p:txBody>
          <a:bodyPr wrap="square">
            <a:spAutoFit/>
          </a:bodyPr>
          <a:lstStyle/>
          <a:p>
            <a:pPr>
              <a:spcAft>
                <a:spcPts val="450"/>
              </a:spcAft>
              <a:defRPr/>
            </a:pPr>
            <a:r>
              <a:rPr lang="en-SG" sz="1500">
                <a:solidFill>
                  <a:prstClr val="white"/>
                </a:solidFill>
                <a:latin typeface="Arial"/>
              </a:rPr>
              <a:t>When VM Owner thinks Storage is the culprit….</a:t>
            </a:r>
            <a:endParaRPr lang="en-SG" sz="1500" dirty="0">
              <a:solidFill>
                <a:prstClr val="white"/>
              </a:solidFill>
              <a:latin typeface="Arial"/>
            </a:endParaRPr>
          </a:p>
        </p:txBody>
      </p:sp>
      <p:sp>
        <p:nvSpPr>
          <p:cNvPr id="13" name="Rectangle 12"/>
          <p:cNvSpPr/>
          <p:nvPr/>
        </p:nvSpPr>
        <p:spPr>
          <a:xfrm>
            <a:off x="651005" y="3968626"/>
            <a:ext cx="3182501" cy="430887"/>
          </a:xfrm>
          <a:prstGeom prst="rect">
            <a:avLst/>
          </a:prstGeom>
        </p:spPr>
        <p:txBody>
          <a:bodyPr wrap="square">
            <a:spAutoFit/>
          </a:bodyPr>
          <a:lstStyle/>
          <a:p>
            <a:pPr>
              <a:spcAft>
                <a:spcPts val="450"/>
              </a:spcAft>
              <a:defRPr/>
            </a:pPr>
            <a:r>
              <a:rPr lang="en-US" sz="2200" b="1">
                <a:solidFill>
                  <a:srgbClr val="C2CD23"/>
                </a:solidFill>
                <a:latin typeface="Arial"/>
              </a:rPr>
              <a:t>Service</a:t>
            </a:r>
            <a:endParaRPr lang="en-IN" sz="2200" b="1" dirty="0">
              <a:solidFill>
                <a:srgbClr val="C2CD23"/>
              </a:solidFill>
              <a:latin typeface="Arial"/>
            </a:endParaRPr>
          </a:p>
        </p:txBody>
      </p:sp>
      <p:cxnSp>
        <p:nvCxnSpPr>
          <p:cNvPr id="31" name="Straight Connector 30"/>
          <p:cNvCxnSpPr/>
          <p:nvPr/>
        </p:nvCxnSpPr>
        <p:spPr>
          <a:xfrm flipV="1">
            <a:off x="572750" y="3889900"/>
            <a:ext cx="3401215" cy="9130"/>
          </a:xfrm>
          <a:prstGeom prst="line">
            <a:avLst/>
          </a:prstGeom>
          <a:ln w="57150">
            <a:solidFill>
              <a:srgbClr val="C2CD23"/>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585096" y="1710211"/>
            <a:ext cx="3401215" cy="1881546"/>
          </a:xfrm>
          <a:prstGeom prst="rect">
            <a:avLst/>
          </a:prstGeom>
          <a:solidFill>
            <a:schemeClr val="tx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91387" tIns="45693" rIns="91387" bIns="45693" rtlCol="0" anchor="ctr"/>
          <a:lstStyle/>
          <a:p>
            <a:pPr algn="ctr">
              <a:defRPr/>
            </a:pPr>
            <a:endParaRPr lang="en-US" sz="500" dirty="0">
              <a:solidFill>
                <a:prstClr val="white"/>
              </a:solidFill>
              <a:latin typeface="Arial"/>
            </a:endParaRPr>
          </a:p>
        </p:txBody>
      </p:sp>
      <p:sp>
        <p:nvSpPr>
          <p:cNvPr id="15" name="Rectangle 14"/>
          <p:cNvSpPr/>
          <p:nvPr/>
        </p:nvSpPr>
        <p:spPr>
          <a:xfrm>
            <a:off x="711531" y="2014669"/>
            <a:ext cx="3148344" cy="276999"/>
          </a:xfrm>
          <a:prstGeom prst="rect">
            <a:avLst/>
          </a:prstGeom>
        </p:spPr>
        <p:txBody>
          <a:bodyPr wrap="square">
            <a:spAutoFit/>
          </a:bodyPr>
          <a:lstStyle/>
          <a:p>
            <a:pPr algn="ctr">
              <a:spcAft>
                <a:spcPts val="450"/>
              </a:spcAft>
              <a:defRPr/>
            </a:pPr>
            <a:endParaRPr lang="en-US" sz="1200" dirty="0">
              <a:solidFill>
                <a:prstClr val="white"/>
              </a:solidFill>
              <a:latin typeface="Arial"/>
            </a:endParaRPr>
          </a:p>
        </p:txBody>
      </p:sp>
      <p:sp>
        <p:nvSpPr>
          <p:cNvPr id="16" name="Rectangle 15"/>
          <p:cNvSpPr/>
          <p:nvPr/>
        </p:nvSpPr>
        <p:spPr>
          <a:xfrm>
            <a:off x="670241" y="2169291"/>
            <a:ext cx="3182501" cy="323165"/>
          </a:xfrm>
          <a:prstGeom prst="rect">
            <a:avLst/>
          </a:prstGeom>
        </p:spPr>
        <p:txBody>
          <a:bodyPr wrap="square">
            <a:spAutoFit/>
          </a:bodyPr>
          <a:lstStyle/>
          <a:p>
            <a:pPr>
              <a:spcAft>
                <a:spcPts val="450"/>
              </a:spcAft>
              <a:defRPr/>
            </a:pPr>
            <a:r>
              <a:rPr lang="en-SG" sz="1500">
                <a:solidFill>
                  <a:prstClr val="white"/>
                </a:solidFill>
                <a:latin typeface="Arial"/>
              </a:rPr>
              <a:t>What have we got? </a:t>
            </a:r>
            <a:endParaRPr lang="en-SG" sz="1500" dirty="0">
              <a:solidFill>
                <a:prstClr val="white"/>
              </a:solidFill>
              <a:latin typeface="Arial"/>
            </a:endParaRPr>
          </a:p>
        </p:txBody>
      </p:sp>
      <p:sp>
        <p:nvSpPr>
          <p:cNvPr id="17" name="Rectangle 16"/>
          <p:cNvSpPr/>
          <p:nvPr/>
        </p:nvSpPr>
        <p:spPr>
          <a:xfrm>
            <a:off x="670241" y="1788939"/>
            <a:ext cx="3182501" cy="430887"/>
          </a:xfrm>
          <a:prstGeom prst="rect">
            <a:avLst/>
          </a:prstGeom>
        </p:spPr>
        <p:txBody>
          <a:bodyPr wrap="square">
            <a:spAutoFit/>
          </a:bodyPr>
          <a:lstStyle/>
          <a:p>
            <a:pPr>
              <a:spcAft>
                <a:spcPts val="450"/>
              </a:spcAft>
              <a:defRPr/>
            </a:pPr>
            <a:r>
              <a:rPr lang="en-US" sz="2200" b="1">
                <a:solidFill>
                  <a:srgbClr val="0095D3"/>
                </a:solidFill>
                <a:latin typeface="Arial"/>
              </a:rPr>
              <a:t>Basic Visibility</a:t>
            </a:r>
          </a:p>
        </p:txBody>
      </p:sp>
      <p:cxnSp>
        <p:nvCxnSpPr>
          <p:cNvPr id="32" name="Straight Connector 31"/>
          <p:cNvCxnSpPr>
            <a:cxnSpLocks/>
          </p:cNvCxnSpPr>
          <p:nvPr/>
        </p:nvCxnSpPr>
        <p:spPr>
          <a:xfrm>
            <a:off x="580842" y="1719342"/>
            <a:ext cx="3401628" cy="0"/>
          </a:xfrm>
          <a:prstGeom prst="line">
            <a:avLst/>
          </a:prstGeom>
          <a:ln w="5715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376848" y="3889898"/>
            <a:ext cx="3401215" cy="1881546"/>
          </a:xfrm>
          <a:prstGeom prst="rect">
            <a:avLst/>
          </a:prstGeom>
          <a:solidFill>
            <a:schemeClr val="tx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91387" tIns="45693" rIns="91387" bIns="45693" rtlCol="0" anchor="ctr"/>
          <a:lstStyle/>
          <a:p>
            <a:pPr algn="ctr">
              <a:defRPr/>
            </a:pPr>
            <a:endParaRPr lang="en-US" sz="500" dirty="0">
              <a:solidFill>
                <a:prstClr val="white"/>
              </a:solidFill>
              <a:latin typeface="Arial"/>
            </a:endParaRPr>
          </a:p>
        </p:txBody>
      </p:sp>
      <p:sp>
        <p:nvSpPr>
          <p:cNvPr id="21" name="Rectangle 20"/>
          <p:cNvSpPr/>
          <p:nvPr/>
        </p:nvSpPr>
        <p:spPr>
          <a:xfrm>
            <a:off x="4503283" y="4194356"/>
            <a:ext cx="3148344" cy="276999"/>
          </a:xfrm>
          <a:prstGeom prst="rect">
            <a:avLst/>
          </a:prstGeom>
        </p:spPr>
        <p:txBody>
          <a:bodyPr wrap="square">
            <a:spAutoFit/>
          </a:bodyPr>
          <a:lstStyle/>
          <a:p>
            <a:pPr algn="ctr">
              <a:spcAft>
                <a:spcPts val="450"/>
              </a:spcAft>
              <a:defRPr/>
            </a:pPr>
            <a:endParaRPr lang="en-US" sz="1200" dirty="0">
              <a:solidFill>
                <a:prstClr val="white"/>
              </a:solidFill>
              <a:latin typeface="Arial"/>
            </a:endParaRPr>
          </a:p>
        </p:txBody>
      </p:sp>
      <p:sp>
        <p:nvSpPr>
          <p:cNvPr id="23" name="Rectangle 22"/>
          <p:cNvSpPr/>
          <p:nvPr/>
        </p:nvSpPr>
        <p:spPr>
          <a:xfrm>
            <a:off x="4434622" y="4348978"/>
            <a:ext cx="3182501" cy="1438855"/>
          </a:xfrm>
          <a:prstGeom prst="rect">
            <a:avLst/>
          </a:prstGeom>
        </p:spPr>
        <p:txBody>
          <a:bodyPr wrap="square">
            <a:spAutoFit/>
          </a:bodyPr>
          <a:lstStyle/>
          <a:p>
            <a:pPr>
              <a:spcAft>
                <a:spcPts val="450"/>
              </a:spcAft>
              <a:defRPr/>
            </a:pPr>
            <a:r>
              <a:rPr lang="en-SG" sz="1500">
                <a:solidFill>
                  <a:prstClr val="white"/>
                </a:solidFill>
                <a:latin typeface="Arial"/>
              </a:rPr>
              <a:t>Is any VM or ESXi near its peak?</a:t>
            </a:r>
          </a:p>
          <a:p>
            <a:pPr>
              <a:spcAft>
                <a:spcPts val="450"/>
              </a:spcAft>
              <a:defRPr/>
            </a:pPr>
            <a:r>
              <a:rPr lang="en-SG" sz="1500">
                <a:solidFill>
                  <a:prstClr val="white"/>
                </a:solidFill>
                <a:latin typeface="Arial"/>
              </a:rPr>
              <a:t>Is our network near its peak?</a:t>
            </a:r>
          </a:p>
          <a:p>
            <a:pPr>
              <a:spcAft>
                <a:spcPts val="450"/>
              </a:spcAft>
              <a:defRPr/>
            </a:pPr>
            <a:r>
              <a:rPr lang="en-SG" sz="1500">
                <a:solidFill>
                  <a:prstClr val="white"/>
                </a:solidFill>
                <a:latin typeface="Arial"/>
              </a:rPr>
              <a:t>Who are the top consumer for each physical datacenter?</a:t>
            </a:r>
          </a:p>
          <a:p>
            <a:pPr>
              <a:spcAft>
                <a:spcPts val="450"/>
              </a:spcAft>
              <a:defRPr/>
            </a:pPr>
            <a:r>
              <a:rPr lang="en-SG" sz="1500">
                <a:solidFill>
                  <a:prstClr val="white"/>
                </a:solidFill>
                <a:latin typeface="Arial"/>
              </a:rPr>
              <a:t>How is the workload distributed?</a:t>
            </a:r>
            <a:endParaRPr lang="en-SG" sz="1500" dirty="0">
              <a:solidFill>
                <a:prstClr val="white"/>
              </a:solidFill>
              <a:latin typeface="Arial"/>
            </a:endParaRPr>
          </a:p>
        </p:txBody>
      </p:sp>
      <p:sp>
        <p:nvSpPr>
          <p:cNvPr id="24" name="Rectangle 23"/>
          <p:cNvSpPr/>
          <p:nvPr/>
        </p:nvSpPr>
        <p:spPr>
          <a:xfrm>
            <a:off x="4450850" y="3968626"/>
            <a:ext cx="3182501" cy="430887"/>
          </a:xfrm>
          <a:prstGeom prst="rect">
            <a:avLst/>
          </a:prstGeom>
        </p:spPr>
        <p:txBody>
          <a:bodyPr wrap="square">
            <a:spAutoFit/>
          </a:bodyPr>
          <a:lstStyle/>
          <a:p>
            <a:pPr>
              <a:spcAft>
                <a:spcPts val="450"/>
              </a:spcAft>
              <a:defRPr/>
            </a:pPr>
            <a:r>
              <a:rPr lang="en-US" sz="2200" b="1">
                <a:solidFill>
                  <a:srgbClr val="387C2C"/>
                </a:solidFill>
                <a:latin typeface="Arial"/>
              </a:rPr>
              <a:t>Capacity</a:t>
            </a:r>
            <a:endParaRPr lang="en-IN" sz="2200" b="1" dirty="0">
              <a:solidFill>
                <a:srgbClr val="387C2C"/>
              </a:solidFill>
              <a:latin typeface="Arial"/>
            </a:endParaRPr>
          </a:p>
        </p:txBody>
      </p:sp>
      <p:cxnSp>
        <p:nvCxnSpPr>
          <p:cNvPr id="33" name="Straight Connector 32"/>
          <p:cNvCxnSpPr/>
          <p:nvPr/>
        </p:nvCxnSpPr>
        <p:spPr>
          <a:xfrm flipV="1">
            <a:off x="4372595" y="3889899"/>
            <a:ext cx="3401215" cy="9130"/>
          </a:xfrm>
          <a:prstGeom prst="line">
            <a:avLst/>
          </a:prstGeom>
          <a:ln w="57150">
            <a:solidFill>
              <a:schemeClr val="accent6"/>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Title 1"/>
          <p:cNvSpPr txBox="1">
            <a:spLocks/>
          </p:cNvSpPr>
          <p:nvPr/>
        </p:nvSpPr>
        <p:spPr>
          <a:xfrm>
            <a:off x="539838" y="337820"/>
            <a:ext cx="10969943" cy="8128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200" b="1" dirty="0">
                <a:solidFill>
                  <a:prstClr val="white"/>
                </a:solidFill>
                <a:latin typeface="Arial"/>
              </a:rPr>
              <a:t>Dashboards for Storage Team</a:t>
            </a:r>
          </a:p>
        </p:txBody>
      </p:sp>
      <p:sp>
        <p:nvSpPr>
          <p:cNvPr id="34" name="Rectangle 33"/>
          <p:cNvSpPr/>
          <p:nvPr/>
        </p:nvSpPr>
        <p:spPr>
          <a:xfrm>
            <a:off x="8147339" y="3887422"/>
            <a:ext cx="3401215" cy="1881546"/>
          </a:xfrm>
          <a:prstGeom prst="rect">
            <a:avLst/>
          </a:prstGeom>
          <a:solidFill>
            <a:schemeClr val="tx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91387" tIns="45693" rIns="91387" bIns="45693" rtlCol="0" anchor="ctr"/>
          <a:lstStyle/>
          <a:p>
            <a:pPr algn="ctr">
              <a:defRPr/>
            </a:pPr>
            <a:endParaRPr lang="en-US" sz="500" dirty="0">
              <a:solidFill>
                <a:prstClr val="white"/>
              </a:solidFill>
              <a:latin typeface="Arial"/>
            </a:endParaRPr>
          </a:p>
        </p:txBody>
      </p:sp>
      <p:sp>
        <p:nvSpPr>
          <p:cNvPr id="35" name="Rectangle 34"/>
          <p:cNvSpPr/>
          <p:nvPr/>
        </p:nvSpPr>
        <p:spPr>
          <a:xfrm>
            <a:off x="8273774" y="4191880"/>
            <a:ext cx="3148344" cy="276999"/>
          </a:xfrm>
          <a:prstGeom prst="rect">
            <a:avLst/>
          </a:prstGeom>
        </p:spPr>
        <p:txBody>
          <a:bodyPr wrap="square">
            <a:spAutoFit/>
          </a:bodyPr>
          <a:lstStyle/>
          <a:p>
            <a:pPr algn="ctr">
              <a:spcAft>
                <a:spcPts val="450"/>
              </a:spcAft>
              <a:defRPr/>
            </a:pPr>
            <a:endParaRPr lang="en-US" sz="1200" dirty="0">
              <a:solidFill>
                <a:prstClr val="white"/>
              </a:solidFill>
              <a:latin typeface="Arial"/>
            </a:endParaRPr>
          </a:p>
        </p:txBody>
      </p:sp>
      <p:sp>
        <p:nvSpPr>
          <p:cNvPr id="36" name="Rectangle 35"/>
          <p:cNvSpPr/>
          <p:nvPr/>
        </p:nvSpPr>
        <p:spPr>
          <a:xfrm>
            <a:off x="8232484" y="4346501"/>
            <a:ext cx="3182501" cy="553998"/>
          </a:xfrm>
          <a:prstGeom prst="rect">
            <a:avLst/>
          </a:prstGeom>
        </p:spPr>
        <p:txBody>
          <a:bodyPr wrap="square">
            <a:spAutoFit/>
          </a:bodyPr>
          <a:lstStyle/>
          <a:p>
            <a:pPr>
              <a:spcAft>
                <a:spcPts val="450"/>
              </a:spcAft>
              <a:defRPr/>
            </a:pPr>
            <a:r>
              <a:rPr lang="en-SG" sz="1500">
                <a:solidFill>
                  <a:prstClr val="white"/>
                </a:solidFill>
                <a:latin typeface="Arial"/>
              </a:rPr>
              <a:t>Are the config consistent? Do they follow best practice?</a:t>
            </a:r>
          </a:p>
        </p:txBody>
      </p:sp>
      <p:sp>
        <p:nvSpPr>
          <p:cNvPr id="37" name="Rectangle 36"/>
          <p:cNvSpPr/>
          <p:nvPr/>
        </p:nvSpPr>
        <p:spPr>
          <a:xfrm>
            <a:off x="8232484" y="3966150"/>
            <a:ext cx="3182501" cy="430887"/>
          </a:xfrm>
          <a:prstGeom prst="rect">
            <a:avLst/>
          </a:prstGeom>
        </p:spPr>
        <p:txBody>
          <a:bodyPr wrap="square">
            <a:spAutoFit/>
          </a:bodyPr>
          <a:lstStyle/>
          <a:p>
            <a:pPr>
              <a:spcAft>
                <a:spcPts val="450"/>
              </a:spcAft>
              <a:defRPr/>
            </a:pPr>
            <a:r>
              <a:rPr lang="en-US" sz="2200" b="1">
                <a:solidFill>
                  <a:srgbClr val="0095D3"/>
                </a:solidFill>
                <a:latin typeface="Arial"/>
              </a:rPr>
              <a:t>Configuration</a:t>
            </a:r>
          </a:p>
        </p:txBody>
      </p:sp>
      <p:cxnSp>
        <p:nvCxnSpPr>
          <p:cNvPr id="38" name="Straight Connector 37"/>
          <p:cNvCxnSpPr>
            <a:cxnSpLocks/>
          </p:cNvCxnSpPr>
          <p:nvPr/>
        </p:nvCxnSpPr>
        <p:spPr>
          <a:xfrm>
            <a:off x="8143085" y="3896553"/>
            <a:ext cx="3401628" cy="0"/>
          </a:xfrm>
          <a:prstGeom prst="line">
            <a:avLst/>
          </a:prstGeom>
          <a:ln w="5715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1812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92FCF6B-F068-4A3A-9D2E-7E2FD5755DA7}"/>
              </a:ext>
            </a:extLst>
          </p:cNvPr>
          <p:cNvSpPr/>
          <p:nvPr/>
        </p:nvSpPr>
        <p:spPr>
          <a:xfrm>
            <a:off x="2306653" y="-1"/>
            <a:ext cx="9724673" cy="2220637"/>
          </a:xfrm>
          <a:prstGeom prst="rect">
            <a:avLst/>
          </a:prstGeom>
          <a:solidFill>
            <a:schemeClr val="bg1">
              <a:lumMod val="9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2400" b="1">
                <a:solidFill>
                  <a:schemeClr val="bg2">
                    <a:lumMod val="10000"/>
                  </a:schemeClr>
                </a:solidFill>
                <a:latin typeface="Calibri" panose="020F0502020204030204" pitchFamily="34" charset="0"/>
                <a:cs typeface="Calibri" panose="020F0502020204030204" pitchFamily="34" charset="0"/>
              </a:rPr>
              <a:t>Level: World</a:t>
            </a:r>
          </a:p>
        </p:txBody>
      </p:sp>
      <p:sp>
        <p:nvSpPr>
          <p:cNvPr id="10" name="Rectangle 9">
            <a:extLst>
              <a:ext uri="{FF2B5EF4-FFF2-40B4-BE49-F238E27FC236}">
                <a16:creationId xmlns:a16="http://schemas.microsoft.com/office/drawing/2014/main" id="{7B712362-A0C5-4B4D-8CFE-1130323F5A63}"/>
              </a:ext>
            </a:extLst>
          </p:cNvPr>
          <p:cNvSpPr/>
          <p:nvPr/>
        </p:nvSpPr>
        <p:spPr>
          <a:xfrm>
            <a:off x="2306654" y="5912998"/>
            <a:ext cx="9724673" cy="944875"/>
          </a:xfrm>
          <a:prstGeom prst="rect">
            <a:avLst/>
          </a:prstGeom>
          <a:solidFill>
            <a:schemeClr val="bg1">
              <a:lumMod val="9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2400" b="1">
                <a:solidFill>
                  <a:schemeClr val="bg2">
                    <a:lumMod val="10000"/>
                  </a:schemeClr>
                </a:solidFill>
                <a:latin typeface="Calibri" panose="020F0502020204030204" pitchFamily="34" charset="0"/>
                <a:cs typeface="Calibri" panose="020F0502020204030204" pitchFamily="34" charset="0"/>
              </a:rPr>
              <a:t>Local Datastore</a:t>
            </a:r>
          </a:p>
        </p:txBody>
      </p:sp>
      <p:sp>
        <p:nvSpPr>
          <p:cNvPr id="11" name="Rectangle 10">
            <a:extLst>
              <a:ext uri="{FF2B5EF4-FFF2-40B4-BE49-F238E27FC236}">
                <a16:creationId xmlns:a16="http://schemas.microsoft.com/office/drawing/2014/main" id="{63892A41-3E85-4D77-B669-3DA31F69AD6F}"/>
              </a:ext>
            </a:extLst>
          </p:cNvPr>
          <p:cNvSpPr/>
          <p:nvPr/>
        </p:nvSpPr>
        <p:spPr>
          <a:xfrm>
            <a:off x="2306654" y="4514918"/>
            <a:ext cx="9724673" cy="1398081"/>
          </a:xfrm>
          <a:prstGeom prst="rect">
            <a:avLst/>
          </a:prstGeom>
          <a:solidFill>
            <a:schemeClr val="bg1">
              <a:lumMod val="9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2400" b="1">
                <a:solidFill>
                  <a:schemeClr val="bg2">
                    <a:lumMod val="10000"/>
                  </a:schemeClr>
                </a:solidFill>
                <a:latin typeface="Calibri" panose="020F0502020204030204" pitchFamily="34" charset="0"/>
                <a:cs typeface="Calibri" panose="020F0502020204030204" pitchFamily="34" charset="0"/>
              </a:rPr>
              <a:t>Level: VM</a:t>
            </a:r>
          </a:p>
        </p:txBody>
      </p:sp>
      <p:sp>
        <p:nvSpPr>
          <p:cNvPr id="12" name="Rectangle 11">
            <a:extLst>
              <a:ext uri="{FF2B5EF4-FFF2-40B4-BE49-F238E27FC236}">
                <a16:creationId xmlns:a16="http://schemas.microsoft.com/office/drawing/2014/main" id="{98CE22A4-9AF1-4E09-A483-E43C29E29B82}"/>
              </a:ext>
            </a:extLst>
          </p:cNvPr>
          <p:cNvSpPr/>
          <p:nvPr/>
        </p:nvSpPr>
        <p:spPr>
          <a:xfrm>
            <a:off x="2306654" y="2225040"/>
            <a:ext cx="9724673" cy="2285478"/>
          </a:xfrm>
          <a:prstGeom prst="rect">
            <a:avLst/>
          </a:prstGeom>
          <a:solidFill>
            <a:schemeClr val="bg1">
              <a:lumMod val="9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2400" b="1">
                <a:solidFill>
                  <a:schemeClr val="bg2">
                    <a:lumMod val="10000"/>
                  </a:schemeClr>
                </a:solidFill>
                <a:latin typeface="Calibri" panose="020F0502020204030204" pitchFamily="34" charset="0"/>
                <a:cs typeface="Calibri" panose="020F0502020204030204" pitchFamily="34" charset="0"/>
              </a:rPr>
              <a:t>Level: Datastore</a:t>
            </a:r>
          </a:p>
        </p:txBody>
      </p:sp>
      <p:sp>
        <p:nvSpPr>
          <p:cNvPr id="3" name="Title 1">
            <a:extLst>
              <a:ext uri="{FF2B5EF4-FFF2-40B4-BE49-F238E27FC236}">
                <a16:creationId xmlns:a16="http://schemas.microsoft.com/office/drawing/2014/main" id="{9933D5F4-E8E9-4FA4-82DD-04131FD570EC}"/>
              </a:ext>
            </a:extLst>
          </p:cNvPr>
          <p:cNvSpPr txBox="1">
            <a:spLocks/>
          </p:cNvSpPr>
          <p:nvPr/>
        </p:nvSpPr>
        <p:spPr>
          <a:xfrm>
            <a:off x="-19473" y="1058044"/>
            <a:ext cx="1668000" cy="513000"/>
          </a:xfrm>
          <a:prstGeom prst="rect">
            <a:avLst/>
          </a:prstGeom>
        </p:spPr>
        <p:style>
          <a:lnRef idx="0">
            <a:schemeClr val="accent2"/>
          </a:lnRef>
          <a:fillRef idx="3">
            <a:schemeClr val="accent2"/>
          </a:fillRef>
          <a:effectRef idx="3">
            <a:schemeClr val="accent2"/>
          </a:effectRef>
          <a:fontRef idx="minor">
            <a:schemeClr val="lt1"/>
          </a:fontRef>
        </p:style>
        <p:txBody>
          <a:bodyPr vert="horz" wrap="none" lIns="0" tIns="0" rIns="0" bIns="0" rtlCol="0" anchor="ctr">
            <a:noAutofit/>
          </a:bodyPr>
          <a:lstStyle>
            <a:lvl1pPr algn="l" defTabSz="914400" rtl="0" eaLnBrk="1" latinLnBrk="0" hangingPunct="1">
              <a:lnSpc>
                <a:spcPct val="90000"/>
              </a:lnSpc>
              <a:spcBef>
                <a:spcPct val="0"/>
              </a:spcBef>
              <a:buNone/>
              <a:defRPr sz="2800" b="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SG" sz="2400" b="1">
                <a:solidFill>
                  <a:schemeClr val="lt1"/>
                </a:solidFill>
                <a:latin typeface="+mn-lt"/>
                <a:ea typeface="+mn-ea"/>
                <a:cs typeface="+mn-cs"/>
              </a:rPr>
              <a:t>Datastore</a:t>
            </a:r>
            <a:endParaRPr lang="en-SG" sz="2400" b="1"/>
          </a:p>
        </p:txBody>
      </p:sp>
      <p:pic>
        <p:nvPicPr>
          <p:cNvPr id="7" name="Picture 6">
            <a:extLst>
              <a:ext uri="{FF2B5EF4-FFF2-40B4-BE49-F238E27FC236}">
                <a16:creationId xmlns:a16="http://schemas.microsoft.com/office/drawing/2014/main" id="{2508046B-D1FE-4D88-8A63-D9665AC223F9}"/>
              </a:ext>
            </a:extLst>
          </p:cNvPr>
          <p:cNvPicPr>
            <a:picLocks noChangeAspect="1"/>
          </p:cNvPicPr>
          <p:nvPr/>
        </p:nvPicPr>
        <p:blipFill>
          <a:blip r:embed="rId3"/>
          <a:stretch>
            <a:fillRect/>
          </a:stretch>
        </p:blipFill>
        <p:spPr>
          <a:xfrm>
            <a:off x="4901430" y="-2628"/>
            <a:ext cx="5509952" cy="4483588"/>
          </a:xfrm>
          <a:prstGeom prst="rect">
            <a:avLst/>
          </a:prstGeom>
        </p:spPr>
      </p:pic>
      <p:pic>
        <p:nvPicPr>
          <p:cNvPr id="9" name="Picture 8">
            <a:extLst>
              <a:ext uri="{FF2B5EF4-FFF2-40B4-BE49-F238E27FC236}">
                <a16:creationId xmlns:a16="http://schemas.microsoft.com/office/drawing/2014/main" id="{FC25806D-0F2C-416A-8A97-5A4E2381B832}"/>
              </a:ext>
            </a:extLst>
          </p:cNvPr>
          <p:cNvPicPr>
            <a:picLocks noChangeAspect="1"/>
          </p:cNvPicPr>
          <p:nvPr/>
        </p:nvPicPr>
        <p:blipFill>
          <a:blip r:embed="rId4"/>
          <a:stretch>
            <a:fillRect/>
          </a:stretch>
        </p:blipFill>
        <p:spPr>
          <a:xfrm>
            <a:off x="4906048" y="4468176"/>
            <a:ext cx="5509952" cy="2401050"/>
          </a:xfrm>
          <a:prstGeom prst="rect">
            <a:avLst/>
          </a:prstGeom>
        </p:spPr>
      </p:pic>
      <p:cxnSp>
        <p:nvCxnSpPr>
          <p:cNvPr id="13" name="Straight Connector 12">
            <a:extLst>
              <a:ext uri="{FF2B5EF4-FFF2-40B4-BE49-F238E27FC236}">
                <a16:creationId xmlns:a16="http://schemas.microsoft.com/office/drawing/2014/main" id="{1C561675-E7DE-4654-B1CC-2371111EDB34}"/>
              </a:ext>
            </a:extLst>
          </p:cNvPr>
          <p:cNvCxnSpPr>
            <a:cxnSpLocks/>
          </p:cNvCxnSpPr>
          <p:nvPr/>
        </p:nvCxnSpPr>
        <p:spPr bwMode="gray">
          <a:xfrm>
            <a:off x="2306654" y="4509000"/>
            <a:ext cx="9724673" cy="0"/>
          </a:xfrm>
          <a:prstGeom prst="line">
            <a:avLst/>
          </a:prstGeom>
          <a:ln w="19050">
            <a:solidFill>
              <a:schemeClr val="bg2">
                <a:lumMod val="1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CBFA39A-4912-4B82-A783-175194EF5D05}"/>
              </a:ext>
            </a:extLst>
          </p:cNvPr>
          <p:cNvCxnSpPr>
            <a:cxnSpLocks/>
          </p:cNvCxnSpPr>
          <p:nvPr/>
        </p:nvCxnSpPr>
        <p:spPr bwMode="gray">
          <a:xfrm>
            <a:off x="2306654" y="5912998"/>
            <a:ext cx="9724673" cy="0"/>
          </a:xfrm>
          <a:prstGeom prst="line">
            <a:avLst/>
          </a:prstGeom>
          <a:ln w="19050">
            <a:solidFill>
              <a:schemeClr val="bg2">
                <a:lumMod val="1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5EDC8B2-8714-461E-9030-768F89B3D6D5}"/>
              </a:ext>
            </a:extLst>
          </p:cNvPr>
          <p:cNvCxnSpPr>
            <a:cxnSpLocks/>
          </p:cNvCxnSpPr>
          <p:nvPr/>
        </p:nvCxnSpPr>
        <p:spPr bwMode="gray">
          <a:xfrm>
            <a:off x="2306653" y="2220636"/>
            <a:ext cx="9724673" cy="0"/>
          </a:xfrm>
          <a:prstGeom prst="line">
            <a:avLst/>
          </a:prstGeom>
          <a:ln w="19050">
            <a:solidFill>
              <a:schemeClr val="bg2">
                <a:lumMod val="10000"/>
              </a:schemeClr>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087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560EC0D-39BB-35BF-5F5C-72BC40BBD1F2}"/>
              </a:ext>
            </a:extLst>
          </p:cNvPr>
          <p:cNvSpPr>
            <a:spLocks noGrp="1"/>
          </p:cNvSpPr>
          <p:nvPr>
            <p:ph type="subTitle" idx="10"/>
          </p:nvPr>
        </p:nvSpPr>
        <p:spPr/>
        <p:txBody>
          <a:bodyPr/>
          <a:lstStyle/>
          <a:p>
            <a:r>
              <a:rPr lang="en-US" dirty="0"/>
              <a:t>Common questions I got from customers, partners, and employee</a:t>
            </a:r>
          </a:p>
        </p:txBody>
      </p:sp>
      <p:sp>
        <p:nvSpPr>
          <p:cNvPr id="2" name="Title 1">
            <a:extLst>
              <a:ext uri="{FF2B5EF4-FFF2-40B4-BE49-F238E27FC236}">
                <a16:creationId xmlns:a16="http://schemas.microsoft.com/office/drawing/2014/main" id="{E38CB5B2-53C3-55B0-04BA-68E528C0653B}"/>
              </a:ext>
            </a:extLst>
          </p:cNvPr>
          <p:cNvSpPr>
            <a:spLocks noGrp="1"/>
          </p:cNvSpPr>
          <p:nvPr>
            <p:ph type="title"/>
          </p:nvPr>
        </p:nvSpPr>
        <p:spPr/>
        <p:txBody>
          <a:bodyPr/>
          <a:lstStyle/>
          <a:p>
            <a:r>
              <a:rPr lang="en-US" dirty="0"/>
              <a:t>Other Questions…</a:t>
            </a:r>
          </a:p>
        </p:txBody>
      </p:sp>
      <p:graphicFrame>
        <p:nvGraphicFramePr>
          <p:cNvPr id="4" name="Table 4">
            <a:extLst>
              <a:ext uri="{FF2B5EF4-FFF2-40B4-BE49-F238E27FC236}">
                <a16:creationId xmlns:a16="http://schemas.microsoft.com/office/drawing/2014/main" id="{CD60EE29-377A-578D-9AEB-7074593874E3}"/>
              </a:ext>
            </a:extLst>
          </p:cNvPr>
          <p:cNvGraphicFramePr>
            <a:graphicFrameLocks noGrp="1"/>
          </p:cNvGraphicFramePr>
          <p:nvPr>
            <p:extLst>
              <p:ext uri="{D42A27DB-BD31-4B8C-83A1-F6EECF244321}">
                <p14:modId xmlns:p14="http://schemas.microsoft.com/office/powerpoint/2010/main" val="4030220601"/>
              </p:ext>
            </p:extLst>
          </p:nvPr>
        </p:nvGraphicFramePr>
        <p:xfrm>
          <a:off x="635928" y="1582546"/>
          <a:ext cx="10920143" cy="1813628"/>
        </p:xfrm>
        <a:graphic>
          <a:graphicData uri="http://schemas.openxmlformats.org/drawingml/2006/table">
            <a:tbl>
              <a:tblPr bandRow="1">
                <a:tableStyleId>{5C22544A-7EE6-4342-B048-85BDC9FD1C3A}</a:tableStyleId>
              </a:tblPr>
              <a:tblGrid>
                <a:gridCol w="10920143">
                  <a:extLst>
                    <a:ext uri="{9D8B030D-6E8A-4147-A177-3AD203B41FA5}">
                      <a16:colId xmlns:a16="http://schemas.microsoft.com/office/drawing/2014/main" val="2197928301"/>
                    </a:ext>
                  </a:extLst>
                </a:gridCol>
              </a:tblGrid>
              <a:tr h="453407">
                <a:tc>
                  <a:txBody>
                    <a:bodyPr/>
                    <a:lstStyle/>
                    <a:p>
                      <a:r>
                        <a:rPr lang="en-US" dirty="0">
                          <a:solidFill>
                            <a:schemeClr val="tx2"/>
                          </a:solidFill>
                        </a:rPr>
                        <a:t>We’re bombarded with alerts. They can’t be all important as we don’t have many complaints</a:t>
                      </a:r>
                    </a:p>
                  </a:txBody>
                  <a:tcPr anchor="ctr"/>
                </a:tc>
                <a:extLst>
                  <a:ext uri="{0D108BD9-81ED-4DB2-BD59-A6C34878D82A}">
                    <a16:rowId xmlns:a16="http://schemas.microsoft.com/office/drawing/2014/main" val="2151008149"/>
                  </a:ext>
                </a:extLst>
              </a:tr>
              <a:tr h="453407">
                <a:tc>
                  <a:txBody>
                    <a:bodyPr/>
                    <a:lstStyle/>
                    <a:p>
                      <a:r>
                        <a:rPr lang="en-US" dirty="0">
                          <a:solidFill>
                            <a:schemeClr val="tx2"/>
                          </a:solidFill>
                        </a:rPr>
                        <a:t>Why is Windows/Linux showing a different metrics to VM? Which one is the correct one?</a:t>
                      </a:r>
                    </a:p>
                  </a:txBody>
                  <a:tcPr anchor="ctr"/>
                </a:tc>
                <a:extLst>
                  <a:ext uri="{0D108BD9-81ED-4DB2-BD59-A6C34878D82A}">
                    <a16:rowId xmlns:a16="http://schemas.microsoft.com/office/drawing/2014/main" val="749933739"/>
                  </a:ext>
                </a:extLst>
              </a:tr>
              <a:tr h="453407">
                <a:tc>
                  <a:txBody>
                    <a:bodyPr/>
                    <a:lstStyle/>
                    <a:p>
                      <a:r>
                        <a:rPr lang="en-US" dirty="0">
                          <a:solidFill>
                            <a:schemeClr val="tx2"/>
                          </a:solidFill>
                        </a:rPr>
                        <a:t>Why is the VM disk latency high on vCenter but low on the physical array?</a:t>
                      </a:r>
                    </a:p>
                  </a:txBody>
                  <a:tcPr anchor="ctr"/>
                </a:tc>
                <a:extLst>
                  <a:ext uri="{0D108BD9-81ED-4DB2-BD59-A6C34878D82A}">
                    <a16:rowId xmlns:a16="http://schemas.microsoft.com/office/drawing/2014/main" val="1108727605"/>
                  </a:ext>
                </a:extLst>
              </a:tr>
              <a:tr h="4534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2"/>
                          </a:solidFill>
                        </a:rPr>
                        <a:t>We have cluster capacity metric. What about cluster performance (%) metric? </a:t>
                      </a:r>
                    </a:p>
                  </a:txBody>
                  <a:tcPr anchor="ctr"/>
                </a:tc>
                <a:extLst>
                  <a:ext uri="{0D108BD9-81ED-4DB2-BD59-A6C34878D82A}">
                    <a16:rowId xmlns:a16="http://schemas.microsoft.com/office/drawing/2014/main" val="1415787395"/>
                  </a:ext>
                </a:extLst>
              </a:tr>
            </a:tbl>
          </a:graphicData>
        </a:graphic>
      </p:graphicFrame>
      <p:graphicFrame>
        <p:nvGraphicFramePr>
          <p:cNvPr id="6" name="Table 6">
            <a:extLst>
              <a:ext uri="{FF2B5EF4-FFF2-40B4-BE49-F238E27FC236}">
                <a16:creationId xmlns:a16="http://schemas.microsoft.com/office/drawing/2014/main" id="{A441E33A-3473-EBC7-0BA1-62AEA72D89D7}"/>
              </a:ext>
            </a:extLst>
          </p:cNvPr>
          <p:cNvGraphicFramePr>
            <a:graphicFrameLocks noGrp="1"/>
          </p:cNvGraphicFramePr>
          <p:nvPr>
            <p:extLst>
              <p:ext uri="{D42A27DB-BD31-4B8C-83A1-F6EECF244321}">
                <p14:modId xmlns:p14="http://schemas.microsoft.com/office/powerpoint/2010/main" val="3854293110"/>
              </p:ext>
            </p:extLst>
          </p:nvPr>
        </p:nvGraphicFramePr>
        <p:xfrm>
          <a:off x="638421" y="3541997"/>
          <a:ext cx="5986585" cy="2595880"/>
        </p:xfrm>
        <a:graphic>
          <a:graphicData uri="http://schemas.openxmlformats.org/drawingml/2006/table">
            <a:tbl>
              <a:tblPr firstRow="1" bandRow="1">
                <a:tableStyleId>{5C22544A-7EE6-4342-B048-85BDC9FD1C3A}</a:tableStyleId>
              </a:tblPr>
              <a:tblGrid>
                <a:gridCol w="2563725">
                  <a:extLst>
                    <a:ext uri="{9D8B030D-6E8A-4147-A177-3AD203B41FA5}">
                      <a16:colId xmlns:a16="http://schemas.microsoft.com/office/drawing/2014/main" val="3153935965"/>
                    </a:ext>
                  </a:extLst>
                </a:gridCol>
                <a:gridCol w="1711430">
                  <a:extLst>
                    <a:ext uri="{9D8B030D-6E8A-4147-A177-3AD203B41FA5}">
                      <a16:colId xmlns:a16="http://schemas.microsoft.com/office/drawing/2014/main" val="294650159"/>
                    </a:ext>
                  </a:extLst>
                </a:gridCol>
                <a:gridCol w="1711430">
                  <a:extLst>
                    <a:ext uri="{9D8B030D-6E8A-4147-A177-3AD203B41FA5}">
                      <a16:colId xmlns:a16="http://schemas.microsoft.com/office/drawing/2014/main" val="3204951449"/>
                    </a:ext>
                  </a:extLst>
                </a:gridCol>
              </a:tblGrid>
              <a:tr h="370840">
                <a:tc>
                  <a:txBody>
                    <a:bodyPr/>
                    <a:lstStyle/>
                    <a:p>
                      <a:r>
                        <a:rPr lang="en-US" dirty="0"/>
                        <a:t>CPU Metrics</a:t>
                      </a:r>
                    </a:p>
                  </a:txBody>
                  <a:tcPr/>
                </a:tc>
                <a:tc>
                  <a:txBody>
                    <a:bodyPr/>
                    <a:lstStyle/>
                    <a:p>
                      <a:r>
                        <a:rPr lang="en-US" dirty="0"/>
                        <a:t>VM</a:t>
                      </a:r>
                    </a:p>
                  </a:txBody>
                  <a:tcPr/>
                </a:tc>
                <a:tc>
                  <a:txBody>
                    <a:bodyPr/>
                    <a:lstStyle/>
                    <a:p>
                      <a:r>
                        <a:rPr lang="en-US" dirty="0"/>
                        <a:t>ESXi</a:t>
                      </a:r>
                    </a:p>
                  </a:txBody>
                  <a:tcPr/>
                </a:tc>
                <a:extLst>
                  <a:ext uri="{0D108BD9-81ED-4DB2-BD59-A6C34878D82A}">
                    <a16:rowId xmlns:a16="http://schemas.microsoft.com/office/drawing/2014/main" val="2032651203"/>
                  </a:ext>
                </a:extLst>
              </a:tr>
              <a:tr h="370840">
                <a:tc>
                  <a:txBody>
                    <a:bodyPr/>
                    <a:lstStyle/>
                    <a:p>
                      <a:r>
                        <a:rPr lang="en-US" dirty="0">
                          <a:solidFill>
                            <a:schemeClr val="tx2"/>
                          </a:solidFill>
                        </a:rPr>
                        <a:t>Run</a:t>
                      </a:r>
                    </a:p>
                  </a:txBody>
                  <a:tcPr/>
                </a:tc>
                <a:tc>
                  <a:txBody>
                    <a:bodyPr/>
                    <a:lstStyle/>
                    <a:p>
                      <a:r>
                        <a:rPr lang="en-US" dirty="0">
                          <a:solidFill>
                            <a:schemeClr val="tx2"/>
                          </a:solidFill>
                        </a:rPr>
                        <a:t>Yes</a:t>
                      </a:r>
                    </a:p>
                  </a:txBody>
                  <a:tcPr/>
                </a:tc>
                <a:tc>
                  <a:txBody>
                    <a:bodyPr/>
                    <a:lstStyle/>
                    <a:p>
                      <a:r>
                        <a:rPr lang="en-US" dirty="0">
                          <a:solidFill>
                            <a:srgbClr val="FF0000"/>
                          </a:solidFill>
                        </a:rPr>
                        <a:t>No</a:t>
                      </a:r>
                    </a:p>
                  </a:txBody>
                  <a:tcPr/>
                </a:tc>
                <a:extLst>
                  <a:ext uri="{0D108BD9-81ED-4DB2-BD59-A6C34878D82A}">
                    <a16:rowId xmlns:a16="http://schemas.microsoft.com/office/drawing/2014/main" val="3038865943"/>
                  </a:ext>
                </a:extLst>
              </a:tr>
              <a:tr h="370840">
                <a:tc>
                  <a:txBody>
                    <a:bodyPr/>
                    <a:lstStyle/>
                    <a:p>
                      <a:r>
                        <a:rPr lang="en-US" dirty="0">
                          <a:solidFill>
                            <a:schemeClr val="tx2"/>
                          </a:solidFill>
                        </a:rPr>
                        <a:t>Used</a:t>
                      </a:r>
                    </a:p>
                  </a:txBody>
                  <a:tcPr/>
                </a:tc>
                <a:tc>
                  <a:txBody>
                    <a:bodyPr/>
                    <a:lstStyle/>
                    <a:p>
                      <a:r>
                        <a:rPr lang="en-US" dirty="0">
                          <a:solidFill>
                            <a:schemeClr val="tx2"/>
                          </a:solidFill>
                        </a:rPr>
                        <a:t>Yes</a:t>
                      </a:r>
                    </a:p>
                  </a:txBody>
                  <a:tcPr/>
                </a:tc>
                <a:tc>
                  <a:txBody>
                    <a:bodyPr/>
                    <a:lstStyle/>
                    <a:p>
                      <a:r>
                        <a:rPr lang="en-US" dirty="0">
                          <a:solidFill>
                            <a:schemeClr val="tx2"/>
                          </a:solidFill>
                        </a:rPr>
                        <a:t>Yes</a:t>
                      </a:r>
                    </a:p>
                  </a:txBody>
                  <a:tcPr/>
                </a:tc>
                <a:extLst>
                  <a:ext uri="{0D108BD9-81ED-4DB2-BD59-A6C34878D82A}">
                    <a16:rowId xmlns:a16="http://schemas.microsoft.com/office/drawing/2014/main" val="1462130620"/>
                  </a:ext>
                </a:extLst>
              </a:tr>
              <a:tr h="370840">
                <a:tc>
                  <a:txBody>
                    <a:bodyPr/>
                    <a:lstStyle/>
                    <a:p>
                      <a:r>
                        <a:rPr lang="en-US" dirty="0">
                          <a:solidFill>
                            <a:schemeClr val="tx2"/>
                          </a:solidFill>
                        </a:rPr>
                        <a:t>Usage</a:t>
                      </a:r>
                    </a:p>
                  </a:txBody>
                  <a:tcPr/>
                </a:tc>
                <a:tc>
                  <a:txBody>
                    <a:bodyPr/>
                    <a:lstStyle/>
                    <a:p>
                      <a:r>
                        <a:rPr lang="en-US" dirty="0">
                          <a:solidFill>
                            <a:schemeClr val="tx2"/>
                          </a:solidFill>
                        </a:rPr>
                        <a:t>Yes</a:t>
                      </a:r>
                    </a:p>
                  </a:txBody>
                  <a:tcPr/>
                </a:tc>
                <a:tc>
                  <a:txBody>
                    <a:bodyPr/>
                    <a:lstStyle/>
                    <a:p>
                      <a:r>
                        <a:rPr lang="en-US" dirty="0">
                          <a:solidFill>
                            <a:schemeClr val="tx2"/>
                          </a:solidFill>
                        </a:rPr>
                        <a:t>Yes</a:t>
                      </a:r>
                    </a:p>
                  </a:txBody>
                  <a:tcPr/>
                </a:tc>
                <a:extLst>
                  <a:ext uri="{0D108BD9-81ED-4DB2-BD59-A6C34878D82A}">
                    <a16:rowId xmlns:a16="http://schemas.microsoft.com/office/drawing/2014/main" val="1259162414"/>
                  </a:ext>
                </a:extLst>
              </a:tr>
              <a:tr h="370840">
                <a:tc>
                  <a:txBody>
                    <a:bodyPr/>
                    <a:lstStyle/>
                    <a:p>
                      <a:r>
                        <a:rPr lang="en-US" dirty="0">
                          <a:solidFill>
                            <a:schemeClr val="tx2"/>
                          </a:solidFill>
                        </a:rPr>
                        <a:t>Core Utilization</a:t>
                      </a:r>
                    </a:p>
                  </a:txBody>
                  <a:tcPr/>
                </a:tc>
                <a:tc>
                  <a:txBody>
                    <a:bodyPr/>
                    <a:lstStyle/>
                    <a:p>
                      <a:r>
                        <a:rPr lang="en-US" dirty="0">
                          <a:solidFill>
                            <a:srgbClr val="FF0000"/>
                          </a:solidFill>
                        </a:rPr>
                        <a:t>No</a:t>
                      </a:r>
                    </a:p>
                  </a:txBody>
                  <a:tcPr/>
                </a:tc>
                <a:tc>
                  <a:txBody>
                    <a:bodyPr/>
                    <a:lstStyle/>
                    <a:p>
                      <a:r>
                        <a:rPr lang="en-US" dirty="0">
                          <a:solidFill>
                            <a:schemeClr val="tx2"/>
                          </a:solidFill>
                        </a:rPr>
                        <a:t>Yes</a:t>
                      </a:r>
                    </a:p>
                  </a:txBody>
                  <a:tcPr/>
                </a:tc>
                <a:extLst>
                  <a:ext uri="{0D108BD9-81ED-4DB2-BD59-A6C34878D82A}">
                    <a16:rowId xmlns:a16="http://schemas.microsoft.com/office/drawing/2014/main" val="2760905474"/>
                  </a:ext>
                </a:extLst>
              </a:tr>
              <a:tr h="370840">
                <a:tc>
                  <a:txBody>
                    <a:bodyPr/>
                    <a:lstStyle/>
                    <a:p>
                      <a:r>
                        <a:rPr lang="en-US" dirty="0">
                          <a:solidFill>
                            <a:schemeClr val="tx2"/>
                          </a:solidFill>
                        </a:rPr>
                        <a:t>Utilization</a:t>
                      </a:r>
                    </a:p>
                  </a:txBody>
                  <a:tcPr/>
                </a:tc>
                <a:tc>
                  <a:txBody>
                    <a:bodyPr/>
                    <a:lstStyle/>
                    <a:p>
                      <a:r>
                        <a:rPr lang="en-US" dirty="0">
                          <a:solidFill>
                            <a:srgbClr val="FF0000"/>
                          </a:solidFill>
                        </a:rPr>
                        <a:t>No</a:t>
                      </a:r>
                    </a:p>
                  </a:txBody>
                  <a:tcPr/>
                </a:tc>
                <a:tc>
                  <a:txBody>
                    <a:bodyPr/>
                    <a:lstStyle/>
                    <a:p>
                      <a:r>
                        <a:rPr lang="en-US" dirty="0">
                          <a:solidFill>
                            <a:schemeClr val="tx2"/>
                          </a:solidFill>
                        </a:rPr>
                        <a:t>Yes</a:t>
                      </a:r>
                    </a:p>
                  </a:txBody>
                  <a:tcPr/>
                </a:tc>
                <a:extLst>
                  <a:ext uri="{0D108BD9-81ED-4DB2-BD59-A6C34878D82A}">
                    <a16:rowId xmlns:a16="http://schemas.microsoft.com/office/drawing/2014/main" val="4096809512"/>
                  </a:ext>
                </a:extLst>
              </a:tr>
              <a:tr h="370840">
                <a:tc>
                  <a:txBody>
                    <a:bodyPr/>
                    <a:lstStyle/>
                    <a:p>
                      <a:r>
                        <a:rPr lang="en-US" dirty="0">
                          <a:solidFill>
                            <a:schemeClr val="tx2"/>
                          </a:solidFill>
                        </a:rPr>
                        <a:t>Demand</a:t>
                      </a:r>
                    </a:p>
                  </a:txBody>
                  <a:tcPr/>
                </a:tc>
                <a:tc>
                  <a:txBody>
                    <a:bodyPr/>
                    <a:lstStyle/>
                    <a:p>
                      <a:r>
                        <a:rPr lang="en-US" dirty="0">
                          <a:solidFill>
                            <a:schemeClr val="tx2"/>
                          </a:solidFill>
                        </a:rPr>
                        <a:t>Yes</a:t>
                      </a:r>
                    </a:p>
                  </a:txBody>
                  <a:tcPr/>
                </a:tc>
                <a:tc>
                  <a:txBody>
                    <a:bodyPr/>
                    <a:lstStyle/>
                    <a:p>
                      <a:r>
                        <a:rPr lang="en-US" dirty="0">
                          <a:solidFill>
                            <a:schemeClr val="tx2"/>
                          </a:solidFill>
                        </a:rPr>
                        <a:t>Yes</a:t>
                      </a:r>
                    </a:p>
                  </a:txBody>
                  <a:tcPr/>
                </a:tc>
                <a:extLst>
                  <a:ext uri="{0D108BD9-81ED-4DB2-BD59-A6C34878D82A}">
                    <a16:rowId xmlns:a16="http://schemas.microsoft.com/office/drawing/2014/main" val="4229073552"/>
                  </a:ext>
                </a:extLst>
              </a:tr>
            </a:tbl>
          </a:graphicData>
        </a:graphic>
      </p:graphicFrame>
      <p:sp>
        <p:nvSpPr>
          <p:cNvPr id="7" name="Speech Bubble: Oval 6">
            <a:extLst>
              <a:ext uri="{FF2B5EF4-FFF2-40B4-BE49-F238E27FC236}">
                <a16:creationId xmlns:a16="http://schemas.microsoft.com/office/drawing/2014/main" id="{8A4299AC-9C83-18FF-0A43-93AD6B1250A1}"/>
              </a:ext>
            </a:extLst>
          </p:cNvPr>
          <p:cNvSpPr/>
          <p:nvPr/>
        </p:nvSpPr>
        <p:spPr>
          <a:xfrm>
            <a:off x="6910754" y="3661997"/>
            <a:ext cx="2996012" cy="1780442"/>
          </a:xfrm>
          <a:prstGeom prst="wedgeEllipseCallout">
            <a:avLst>
              <a:gd name="adj1" fmla="val -57609"/>
              <a:gd name="adj2" fmla="val 57562"/>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600" dirty="0">
                <a:solidFill>
                  <a:schemeClr val="bg1"/>
                </a:solidFill>
              </a:rPr>
              <a:t>Why so many counters just to measure utilization? </a:t>
            </a:r>
          </a:p>
          <a:p>
            <a:pPr algn="ctr">
              <a:spcAft>
                <a:spcPts val="600"/>
              </a:spcAft>
            </a:pPr>
            <a:r>
              <a:rPr lang="en-US" sz="1600" dirty="0">
                <a:solidFill>
                  <a:schemeClr val="bg1"/>
                </a:solidFill>
              </a:rPr>
              <a:t>Why VM and ESXi are not consistent?</a:t>
            </a:r>
          </a:p>
        </p:txBody>
      </p:sp>
    </p:spTree>
    <p:extLst>
      <p:ext uri="{BB962C8B-B14F-4D97-AF65-F5344CB8AC3E}">
        <p14:creationId xmlns:p14="http://schemas.microsoft.com/office/powerpoint/2010/main" val="423576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E657991-741D-48E9-9125-0F3DDBCBA6F0}"/>
              </a:ext>
            </a:extLst>
          </p:cNvPr>
          <p:cNvSpPr/>
          <p:nvPr/>
        </p:nvSpPr>
        <p:spPr>
          <a:xfrm>
            <a:off x="2306653" y="0"/>
            <a:ext cx="9724673" cy="1566644"/>
          </a:xfrm>
          <a:prstGeom prst="rect">
            <a:avLst/>
          </a:prstGeom>
          <a:solidFill>
            <a:schemeClr val="bg1">
              <a:lumMod val="9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2400" b="1">
                <a:solidFill>
                  <a:schemeClr val="bg2">
                    <a:lumMod val="10000"/>
                  </a:schemeClr>
                </a:solidFill>
                <a:latin typeface="Calibri" panose="020F0502020204030204" pitchFamily="34" charset="0"/>
                <a:cs typeface="Calibri" panose="020F0502020204030204" pitchFamily="34" charset="0"/>
              </a:rPr>
              <a:t>Level: World</a:t>
            </a:r>
          </a:p>
        </p:txBody>
      </p:sp>
      <p:sp>
        <p:nvSpPr>
          <p:cNvPr id="8" name="Rectangle 7">
            <a:extLst>
              <a:ext uri="{FF2B5EF4-FFF2-40B4-BE49-F238E27FC236}">
                <a16:creationId xmlns:a16="http://schemas.microsoft.com/office/drawing/2014/main" id="{5046C861-11E3-42F3-8C42-BAFA76737AB1}"/>
              </a:ext>
            </a:extLst>
          </p:cNvPr>
          <p:cNvSpPr/>
          <p:nvPr/>
        </p:nvSpPr>
        <p:spPr>
          <a:xfrm>
            <a:off x="2306654" y="5323072"/>
            <a:ext cx="9724673" cy="1534801"/>
          </a:xfrm>
          <a:prstGeom prst="rect">
            <a:avLst/>
          </a:prstGeom>
          <a:solidFill>
            <a:schemeClr val="bg1">
              <a:lumMod val="9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2400" b="1">
                <a:solidFill>
                  <a:schemeClr val="bg2">
                    <a:lumMod val="10000"/>
                  </a:schemeClr>
                </a:solidFill>
                <a:latin typeface="Calibri" panose="020F0502020204030204" pitchFamily="34" charset="0"/>
                <a:cs typeface="Calibri" panose="020F0502020204030204" pitchFamily="34" charset="0"/>
              </a:rPr>
              <a:t>Level: VM</a:t>
            </a:r>
          </a:p>
        </p:txBody>
      </p:sp>
      <p:sp>
        <p:nvSpPr>
          <p:cNvPr id="9" name="Rectangle 8">
            <a:extLst>
              <a:ext uri="{FF2B5EF4-FFF2-40B4-BE49-F238E27FC236}">
                <a16:creationId xmlns:a16="http://schemas.microsoft.com/office/drawing/2014/main" id="{FF65FFC8-25CD-4624-8830-4FE5327B25CC}"/>
              </a:ext>
            </a:extLst>
          </p:cNvPr>
          <p:cNvSpPr/>
          <p:nvPr/>
        </p:nvSpPr>
        <p:spPr>
          <a:xfrm>
            <a:off x="2306652" y="4305224"/>
            <a:ext cx="9724673" cy="1023768"/>
          </a:xfrm>
          <a:prstGeom prst="rect">
            <a:avLst/>
          </a:prstGeom>
          <a:solidFill>
            <a:schemeClr val="bg1">
              <a:lumMod val="9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2400" b="1">
                <a:solidFill>
                  <a:schemeClr val="bg2">
                    <a:lumMod val="10000"/>
                  </a:schemeClr>
                </a:solidFill>
                <a:latin typeface="Calibri" panose="020F0502020204030204" pitchFamily="34" charset="0"/>
                <a:cs typeface="Calibri" panose="020F0502020204030204" pitchFamily="34" charset="0"/>
              </a:rPr>
              <a:t>Level: Disk Group</a:t>
            </a:r>
          </a:p>
        </p:txBody>
      </p:sp>
      <p:sp>
        <p:nvSpPr>
          <p:cNvPr id="10" name="Rectangle 9">
            <a:extLst>
              <a:ext uri="{FF2B5EF4-FFF2-40B4-BE49-F238E27FC236}">
                <a16:creationId xmlns:a16="http://schemas.microsoft.com/office/drawing/2014/main" id="{B438F618-2724-4CA9-BF32-36DD4E1CCF5C}"/>
              </a:ext>
            </a:extLst>
          </p:cNvPr>
          <p:cNvSpPr/>
          <p:nvPr/>
        </p:nvSpPr>
        <p:spPr>
          <a:xfrm>
            <a:off x="2306654" y="1571044"/>
            <a:ext cx="9724673" cy="2729781"/>
          </a:xfrm>
          <a:prstGeom prst="rect">
            <a:avLst/>
          </a:prstGeom>
          <a:solidFill>
            <a:schemeClr val="bg1">
              <a:lumMod val="9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2400" b="1">
                <a:solidFill>
                  <a:schemeClr val="bg2">
                    <a:lumMod val="10000"/>
                  </a:schemeClr>
                </a:solidFill>
                <a:latin typeface="Calibri" panose="020F0502020204030204" pitchFamily="34" charset="0"/>
                <a:cs typeface="Calibri" panose="020F0502020204030204" pitchFamily="34" charset="0"/>
              </a:rPr>
              <a:t>Level: vSAN</a:t>
            </a:r>
          </a:p>
        </p:txBody>
      </p:sp>
      <p:sp>
        <p:nvSpPr>
          <p:cNvPr id="3" name="Title 1">
            <a:extLst>
              <a:ext uri="{FF2B5EF4-FFF2-40B4-BE49-F238E27FC236}">
                <a16:creationId xmlns:a16="http://schemas.microsoft.com/office/drawing/2014/main" id="{8B77B43B-A6A9-4321-AE9B-53D2BE7F9366}"/>
              </a:ext>
            </a:extLst>
          </p:cNvPr>
          <p:cNvSpPr txBox="1">
            <a:spLocks/>
          </p:cNvSpPr>
          <p:nvPr/>
        </p:nvSpPr>
        <p:spPr>
          <a:xfrm>
            <a:off x="-19473" y="1058044"/>
            <a:ext cx="1668000" cy="513000"/>
          </a:xfrm>
          <a:prstGeom prst="rect">
            <a:avLst/>
          </a:prstGeom>
        </p:spPr>
        <p:style>
          <a:lnRef idx="0">
            <a:schemeClr val="accent2"/>
          </a:lnRef>
          <a:fillRef idx="3">
            <a:schemeClr val="accent2"/>
          </a:fillRef>
          <a:effectRef idx="3">
            <a:schemeClr val="accent2"/>
          </a:effectRef>
          <a:fontRef idx="minor">
            <a:schemeClr val="lt1"/>
          </a:fontRef>
        </p:style>
        <p:txBody>
          <a:bodyPr vert="horz" wrap="none" lIns="0" tIns="0" rIns="0" bIns="0" rtlCol="0" anchor="ctr">
            <a:noAutofit/>
          </a:bodyPr>
          <a:lstStyle>
            <a:lvl1pPr algn="l" defTabSz="914400" rtl="0" eaLnBrk="1" latinLnBrk="0" hangingPunct="1">
              <a:lnSpc>
                <a:spcPct val="90000"/>
              </a:lnSpc>
              <a:spcBef>
                <a:spcPct val="0"/>
              </a:spcBef>
              <a:buNone/>
              <a:defRPr sz="2800" b="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SG" sz="2400" b="1">
                <a:solidFill>
                  <a:schemeClr val="lt1"/>
                </a:solidFill>
                <a:latin typeface="+mn-lt"/>
                <a:ea typeface="+mn-ea"/>
                <a:cs typeface="+mn-cs"/>
              </a:rPr>
              <a:t>vSAN</a:t>
            </a:r>
            <a:endParaRPr lang="en-SG" sz="2400" b="1"/>
          </a:p>
        </p:txBody>
      </p:sp>
      <p:pic>
        <p:nvPicPr>
          <p:cNvPr id="5" name="Picture 4">
            <a:extLst>
              <a:ext uri="{FF2B5EF4-FFF2-40B4-BE49-F238E27FC236}">
                <a16:creationId xmlns:a16="http://schemas.microsoft.com/office/drawing/2014/main" id="{8EB159E6-2922-4112-ADCC-6575A558E00A}"/>
              </a:ext>
            </a:extLst>
          </p:cNvPr>
          <p:cNvPicPr>
            <a:picLocks noChangeAspect="1"/>
          </p:cNvPicPr>
          <p:nvPr/>
        </p:nvPicPr>
        <p:blipFill>
          <a:blip r:embed="rId2"/>
          <a:stretch>
            <a:fillRect/>
          </a:stretch>
        </p:blipFill>
        <p:spPr>
          <a:xfrm>
            <a:off x="5082191" y="0"/>
            <a:ext cx="5873809" cy="4294909"/>
          </a:xfrm>
          <a:prstGeom prst="rect">
            <a:avLst/>
          </a:prstGeom>
        </p:spPr>
      </p:pic>
      <p:pic>
        <p:nvPicPr>
          <p:cNvPr id="7" name="Picture 6">
            <a:extLst>
              <a:ext uri="{FF2B5EF4-FFF2-40B4-BE49-F238E27FC236}">
                <a16:creationId xmlns:a16="http://schemas.microsoft.com/office/drawing/2014/main" id="{979259DF-2935-4F88-A082-89CB04B697AD}"/>
              </a:ext>
            </a:extLst>
          </p:cNvPr>
          <p:cNvPicPr>
            <a:picLocks noChangeAspect="1"/>
          </p:cNvPicPr>
          <p:nvPr/>
        </p:nvPicPr>
        <p:blipFill>
          <a:blip r:embed="rId3"/>
          <a:stretch>
            <a:fillRect/>
          </a:stretch>
        </p:blipFill>
        <p:spPr>
          <a:xfrm>
            <a:off x="5063719" y="4291284"/>
            <a:ext cx="5880000" cy="2579387"/>
          </a:xfrm>
          <a:prstGeom prst="rect">
            <a:avLst/>
          </a:prstGeom>
        </p:spPr>
      </p:pic>
      <p:cxnSp>
        <p:nvCxnSpPr>
          <p:cNvPr id="12" name="Straight Connector 11">
            <a:extLst>
              <a:ext uri="{FF2B5EF4-FFF2-40B4-BE49-F238E27FC236}">
                <a16:creationId xmlns:a16="http://schemas.microsoft.com/office/drawing/2014/main" id="{EA220742-431E-4F43-8A50-A73D30249218}"/>
              </a:ext>
            </a:extLst>
          </p:cNvPr>
          <p:cNvCxnSpPr>
            <a:cxnSpLocks/>
          </p:cNvCxnSpPr>
          <p:nvPr/>
        </p:nvCxnSpPr>
        <p:spPr bwMode="gray">
          <a:xfrm>
            <a:off x="2306651" y="4301393"/>
            <a:ext cx="9724673" cy="0"/>
          </a:xfrm>
          <a:prstGeom prst="line">
            <a:avLst/>
          </a:prstGeom>
          <a:ln w="19050">
            <a:solidFill>
              <a:schemeClr val="bg2">
                <a:lumMod val="1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67BB0E1-78A7-464F-9027-CBF61B82CF48}"/>
              </a:ext>
            </a:extLst>
          </p:cNvPr>
          <p:cNvCxnSpPr>
            <a:cxnSpLocks/>
          </p:cNvCxnSpPr>
          <p:nvPr/>
        </p:nvCxnSpPr>
        <p:spPr bwMode="gray">
          <a:xfrm>
            <a:off x="2306653" y="1566644"/>
            <a:ext cx="9724673" cy="0"/>
          </a:xfrm>
          <a:prstGeom prst="line">
            <a:avLst/>
          </a:prstGeom>
          <a:ln w="19050">
            <a:solidFill>
              <a:schemeClr val="bg2">
                <a:lumMod val="1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246A8CF-BF6F-47B4-BA8E-B8895485B44C}"/>
              </a:ext>
            </a:extLst>
          </p:cNvPr>
          <p:cNvCxnSpPr>
            <a:cxnSpLocks/>
          </p:cNvCxnSpPr>
          <p:nvPr/>
        </p:nvCxnSpPr>
        <p:spPr bwMode="gray">
          <a:xfrm>
            <a:off x="2306653" y="5328990"/>
            <a:ext cx="9724673" cy="0"/>
          </a:xfrm>
          <a:prstGeom prst="line">
            <a:avLst/>
          </a:prstGeom>
          <a:ln w="19050">
            <a:solidFill>
              <a:schemeClr val="bg2">
                <a:lumMod val="10000"/>
              </a:schemeClr>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041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P spid="9" grpId="0" animBg="1"/>
      <p:bldP spid="10" grpId="0" animBg="1"/>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8" y="-1723649"/>
            <a:ext cx="13944952" cy="9295818"/>
          </a:xfrm>
          <a:prstGeom prst="rect">
            <a:avLst/>
          </a:prstGeom>
        </p:spPr>
      </p:pic>
      <p:sp>
        <p:nvSpPr>
          <p:cNvPr id="2" name="Rectangle 1"/>
          <p:cNvSpPr/>
          <p:nvPr/>
        </p:nvSpPr>
        <p:spPr>
          <a:xfrm>
            <a:off x="1589" y="-26950"/>
            <a:ext cx="12780335" cy="6884950"/>
          </a:xfrm>
          <a:prstGeom prst="rect">
            <a:avLst/>
          </a:prstGeom>
          <a:solidFill>
            <a:schemeClr val="tx2">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SG" dirty="0">
              <a:solidFill>
                <a:prstClr val="white"/>
              </a:solidFill>
              <a:latin typeface="Arial"/>
            </a:endParaRPr>
          </a:p>
        </p:txBody>
      </p:sp>
      <p:sp>
        <p:nvSpPr>
          <p:cNvPr id="22" name="Slide Number Placeholder 4"/>
          <p:cNvSpPr>
            <a:spLocks noGrp="1"/>
          </p:cNvSpPr>
          <p:nvPr>
            <p:ph type="sldNum" sz="quarter" idx="12"/>
          </p:nvPr>
        </p:nvSpPr>
        <p:spPr/>
        <p:txBody>
          <a:bodyPr/>
          <a:lstStyle/>
          <a:p>
            <a:pPr algn="ctr">
              <a:defRPr/>
            </a:pPr>
            <a:fld id="{6EA6D8CF-3CDE-4807-BCD2-C9F2B831AAA5}" type="slidenum">
              <a:rPr lang="en-US" sz="1000">
                <a:solidFill>
                  <a:prstClr val="white"/>
                </a:solidFill>
                <a:latin typeface="Arial"/>
              </a:rPr>
              <a:pPr algn="ctr">
                <a:defRPr/>
              </a:pPr>
              <a:t>91</a:t>
            </a:fld>
            <a:endParaRPr lang="en-US" sz="1000">
              <a:solidFill>
                <a:prstClr val="white"/>
              </a:solidFill>
              <a:latin typeface="Arial"/>
            </a:endParaRPr>
          </a:p>
        </p:txBody>
      </p:sp>
      <p:sp>
        <p:nvSpPr>
          <p:cNvPr id="6" name="Rectangle 5"/>
          <p:cNvSpPr/>
          <p:nvPr/>
        </p:nvSpPr>
        <p:spPr>
          <a:xfrm>
            <a:off x="4378756" y="1711484"/>
            <a:ext cx="3401215" cy="1881546"/>
          </a:xfrm>
          <a:prstGeom prst="rect">
            <a:avLst/>
          </a:prstGeom>
          <a:solidFill>
            <a:schemeClr val="tx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91387" tIns="45693" rIns="91387" bIns="45693" rtlCol="0" anchor="ctr"/>
          <a:lstStyle/>
          <a:p>
            <a:pPr algn="ctr">
              <a:defRPr/>
            </a:pPr>
            <a:endParaRPr lang="en-US" sz="500" dirty="0">
              <a:solidFill>
                <a:prstClr val="white"/>
              </a:solidFill>
              <a:latin typeface="Arial"/>
            </a:endParaRPr>
          </a:p>
        </p:txBody>
      </p:sp>
      <p:sp>
        <p:nvSpPr>
          <p:cNvPr id="7" name="Rectangle 6"/>
          <p:cNvSpPr/>
          <p:nvPr/>
        </p:nvSpPr>
        <p:spPr>
          <a:xfrm>
            <a:off x="4505191" y="2015942"/>
            <a:ext cx="3148344" cy="276999"/>
          </a:xfrm>
          <a:prstGeom prst="rect">
            <a:avLst/>
          </a:prstGeom>
        </p:spPr>
        <p:txBody>
          <a:bodyPr wrap="square">
            <a:spAutoFit/>
          </a:bodyPr>
          <a:lstStyle/>
          <a:p>
            <a:pPr algn="ctr">
              <a:spcAft>
                <a:spcPts val="450"/>
              </a:spcAft>
              <a:defRPr/>
            </a:pPr>
            <a:endParaRPr lang="en-US" sz="1200" dirty="0">
              <a:solidFill>
                <a:prstClr val="white"/>
              </a:solidFill>
              <a:latin typeface="Arial"/>
            </a:endParaRPr>
          </a:p>
        </p:txBody>
      </p:sp>
      <p:sp>
        <p:nvSpPr>
          <p:cNvPr id="8" name="Rectangle 7"/>
          <p:cNvSpPr/>
          <p:nvPr/>
        </p:nvSpPr>
        <p:spPr>
          <a:xfrm>
            <a:off x="4471033" y="2142926"/>
            <a:ext cx="3313190" cy="1374735"/>
          </a:xfrm>
          <a:prstGeom prst="rect">
            <a:avLst/>
          </a:prstGeom>
        </p:spPr>
        <p:txBody>
          <a:bodyPr wrap="square">
            <a:spAutoFit/>
          </a:bodyPr>
          <a:lstStyle/>
          <a:p>
            <a:pPr>
              <a:spcAft>
                <a:spcPts val="450"/>
              </a:spcAft>
              <a:defRPr/>
            </a:pPr>
            <a:r>
              <a:rPr lang="en-SG" sz="1500">
                <a:solidFill>
                  <a:prstClr val="white"/>
                </a:solidFill>
                <a:latin typeface="Arial"/>
              </a:rPr>
              <a:t>Any errors in our networks?</a:t>
            </a:r>
          </a:p>
          <a:p>
            <a:pPr>
              <a:spcAft>
                <a:spcPts val="450"/>
              </a:spcAft>
              <a:defRPr/>
            </a:pPr>
            <a:r>
              <a:rPr lang="en-SG" sz="1500">
                <a:solidFill>
                  <a:prstClr val="white"/>
                </a:solidFill>
                <a:latin typeface="Arial"/>
              </a:rPr>
              <a:t>If yes, which VMs and ESXi are affected?</a:t>
            </a:r>
          </a:p>
          <a:p>
            <a:pPr>
              <a:spcAft>
                <a:spcPts val="450"/>
              </a:spcAft>
              <a:defRPr/>
            </a:pPr>
            <a:r>
              <a:rPr lang="en-SG" sz="1500">
                <a:solidFill>
                  <a:prstClr val="white"/>
                </a:solidFill>
                <a:latin typeface="Arial"/>
              </a:rPr>
              <a:t>Too many special packets in our networks?</a:t>
            </a:r>
            <a:endParaRPr lang="en-SG" sz="1500" dirty="0">
              <a:solidFill>
                <a:prstClr val="white"/>
              </a:solidFill>
              <a:latin typeface="Arial"/>
            </a:endParaRPr>
          </a:p>
        </p:txBody>
      </p:sp>
      <p:sp>
        <p:nvSpPr>
          <p:cNvPr id="9" name="Rectangle 8"/>
          <p:cNvSpPr/>
          <p:nvPr/>
        </p:nvSpPr>
        <p:spPr>
          <a:xfrm>
            <a:off x="4455757" y="1759837"/>
            <a:ext cx="3182501" cy="430887"/>
          </a:xfrm>
          <a:prstGeom prst="rect">
            <a:avLst/>
          </a:prstGeom>
        </p:spPr>
        <p:txBody>
          <a:bodyPr wrap="square">
            <a:spAutoFit/>
          </a:bodyPr>
          <a:lstStyle/>
          <a:p>
            <a:pPr>
              <a:spcAft>
                <a:spcPts val="450"/>
              </a:spcAft>
              <a:defRPr/>
            </a:pPr>
            <a:r>
              <a:rPr lang="en-US" sz="2200" b="1" dirty="0">
                <a:solidFill>
                  <a:srgbClr val="006990"/>
                </a:solidFill>
                <a:latin typeface="Arial"/>
              </a:rPr>
              <a:t>Performance</a:t>
            </a:r>
            <a:endParaRPr lang="en-IN" sz="2200" b="1" dirty="0">
              <a:solidFill>
                <a:srgbClr val="006990"/>
              </a:solidFill>
              <a:latin typeface="Arial"/>
            </a:endParaRPr>
          </a:p>
        </p:txBody>
      </p:sp>
      <p:cxnSp>
        <p:nvCxnSpPr>
          <p:cNvPr id="29" name="Straight Connector 28"/>
          <p:cNvCxnSpPr>
            <a:cxnSpLocks/>
          </p:cNvCxnSpPr>
          <p:nvPr/>
        </p:nvCxnSpPr>
        <p:spPr>
          <a:xfrm>
            <a:off x="4374503" y="1720615"/>
            <a:ext cx="3409721" cy="0"/>
          </a:xfrm>
          <a:prstGeom prst="line">
            <a:avLst/>
          </a:prstGeom>
          <a:ln w="57150">
            <a:solidFill>
              <a:schemeClr val="accent3"/>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8147339" y="1700808"/>
            <a:ext cx="3401215" cy="1881546"/>
          </a:xfrm>
          <a:prstGeom prst="rect">
            <a:avLst/>
          </a:prstGeom>
          <a:solidFill>
            <a:schemeClr val="tx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91387" tIns="45693" rIns="91387" bIns="45693" rtlCol="0" anchor="ctr"/>
          <a:lstStyle/>
          <a:p>
            <a:pPr algn="ctr">
              <a:defRPr/>
            </a:pPr>
            <a:endParaRPr lang="en-US" sz="500" dirty="0">
              <a:solidFill>
                <a:prstClr val="white"/>
              </a:solidFill>
              <a:latin typeface="Arial"/>
            </a:endParaRPr>
          </a:p>
        </p:txBody>
      </p:sp>
      <p:sp>
        <p:nvSpPr>
          <p:cNvPr id="26" name="Rectangle 25"/>
          <p:cNvSpPr/>
          <p:nvPr/>
        </p:nvSpPr>
        <p:spPr>
          <a:xfrm>
            <a:off x="8273774" y="2005266"/>
            <a:ext cx="3148344" cy="276999"/>
          </a:xfrm>
          <a:prstGeom prst="rect">
            <a:avLst/>
          </a:prstGeom>
        </p:spPr>
        <p:txBody>
          <a:bodyPr wrap="square">
            <a:spAutoFit/>
          </a:bodyPr>
          <a:lstStyle/>
          <a:p>
            <a:pPr algn="ctr">
              <a:spcAft>
                <a:spcPts val="450"/>
              </a:spcAft>
              <a:defRPr/>
            </a:pPr>
            <a:endParaRPr lang="en-US" sz="1200" dirty="0">
              <a:solidFill>
                <a:prstClr val="white"/>
              </a:solidFill>
              <a:latin typeface="Arial"/>
            </a:endParaRPr>
          </a:p>
        </p:txBody>
      </p:sp>
      <p:sp>
        <p:nvSpPr>
          <p:cNvPr id="27" name="Rectangle 26"/>
          <p:cNvSpPr/>
          <p:nvPr/>
        </p:nvSpPr>
        <p:spPr>
          <a:xfrm>
            <a:off x="8232484" y="2142926"/>
            <a:ext cx="3182501" cy="1073371"/>
          </a:xfrm>
          <a:prstGeom prst="rect">
            <a:avLst/>
          </a:prstGeom>
        </p:spPr>
        <p:txBody>
          <a:bodyPr wrap="square">
            <a:spAutoFit/>
          </a:bodyPr>
          <a:lstStyle/>
          <a:p>
            <a:pPr>
              <a:spcAft>
                <a:spcPts val="450"/>
              </a:spcAft>
              <a:defRPr/>
            </a:pPr>
            <a:r>
              <a:rPr lang="en-SG" sz="1500">
                <a:solidFill>
                  <a:prstClr val="white"/>
                </a:solidFill>
                <a:latin typeface="Arial"/>
              </a:rPr>
              <a:t>What’s our Virtual Network Availability?</a:t>
            </a:r>
          </a:p>
          <a:p>
            <a:pPr>
              <a:spcAft>
                <a:spcPts val="450"/>
              </a:spcAft>
              <a:defRPr/>
            </a:pPr>
            <a:r>
              <a:rPr lang="en-SG" sz="1500">
                <a:solidFill>
                  <a:prstClr val="white"/>
                </a:solidFill>
                <a:latin typeface="Arial"/>
              </a:rPr>
              <a:t>What’s our Physical Network Availability?</a:t>
            </a:r>
            <a:endParaRPr lang="en-SG" sz="1500" dirty="0">
              <a:solidFill>
                <a:prstClr val="white"/>
              </a:solidFill>
              <a:latin typeface="Arial"/>
            </a:endParaRPr>
          </a:p>
        </p:txBody>
      </p:sp>
      <p:sp>
        <p:nvSpPr>
          <p:cNvPr id="28" name="Rectangle 27"/>
          <p:cNvSpPr/>
          <p:nvPr/>
        </p:nvSpPr>
        <p:spPr>
          <a:xfrm>
            <a:off x="8232484" y="1759837"/>
            <a:ext cx="3182501" cy="430887"/>
          </a:xfrm>
          <a:prstGeom prst="rect">
            <a:avLst/>
          </a:prstGeom>
        </p:spPr>
        <p:txBody>
          <a:bodyPr wrap="square">
            <a:spAutoFit/>
          </a:bodyPr>
          <a:lstStyle/>
          <a:p>
            <a:pPr>
              <a:spcAft>
                <a:spcPts val="450"/>
              </a:spcAft>
              <a:defRPr/>
            </a:pPr>
            <a:r>
              <a:rPr lang="en-US" sz="2200" b="1" dirty="0">
                <a:solidFill>
                  <a:srgbClr val="6DB33F"/>
                </a:solidFill>
                <a:latin typeface="Arial"/>
              </a:rPr>
              <a:t>Availability</a:t>
            </a:r>
            <a:endParaRPr lang="en-IN" sz="2200" b="1" dirty="0">
              <a:solidFill>
                <a:srgbClr val="6DB33F"/>
              </a:solidFill>
              <a:latin typeface="Arial"/>
            </a:endParaRPr>
          </a:p>
        </p:txBody>
      </p:sp>
      <p:cxnSp>
        <p:nvCxnSpPr>
          <p:cNvPr id="30" name="Straight Connector 29"/>
          <p:cNvCxnSpPr/>
          <p:nvPr/>
        </p:nvCxnSpPr>
        <p:spPr>
          <a:xfrm flipV="1">
            <a:off x="8143086" y="1700809"/>
            <a:ext cx="3401215" cy="9130"/>
          </a:xfrm>
          <a:prstGeom prst="line">
            <a:avLst/>
          </a:prstGeom>
          <a:ln w="57150">
            <a:solidFill>
              <a:srgbClr val="6DB33F"/>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77003" y="3889899"/>
            <a:ext cx="3401215" cy="1881545"/>
          </a:xfrm>
          <a:prstGeom prst="rect">
            <a:avLst/>
          </a:prstGeom>
          <a:solidFill>
            <a:schemeClr val="tx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91387" tIns="45693" rIns="91387" bIns="45693" rtlCol="0" anchor="ctr"/>
          <a:lstStyle/>
          <a:p>
            <a:pPr algn="ctr">
              <a:defRPr/>
            </a:pPr>
            <a:endParaRPr lang="en-US" sz="500" dirty="0">
              <a:solidFill>
                <a:prstClr val="white"/>
              </a:solidFill>
              <a:latin typeface="Arial"/>
            </a:endParaRPr>
          </a:p>
        </p:txBody>
      </p:sp>
      <p:sp>
        <p:nvSpPr>
          <p:cNvPr id="11" name="Rectangle 10"/>
          <p:cNvSpPr/>
          <p:nvPr/>
        </p:nvSpPr>
        <p:spPr>
          <a:xfrm>
            <a:off x="703438" y="4194356"/>
            <a:ext cx="3148344" cy="276999"/>
          </a:xfrm>
          <a:prstGeom prst="rect">
            <a:avLst/>
          </a:prstGeom>
        </p:spPr>
        <p:txBody>
          <a:bodyPr wrap="square">
            <a:spAutoFit/>
          </a:bodyPr>
          <a:lstStyle/>
          <a:p>
            <a:pPr algn="ctr">
              <a:spcAft>
                <a:spcPts val="450"/>
              </a:spcAft>
              <a:defRPr/>
            </a:pPr>
            <a:endParaRPr lang="en-US" sz="1200" dirty="0">
              <a:solidFill>
                <a:prstClr val="white"/>
              </a:solidFill>
              <a:latin typeface="Arial"/>
            </a:endParaRPr>
          </a:p>
        </p:txBody>
      </p:sp>
      <p:sp>
        <p:nvSpPr>
          <p:cNvPr id="12" name="Rectangle 11"/>
          <p:cNvSpPr/>
          <p:nvPr/>
        </p:nvSpPr>
        <p:spPr>
          <a:xfrm>
            <a:off x="651700" y="4348977"/>
            <a:ext cx="3330770" cy="553998"/>
          </a:xfrm>
          <a:prstGeom prst="rect">
            <a:avLst/>
          </a:prstGeom>
        </p:spPr>
        <p:txBody>
          <a:bodyPr wrap="square">
            <a:spAutoFit/>
          </a:bodyPr>
          <a:lstStyle/>
          <a:p>
            <a:pPr>
              <a:spcAft>
                <a:spcPts val="450"/>
              </a:spcAft>
              <a:defRPr/>
            </a:pPr>
            <a:r>
              <a:rPr lang="en-SG" sz="1500">
                <a:solidFill>
                  <a:prstClr val="white"/>
                </a:solidFill>
                <a:latin typeface="Arial"/>
              </a:rPr>
              <a:t>When VM Owner thinks Network is the culprit….</a:t>
            </a:r>
            <a:endParaRPr lang="en-SG" sz="1500" dirty="0">
              <a:solidFill>
                <a:prstClr val="white"/>
              </a:solidFill>
              <a:latin typeface="Arial"/>
            </a:endParaRPr>
          </a:p>
        </p:txBody>
      </p:sp>
      <p:sp>
        <p:nvSpPr>
          <p:cNvPr id="13" name="Rectangle 12"/>
          <p:cNvSpPr/>
          <p:nvPr/>
        </p:nvSpPr>
        <p:spPr>
          <a:xfrm>
            <a:off x="651005" y="3968626"/>
            <a:ext cx="3182501" cy="430887"/>
          </a:xfrm>
          <a:prstGeom prst="rect">
            <a:avLst/>
          </a:prstGeom>
        </p:spPr>
        <p:txBody>
          <a:bodyPr wrap="square">
            <a:spAutoFit/>
          </a:bodyPr>
          <a:lstStyle/>
          <a:p>
            <a:pPr>
              <a:spcAft>
                <a:spcPts val="450"/>
              </a:spcAft>
              <a:defRPr/>
            </a:pPr>
            <a:r>
              <a:rPr lang="en-US" sz="2200" b="1">
                <a:solidFill>
                  <a:srgbClr val="C2CD23"/>
                </a:solidFill>
                <a:latin typeface="Arial"/>
              </a:rPr>
              <a:t>Service</a:t>
            </a:r>
            <a:endParaRPr lang="en-IN" sz="2200" b="1" dirty="0">
              <a:solidFill>
                <a:srgbClr val="C2CD23"/>
              </a:solidFill>
              <a:latin typeface="Arial"/>
            </a:endParaRPr>
          </a:p>
        </p:txBody>
      </p:sp>
      <p:cxnSp>
        <p:nvCxnSpPr>
          <p:cNvPr id="31" name="Straight Connector 30"/>
          <p:cNvCxnSpPr/>
          <p:nvPr/>
        </p:nvCxnSpPr>
        <p:spPr>
          <a:xfrm flipV="1">
            <a:off x="572750" y="3889900"/>
            <a:ext cx="3401215" cy="9130"/>
          </a:xfrm>
          <a:prstGeom prst="line">
            <a:avLst/>
          </a:prstGeom>
          <a:ln w="57150">
            <a:solidFill>
              <a:srgbClr val="C2CD23"/>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585096" y="1710211"/>
            <a:ext cx="3401215" cy="1881546"/>
          </a:xfrm>
          <a:prstGeom prst="rect">
            <a:avLst/>
          </a:prstGeom>
          <a:solidFill>
            <a:schemeClr val="tx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91387" tIns="45693" rIns="91387" bIns="45693" rtlCol="0" anchor="ctr"/>
          <a:lstStyle/>
          <a:p>
            <a:pPr algn="ctr">
              <a:defRPr/>
            </a:pPr>
            <a:endParaRPr lang="en-US" sz="500" dirty="0">
              <a:solidFill>
                <a:prstClr val="white"/>
              </a:solidFill>
              <a:latin typeface="Arial"/>
            </a:endParaRPr>
          </a:p>
        </p:txBody>
      </p:sp>
      <p:sp>
        <p:nvSpPr>
          <p:cNvPr id="15" name="Rectangle 14"/>
          <p:cNvSpPr/>
          <p:nvPr/>
        </p:nvSpPr>
        <p:spPr>
          <a:xfrm>
            <a:off x="711531" y="2014669"/>
            <a:ext cx="3148344" cy="276999"/>
          </a:xfrm>
          <a:prstGeom prst="rect">
            <a:avLst/>
          </a:prstGeom>
        </p:spPr>
        <p:txBody>
          <a:bodyPr wrap="square">
            <a:spAutoFit/>
          </a:bodyPr>
          <a:lstStyle/>
          <a:p>
            <a:pPr algn="ctr">
              <a:spcAft>
                <a:spcPts val="450"/>
              </a:spcAft>
              <a:defRPr/>
            </a:pPr>
            <a:endParaRPr lang="en-US" sz="1200" dirty="0">
              <a:solidFill>
                <a:prstClr val="white"/>
              </a:solidFill>
              <a:latin typeface="Arial"/>
            </a:endParaRPr>
          </a:p>
        </p:txBody>
      </p:sp>
      <p:sp>
        <p:nvSpPr>
          <p:cNvPr id="16" name="Rectangle 15"/>
          <p:cNvSpPr/>
          <p:nvPr/>
        </p:nvSpPr>
        <p:spPr>
          <a:xfrm>
            <a:off x="670241" y="2169291"/>
            <a:ext cx="3182501" cy="323165"/>
          </a:xfrm>
          <a:prstGeom prst="rect">
            <a:avLst/>
          </a:prstGeom>
        </p:spPr>
        <p:txBody>
          <a:bodyPr wrap="square">
            <a:spAutoFit/>
          </a:bodyPr>
          <a:lstStyle/>
          <a:p>
            <a:pPr>
              <a:spcAft>
                <a:spcPts val="450"/>
              </a:spcAft>
              <a:defRPr/>
            </a:pPr>
            <a:r>
              <a:rPr lang="en-SG" sz="1500">
                <a:solidFill>
                  <a:prstClr val="white"/>
                </a:solidFill>
                <a:latin typeface="Arial"/>
              </a:rPr>
              <a:t>What have we got? </a:t>
            </a:r>
            <a:endParaRPr lang="en-SG" sz="1500" dirty="0">
              <a:solidFill>
                <a:prstClr val="white"/>
              </a:solidFill>
              <a:latin typeface="Arial"/>
            </a:endParaRPr>
          </a:p>
        </p:txBody>
      </p:sp>
      <p:sp>
        <p:nvSpPr>
          <p:cNvPr id="17" name="Rectangle 16"/>
          <p:cNvSpPr/>
          <p:nvPr/>
        </p:nvSpPr>
        <p:spPr>
          <a:xfrm>
            <a:off x="670241" y="1788939"/>
            <a:ext cx="3182501" cy="430887"/>
          </a:xfrm>
          <a:prstGeom prst="rect">
            <a:avLst/>
          </a:prstGeom>
        </p:spPr>
        <p:txBody>
          <a:bodyPr wrap="square">
            <a:spAutoFit/>
          </a:bodyPr>
          <a:lstStyle/>
          <a:p>
            <a:pPr>
              <a:spcAft>
                <a:spcPts val="450"/>
              </a:spcAft>
              <a:defRPr/>
            </a:pPr>
            <a:r>
              <a:rPr lang="en-US" sz="2200" b="1">
                <a:solidFill>
                  <a:srgbClr val="0095D3"/>
                </a:solidFill>
                <a:latin typeface="Arial"/>
              </a:rPr>
              <a:t>Basic Visibility</a:t>
            </a:r>
          </a:p>
        </p:txBody>
      </p:sp>
      <p:cxnSp>
        <p:nvCxnSpPr>
          <p:cNvPr id="32" name="Straight Connector 31"/>
          <p:cNvCxnSpPr>
            <a:cxnSpLocks/>
          </p:cNvCxnSpPr>
          <p:nvPr/>
        </p:nvCxnSpPr>
        <p:spPr>
          <a:xfrm>
            <a:off x="580842" y="1719342"/>
            <a:ext cx="3401628" cy="0"/>
          </a:xfrm>
          <a:prstGeom prst="line">
            <a:avLst/>
          </a:prstGeom>
          <a:ln w="5715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376848" y="3889898"/>
            <a:ext cx="3401215" cy="1881546"/>
          </a:xfrm>
          <a:prstGeom prst="rect">
            <a:avLst/>
          </a:prstGeom>
          <a:solidFill>
            <a:schemeClr val="tx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91387" tIns="45693" rIns="91387" bIns="45693" rtlCol="0" anchor="ctr"/>
          <a:lstStyle/>
          <a:p>
            <a:pPr algn="ctr">
              <a:defRPr/>
            </a:pPr>
            <a:endParaRPr lang="en-US" sz="500" dirty="0">
              <a:solidFill>
                <a:prstClr val="white"/>
              </a:solidFill>
              <a:latin typeface="Arial"/>
            </a:endParaRPr>
          </a:p>
        </p:txBody>
      </p:sp>
      <p:sp>
        <p:nvSpPr>
          <p:cNvPr id="21" name="Rectangle 20"/>
          <p:cNvSpPr/>
          <p:nvPr/>
        </p:nvSpPr>
        <p:spPr>
          <a:xfrm>
            <a:off x="4503283" y="4194356"/>
            <a:ext cx="3148344" cy="276999"/>
          </a:xfrm>
          <a:prstGeom prst="rect">
            <a:avLst/>
          </a:prstGeom>
        </p:spPr>
        <p:txBody>
          <a:bodyPr wrap="square">
            <a:spAutoFit/>
          </a:bodyPr>
          <a:lstStyle/>
          <a:p>
            <a:pPr algn="ctr">
              <a:spcAft>
                <a:spcPts val="450"/>
              </a:spcAft>
              <a:defRPr/>
            </a:pPr>
            <a:endParaRPr lang="en-US" sz="1200" dirty="0">
              <a:solidFill>
                <a:prstClr val="white"/>
              </a:solidFill>
              <a:latin typeface="Arial"/>
            </a:endParaRPr>
          </a:p>
        </p:txBody>
      </p:sp>
      <p:sp>
        <p:nvSpPr>
          <p:cNvPr id="23" name="Rectangle 22"/>
          <p:cNvSpPr/>
          <p:nvPr/>
        </p:nvSpPr>
        <p:spPr>
          <a:xfrm>
            <a:off x="4434622" y="4348978"/>
            <a:ext cx="3182501" cy="1438855"/>
          </a:xfrm>
          <a:prstGeom prst="rect">
            <a:avLst/>
          </a:prstGeom>
        </p:spPr>
        <p:txBody>
          <a:bodyPr wrap="square">
            <a:spAutoFit/>
          </a:bodyPr>
          <a:lstStyle/>
          <a:p>
            <a:pPr>
              <a:spcAft>
                <a:spcPts val="450"/>
              </a:spcAft>
              <a:defRPr/>
            </a:pPr>
            <a:r>
              <a:rPr lang="en-SG" sz="1500">
                <a:solidFill>
                  <a:prstClr val="white"/>
                </a:solidFill>
                <a:latin typeface="Arial"/>
              </a:rPr>
              <a:t>Is any VM or ESXi near its peak?</a:t>
            </a:r>
          </a:p>
          <a:p>
            <a:pPr>
              <a:spcAft>
                <a:spcPts val="450"/>
              </a:spcAft>
              <a:defRPr/>
            </a:pPr>
            <a:r>
              <a:rPr lang="en-SG" sz="1500">
                <a:solidFill>
                  <a:prstClr val="white"/>
                </a:solidFill>
                <a:latin typeface="Arial"/>
              </a:rPr>
              <a:t>Is our network near its peak?</a:t>
            </a:r>
          </a:p>
          <a:p>
            <a:pPr>
              <a:spcAft>
                <a:spcPts val="450"/>
              </a:spcAft>
              <a:defRPr/>
            </a:pPr>
            <a:r>
              <a:rPr lang="en-SG" sz="1500">
                <a:solidFill>
                  <a:prstClr val="white"/>
                </a:solidFill>
                <a:latin typeface="Arial"/>
              </a:rPr>
              <a:t>Who are the top consumer for each physical datacenter?</a:t>
            </a:r>
          </a:p>
          <a:p>
            <a:pPr>
              <a:spcAft>
                <a:spcPts val="450"/>
              </a:spcAft>
              <a:defRPr/>
            </a:pPr>
            <a:r>
              <a:rPr lang="en-SG" sz="1500">
                <a:solidFill>
                  <a:prstClr val="white"/>
                </a:solidFill>
                <a:latin typeface="Arial"/>
              </a:rPr>
              <a:t>How is the workload distributed?</a:t>
            </a:r>
            <a:endParaRPr lang="en-SG" sz="1500" dirty="0">
              <a:solidFill>
                <a:prstClr val="white"/>
              </a:solidFill>
              <a:latin typeface="Arial"/>
            </a:endParaRPr>
          </a:p>
        </p:txBody>
      </p:sp>
      <p:sp>
        <p:nvSpPr>
          <p:cNvPr id="24" name="Rectangle 23"/>
          <p:cNvSpPr/>
          <p:nvPr/>
        </p:nvSpPr>
        <p:spPr>
          <a:xfrm>
            <a:off x="4450850" y="3968626"/>
            <a:ext cx="3182501" cy="430887"/>
          </a:xfrm>
          <a:prstGeom prst="rect">
            <a:avLst/>
          </a:prstGeom>
        </p:spPr>
        <p:txBody>
          <a:bodyPr wrap="square">
            <a:spAutoFit/>
          </a:bodyPr>
          <a:lstStyle/>
          <a:p>
            <a:pPr>
              <a:spcAft>
                <a:spcPts val="450"/>
              </a:spcAft>
              <a:defRPr/>
            </a:pPr>
            <a:r>
              <a:rPr lang="en-US" sz="2200" b="1">
                <a:solidFill>
                  <a:srgbClr val="387C2C"/>
                </a:solidFill>
                <a:latin typeface="Arial"/>
              </a:rPr>
              <a:t>Capacity</a:t>
            </a:r>
            <a:endParaRPr lang="en-IN" sz="2200" b="1" dirty="0">
              <a:solidFill>
                <a:srgbClr val="387C2C"/>
              </a:solidFill>
              <a:latin typeface="Arial"/>
            </a:endParaRPr>
          </a:p>
        </p:txBody>
      </p:sp>
      <p:cxnSp>
        <p:nvCxnSpPr>
          <p:cNvPr id="33" name="Straight Connector 32"/>
          <p:cNvCxnSpPr/>
          <p:nvPr/>
        </p:nvCxnSpPr>
        <p:spPr>
          <a:xfrm flipV="1">
            <a:off x="4372595" y="3889899"/>
            <a:ext cx="3401215" cy="9130"/>
          </a:xfrm>
          <a:prstGeom prst="line">
            <a:avLst/>
          </a:prstGeom>
          <a:ln w="57150">
            <a:solidFill>
              <a:schemeClr val="accent6"/>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Title 1"/>
          <p:cNvSpPr txBox="1">
            <a:spLocks/>
          </p:cNvSpPr>
          <p:nvPr/>
        </p:nvSpPr>
        <p:spPr>
          <a:xfrm>
            <a:off x="539838" y="337820"/>
            <a:ext cx="10969943" cy="8128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200" b="1" dirty="0">
                <a:solidFill>
                  <a:prstClr val="white"/>
                </a:solidFill>
                <a:latin typeface="Arial"/>
              </a:rPr>
              <a:t>Dashboards for Network Team</a:t>
            </a:r>
          </a:p>
        </p:txBody>
      </p:sp>
      <p:sp>
        <p:nvSpPr>
          <p:cNvPr id="34" name="Rectangle 33"/>
          <p:cNvSpPr/>
          <p:nvPr/>
        </p:nvSpPr>
        <p:spPr>
          <a:xfrm>
            <a:off x="8147339" y="3887422"/>
            <a:ext cx="3401215" cy="1881546"/>
          </a:xfrm>
          <a:prstGeom prst="rect">
            <a:avLst/>
          </a:prstGeom>
          <a:solidFill>
            <a:schemeClr val="tx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lIns="91387" tIns="45693" rIns="91387" bIns="45693" rtlCol="0" anchor="ctr"/>
          <a:lstStyle/>
          <a:p>
            <a:pPr algn="ctr">
              <a:defRPr/>
            </a:pPr>
            <a:endParaRPr lang="en-US" sz="500" dirty="0">
              <a:solidFill>
                <a:prstClr val="white"/>
              </a:solidFill>
              <a:latin typeface="Arial"/>
            </a:endParaRPr>
          </a:p>
        </p:txBody>
      </p:sp>
      <p:sp>
        <p:nvSpPr>
          <p:cNvPr id="35" name="Rectangle 34"/>
          <p:cNvSpPr/>
          <p:nvPr/>
        </p:nvSpPr>
        <p:spPr>
          <a:xfrm>
            <a:off x="8273774" y="4191880"/>
            <a:ext cx="3148344" cy="276999"/>
          </a:xfrm>
          <a:prstGeom prst="rect">
            <a:avLst/>
          </a:prstGeom>
        </p:spPr>
        <p:txBody>
          <a:bodyPr wrap="square">
            <a:spAutoFit/>
          </a:bodyPr>
          <a:lstStyle/>
          <a:p>
            <a:pPr algn="ctr">
              <a:spcAft>
                <a:spcPts val="450"/>
              </a:spcAft>
              <a:defRPr/>
            </a:pPr>
            <a:endParaRPr lang="en-US" sz="1200" dirty="0">
              <a:solidFill>
                <a:prstClr val="white"/>
              </a:solidFill>
              <a:latin typeface="Arial"/>
            </a:endParaRPr>
          </a:p>
        </p:txBody>
      </p:sp>
      <p:sp>
        <p:nvSpPr>
          <p:cNvPr id="36" name="Rectangle 35"/>
          <p:cNvSpPr/>
          <p:nvPr/>
        </p:nvSpPr>
        <p:spPr>
          <a:xfrm>
            <a:off x="8232484" y="4346501"/>
            <a:ext cx="3182501" cy="553998"/>
          </a:xfrm>
          <a:prstGeom prst="rect">
            <a:avLst/>
          </a:prstGeom>
        </p:spPr>
        <p:txBody>
          <a:bodyPr wrap="square">
            <a:spAutoFit/>
          </a:bodyPr>
          <a:lstStyle/>
          <a:p>
            <a:pPr>
              <a:spcAft>
                <a:spcPts val="450"/>
              </a:spcAft>
              <a:defRPr/>
            </a:pPr>
            <a:r>
              <a:rPr lang="en-SG" sz="1500">
                <a:solidFill>
                  <a:prstClr val="white"/>
                </a:solidFill>
                <a:latin typeface="Arial"/>
              </a:rPr>
              <a:t>Are the config consistent? Do they follow best practice?</a:t>
            </a:r>
          </a:p>
        </p:txBody>
      </p:sp>
      <p:sp>
        <p:nvSpPr>
          <p:cNvPr id="37" name="Rectangle 36"/>
          <p:cNvSpPr/>
          <p:nvPr/>
        </p:nvSpPr>
        <p:spPr>
          <a:xfrm>
            <a:off x="8232484" y="3966150"/>
            <a:ext cx="3182501" cy="430887"/>
          </a:xfrm>
          <a:prstGeom prst="rect">
            <a:avLst/>
          </a:prstGeom>
        </p:spPr>
        <p:txBody>
          <a:bodyPr wrap="square">
            <a:spAutoFit/>
          </a:bodyPr>
          <a:lstStyle/>
          <a:p>
            <a:pPr>
              <a:spcAft>
                <a:spcPts val="450"/>
              </a:spcAft>
              <a:defRPr/>
            </a:pPr>
            <a:r>
              <a:rPr lang="en-US" sz="2200" b="1">
                <a:solidFill>
                  <a:srgbClr val="0095D3"/>
                </a:solidFill>
                <a:latin typeface="Arial"/>
              </a:rPr>
              <a:t>Configuration</a:t>
            </a:r>
          </a:p>
        </p:txBody>
      </p:sp>
      <p:cxnSp>
        <p:nvCxnSpPr>
          <p:cNvPr id="38" name="Straight Connector 37"/>
          <p:cNvCxnSpPr>
            <a:cxnSpLocks/>
          </p:cNvCxnSpPr>
          <p:nvPr/>
        </p:nvCxnSpPr>
        <p:spPr>
          <a:xfrm>
            <a:off x="8143085" y="3896553"/>
            <a:ext cx="3401628" cy="0"/>
          </a:xfrm>
          <a:prstGeom prst="line">
            <a:avLst/>
          </a:prstGeom>
          <a:ln w="5715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591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9838" y="330200"/>
            <a:ext cx="10092667" cy="12986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dirty="0">
              <a:solidFill>
                <a:srgbClr val="387C2C"/>
              </a:solidFill>
            </a:endParaRPr>
          </a:p>
        </p:txBody>
      </p:sp>
      <p:grpSp>
        <p:nvGrpSpPr>
          <p:cNvPr id="6" name="Group 5"/>
          <p:cNvGrpSpPr/>
          <p:nvPr/>
        </p:nvGrpSpPr>
        <p:grpSpPr>
          <a:xfrm>
            <a:off x="2149622" y="2828750"/>
            <a:ext cx="1794621" cy="1786004"/>
            <a:chOff x="3349583" y="2892173"/>
            <a:chExt cx="2664572" cy="3090900"/>
          </a:xfrm>
          <a:effectLst>
            <a:outerShdw blurRad="50800" dist="38100" dir="2700000" algn="tl" rotWithShape="0">
              <a:prstClr val="black">
                <a:alpha val="40000"/>
              </a:prstClr>
            </a:outerShdw>
          </a:effectLst>
        </p:grpSpPr>
        <p:sp>
          <p:nvSpPr>
            <p:cNvPr id="7" name="Hexagon 6"/>
            <p:cNvSpPr/>
            <p:nvPr/>
          </p:nvSpPr>
          <p:spPr>
            <a:xfrm rot="16200000">
              <a:off x="3136419" y="3105337"/>
              <a:ext cx="3090900" cy="2664572"/>
            </a:xfrm>
            <a:prstGeom prst="hexagon">
              <a:avLst/>
            </a:prstGeom>
            <a:solidFill>
              <a:srgbClr val="C2CD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8" name="Rectangle 7"/>
            <p:cNvSpPr/>
            <p:nvPr/>
          </p:nvSpPr>
          <p:spPr>
            <a:xfrm>
              <a:off x="3378558" y="3742537"/>
              <a:ext cx="2568338" cy="1454122"/>
            </a:xfrm>
            <a:prstGeom prst="rect">
              <a:avLst/>
            </a:prstGeom>
          </p:spPr>
          <p:txBody>
            <a:bodyPr wrap="square">
              <a:spAutoFit/>
            </a:bodyPr>
            <a:lstStyle/>
            <a:p>
              <a:pPr lvl="0" algn="ctr">
                <a:lnSpc>
                  <a:spcPct val="90000"/>
                </a:lnSpc>
              </a:pPr>
              <a:r>
                <a:rPr lang="en-SG" b="1" dirty="0">
                  <a:solidFill>
                    <a:srgbClr val="FFFFFF"/>
                  </a:solidFill>
                </a:rPr>
                <a:t>KISS. </a:t>
              </a:r>
            </a:p>
            <a:p>
              <a:pPr lvl="0" algn="ctr">
                <a:lnSpc>
                  <a:spcPct val="90000"/>
                </a:lnSpc>
              </a:pPr>
              <a:r>
                <a:rPr lang="en-SG" b="1" dirty="0">
                  <a:solidFill>
                    <a:srgbClr val="FFFFFF"/>
                  </a:solidFill>
                </a:rPr>
                <a:t>Large numbers</a:t>
              </a:r>
            </a:p>
          </p:txBody>
        </p:sp>
      </p:grpSp>
      <p:grpSp>
        <p:nvGrpSpPr>
          <p:cNvPr id="9" name="Group 8"/>
          <p:cNvGrpSpPr/>
          <p:nvPr/>
        </p:nvGrpSpPr>
        <p:grpSpPr>
          <a:xfrm>
            <a:off x="3059827" y="1438708"/>
            <a:ext cx="1794621" cy="1786004"/>
            <a:chOff x="3349583" y="2892173"/>
            <a:chExt cx="2664572" cy="3090900"/>
          </a:xfrm>
          <a:effectLst>
            <a:outerShdw blurRad="50800" dist="38100" dir="2700000" algn="tl" rotWithShape="0">
              <a:prstClr val="black">
                <a:alpha val="40000"/>
              </a:prstClr>
            </a:outerShdw>
          </a:effectLst>
        </p:grpSpPr>
        <p:sp>
          <p:nvSpPr>
            <p:cNvPr id="10" name="Hexagon 9"/>
            <p:cNvSpPr/>
            <p:nvPr/>
          </p:nvSpPr>
          <p:spPr>
            <a:xfrm rot="16200000">
              <a:off x="3136419" y="3105337"/>
              <a:ext cx="3090900" cy="2664572"/>
            </a:xfrm>
            <a:prstGeom prst="hexagon">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11" name="Rectangle 10"/>
            <p:cNvSpPr/>
            <p:nvPr/>
          </p:nvSpPr>
          <p:spPr>
            <a:xfrm>
              <a:off x="3459024" y="3950461"/>
              <a:ext cx="2464613" cy="1022679"/>
            </a:xfrm>
            <a:prstGeom prst="rect">
              <a:avLst/>
            </a:prstGeom>
          </p:spPr>
          <p:txBody>
            <a:bodyPr wrap="square">
              <a:spAutoFit/>
            </a:bodyPr>
            <a:lstStyle/>
            <a:p>
              <a:pPr lvl="0" algn="ctr">
                <a:lnSpc>
                  <a:spcPct val="90000"/>
                </a:lnSpc>
              </a:pPr>
              <a:r>
                <a:rPr lang="en-SG" b="1" dirty="0">
                  <a:solidFill>
                    <a:srgbClr val="FF0000"/>
                  </a:solidFill>
                </a:rPr>
                <a:t>C</a:t>
              </a:r>
              <a:r>
                <a:rPr lang="en-SG" b="1" dirty="0">
                  <a:solidFill>
                    <a:srgbClr val="D9541E"/>
                  </a:solidFill>
                </a:rPr>
                <a:t>o</a:t>
              </a:r>
              <a:r>
                <a:rPr lang="en-SG" b="1" dirty="0">
                  <a:solidFill>
                    <a:srgbClr val="F8981D"/>
                  </a:solidFill>
                </a:rPr>
                <a:t>l</a:t>
              </a:r>
              <a:r>
                <a:rPr lang="en-SG" b="1" dirty="0">
                  <a:solidFill>
                    <a:srgbClr val="FFFF00"/>
                  </a:solidFill>
                </a:rPr>
                <a:t>o</a:t>
              </a:r>
              <a:r>
                <a:rPr lang="en-SG" b="1" dirty="0">
                  <a:solidFill>
                    <a:srgbClr val="92D050"/>
                  </a:solidFill>
                </a:rPr>
                <a:t>r</a:t>
              </a:r>
              <a:endParaRPr lang="en-SG" b="1" dirty="0">
                <a:solidFill>
                  <a:srgbClr val="FFFFFF"/>
                </a:solidFill>
              </a:endParaRPr>
            </a:p>
            <a:p>
              <a:pPr lvl="0" algn="ctr">
                <a:lnSpc>
                  <a:spcPct val="90000"/>
                </a:lnSpc>
              </a:pPr>
              <a:r>
                <a:rPr lang="en-SG" b="1" dirty="0">
                  <a:solidFill>
                    <a:srgbClr val="FFFFFF"/>
                  </a:solidFill>
                </a:rPr>
                <a:t>code</a:t>
              </a:r>
            </a:p>
          </p:txBody>
        </p:sp>
      </p:grpSp>
      <p:grpSp>
        <p:nvGrpSpPr>
          <p:cNvPr id="12" name="Group 11"/>
          <p:cNvGrpSpPr/>
          <p:nvPr/>
        </p:nvGrpSpPr>
        <p:grpSpPr>
          <a:xfrm>
            <a:off x="1230982" y="4233836"/>
            <a:ext cx="1794621" cy="1786004"/>
            <a:chOff x="3349583" y="2892173"/>
            <a:chExt cx="2664572" cy="3090900"/>
          </a:xfrm>
          <a:effectLst>
            <a:outerShdw blurRad="50800" dist="38100" dir="2700000" algn="tl" rotWithShape="0">
              <a:prstClr val="black">
                <a:alpha val="40000"/>
              </a:prstClr>
            </a:outerShdw>
          </a:effectLst>
        </p:grpSpPr>
        <p:sp>
          <p:nvSpPr>
            <p:cNvPr id="13" name="Hexagon 12"/>
            <p:cNvSpPr/>
            <p:nvPr/>
          </p:nvSpPr>
          <p:spPr>
            <a:xfrm rot="16200000">
              <a:off x="3136419" y="3105337"/>
              <a:ext cx="3090900" cy="2664572"/>
            </a:xfrm>
            <a:prstGeom prst="hexago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14" name="Rectangle 13"/>
            <p:cNvSpPr/>
            <p:nvPr/>
          </p:nvSpPr>
          <p:spPr>
            <a:xfrm>
              <a:off x="3576587" y="3933155"/>
              <a:ext cx="2172282" cy="1022679"/>
            </a:xfrm>
            <a:prstGeom prst="rect">
              <a:avLst/>
            </a:prstGeom>
          </p:spPr>
          <p:txBody>
            <a:bodyPr wrap="square">
              <a:spAutoFit/>
            </a:bodyPr>
            <a:lstStyle/>
            <a:p>
              <a:pPr lvl="0" algn="ctr">
                <a:lnSpc>
                  <a:spcPct val="90000"/>
                </a:lnSpc>
              </a:pPr>
              <a:r>
                <a:rPr lang="en-SG" b="1">
                  <a:solidFill>
                    <a:srgbClr val="FFFFFF"/>
                  </a:solidFill>
                </a:rPr>
                <a:t>Drives</a:t>
              </a:r>
              <a:br>
                <a:rPr lang="en-SG" b="1">
                  <a:solidFill>
                    <a:srgbClr val="FFFFFF"/>
                  </a:solidFill>
                </a:rPr>
              </a:br>
              <a:r>
                <a:rPr lang="en-SG" b="1">
                  <a:solidFill>
                    <a:srgbClr val="FFFFFF"/>
                  </a:solidFill>
                </a:rPr>
                <a:t>action</a:t>
              </a:r>
              <a:endParaRPr lang="en-SG" b="1" dirty="0">
                <a:solidFill>
                  <a:srgbClr val="FFFFFF"/>
                </a:solidFill>
              </a:endParaRPr>
            </a:p>
          </p:txBody>
        </p:sp>
      </p:grpSp>
      <p:grpSp>
        <p:nvGrpSpPr>
          <p:cNvPr id="15" name="Group 14"/>
          <p:cNvGrpSpPr/>
          <p:nvPr/>
        </p:nvGrpSpPr>
        <p:grpSpPr>
          <a:xfrm>
            <a:off x="1219570" y="1423918"/>
            <a:ext cx="1794621" cy="1786004"/>
            <a:chOff x="3349583" y="2892173"/>
            <a:chExt cx="2664572" cy="3090900"/>
          </a:xfrm>
          <a:effectLst>
            <a:outerShdw blurRad="50800" dist="38100" dir="2700000" algn="tl" rotWithShape="0">
              <a:prstClr val="black">
                <a:alpha val="40000"/>
              </a:prstClr>
            </a:outerShdw>
          </a:effectLst>
        </p:grpSpPr>
        <p:sp>
          <p:nvSpPr>
            <p:cNvPr id="16" name="Hexagon 15"/>
            <p:cNvSpPr/>
            <p:nvPr/>
          </p:nvSpPr>
          <p:spPr>
            <a:xfrm rot="16200000">
              <a:off x="3136419" y="3105337"/>
              <a:ext cx="3090900" cy="2664572"/>
            </a:xfrm>
            <a:prstGeom prst="hexagon">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17" name="Rectangle 16"/>
            <p:cNvSpPr/>
            <p:nvPr/>
          </p:nvSpPr>
          <p:spPr>
            <a:xfrm>
              <a:off x="3392858" y="3962406"/>
              <a:ext cx="2539737" cy="591236"/>
            </a:xfrm>
            <a:prstGeom prst="rect">
              <a:avLst/>
            </a:prstGeom>
          </p:spPr>
          <p:txBody>
            <a:bodyPr wrap="square">
              <a:spAutoFit/>
            </a:bodyPr>
            <a:lstStyle/>
            <a:p>
              <a:pPr lvl="0" algn="ctr">
                <a:lnSpc>
                  <a:spcPct val="90000"/>
                </a:lnSpc>
              </a:pPr>
              <a:r>
                <a:rPr lang="en-SG" b="1" dirty="0">
                  <a:solidFill>
                    <a:srgbClr val="FFFFFF"/>
                  </a:solidFill>
                </a:rPr>
                <a:t>No interaction</a:t>
              </a:r>
            </a:p>
          </p:txBody>
        </p:sp>
      </p:grpSp>
      <p:sp>
        <p:nvSpPr>
          <p:cNvPr id="2" name="Title 1">
            <a:extLst>
              <a:ext uri="{FF2B5EF4-FFF2-40B4-BE49-F238E27FC236}">
                <a16:creationId xmlns:a16="http://schemas.microsoft.com/office/drawing/2014/main" id="{2C1CE272-EF6E-4B20-8E63-99295D4E96A5}"/>
              </a:ext>
            </a:extLst>
          </p:cNvPr>
          <p:cNvSpPr>
            <a:spLocks noGrp="1"/>
          </p:cNvSpPr>
          <p:nvPr>
            <p:ph type="title"/>
          </p:nvPr>
        </p:nvSpPr>
        <p:spPr/>
        <p:txBody>
          <a:bodyPr/>
          <a:lstStyle/>
          <a:p>
            <a:r>
              <a:rPr lang="en-US" dirty="0"/>
              <a:t>NOC Dashboards</a:t>
            </a:r>
          </a:p>
        </p:txBody>
      </p:sp>
      <p:sp>
        <p:nvSpPr>
          <p:cNvPr id="3" name="Subtitle 2">
            <a:extLst>
              <a:ext uri="{FF2B5EF4-FFF2-40B4-BE49-F238E27FC236}">
                <a16:creationId xmlns:a16="http://schemas.microsoft.com/office/drawing/2014/main" id="{5CF9C939-410E-4ABA-96DB-2ABF4721F312}"/>
              </a:ext>
            </a:extLst>
          </p:cNvPr>
          <p:cNvSpPr>
            <a:spLocks noGrp="1"/>
          </p:cNvSpPr>
          <p:nvPr>
            <p:ph type="subTitle" idx="10"/>
          </p:nvPr>
        </p:nvSpPr>
        <p:spPr/>
        <p:txBody>
          <a:bodyPr/>
          <a:lstStyle/>
          <a:p>
            <a:r>
              <a:rPr lang="en-US" dirty="0"/>
              <a:t>Best practices</a:t>
            </a:r>
          </a:p>
        </p:txBody>
      </p:sp>
      <p:grpSp>
        <p:nvGrpSpPr>
          <p:cNvPr id="36" name="Group 35"/>
          <p:cNvGrpSpPr/>
          <p:nvPr/>
        </p:nvGrpSpPr>
        <p:grpSpPr>
          <a:xfrm>
            <a:off x="3059828" y="4233835"/>
            <a:ext cx="1794621" cy="1786004"/>
            <a:chOff x="3349583" y="2892173"/>
            <a:chExt cx="2664572" cy="3090900"/>
          </a:xfrm>
          <a:effectLst>
            <a:outerShdw blurRad="50800" dist="38100" dir="2700000" algn="tl" rotWithShape="0">
              <a:prstClr val="black">
                <a:alpha val="40000"/>
              </a:prstClr>
            </a:outerShdw>
          </a:effectLst>
        </p:grpSpPr>
        <p:sp>
          <p:nvSpPr>
            <p:cNvPr id="37" name="Hexagon 36"/>
            <p:cNvSpPr/>
            <p:nvPr/>
          </p:nvSpPr>
          <p:spPr>
            <a:xfrm rot="16200000">
              <a:off x="3136419" y="3105337"/>
              <a:ext cx="3090900" cy="2664572"/>
            </a:xfrm>
            <a:prstGeom prst="hexagon">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38" name="Rectangle 37"/>
            <p:cNvSpPr/>
            <p:nvPr/>
          </p:nvSpPr>
          <p:spPr>
            <a:xfrm>
              <a:off x="3430420" y="3979357"/>
              <a:ext cx="2464613" cy="1022679"/>
            </a:xfrm>
            <a:prstGeom prst="rect">
              <a:avLst/>
            </a:prstGeom>
          </p:spPr>
          <p:txBody>
            <a:bodyPr wrap="square">
              <a:spAutoFit/>
            </a:bodyPr>
            <a:lstStyle/>
            <a:p>
              <a:pPr lvl="0" algn="ctr">
                <a:lnSpc>
                  <a:spcPct val="90000"/>
                </a:lnSpc>
              </a:pPr>
              <a:r>
                <a:rPr lang="en-SG" b="1" dirty="0">
                  <a:solidFill>
                    <a:schemeClr val="bg1"/>
                  </a:solidFill>
                </a:rPr>
                <a:t>5 second Test</a:t>
              </a:r>
            </a:p>
          </p:txBody>
        </p:sp>
      </p:grpSp>
      <p:pic>
        <p:nvPicPr>
          <p:cNvPr id="31" name="Picture 30">
            <a:extLst>
              <a:ext uri="{FF2B5EF4-FFF2-40B4-BE49-F238E27FC236}">
                <a16:creationId xmlns:a16="http://schemas.microsoft.com/office/drawing/2014/main" id="{40FDFC46-7BA7-424E-BAF0-BC65695F7768}"/>
              </a:ext>
            </a:extLst>
          </p:cNvPr>
          <p:cNvPicPr/>
          <p:nvPr/>
        </p:nvPicPr>
        <p:blipFill>
          <a:blip r:embed="rId3">
            <a:extLst>
              <a:ext uri="{28A0092B-C50C-407E-A947-70E740481C1C}">
                <a14:useLocalDpi xmlns:a14="http://schemas.microsoft.com/office/drawing/2010/main" val="0"/>
              </a:ext>
            </a:extLst>
          </a:blip>
          <a:stretch>
            <a:fillRect/>
          </a:stretch>
        </p:blipFill>
        <p:spPr>
          <a:xfrm>
            <a:off x="6406496" y="1272739"/>
            <a:ext cx="4905740" cy="4743090"/>
          </a:xfrm>
          <a:prstGeom prst="rect">
            <a:avLst/>
          </a:prstGeom>
        </p:spPr>
      </p:pic>
    </p:spTree>
    <p:extLst>
      <p:ext uri="{BB962C8B-B14F-4D97-AF65-F5344CB8AC3E}">
        <p14:creationId xmlns:p14="http://schemas.microsoft.com/office/powerpoint/2010/main" val="75275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450" decel="100000" fill="hold"/>
                                        <p:tgtEl>
                                          <p:spTgt spid="15"/>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5"/>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37"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450" decel="100000" fill="hold"/>
                                        <p:tgtEl>
                                          <p:spTgt spid="6"/>
                                        </p:tgtEl>
                                        <p:attrNameLst>
                                          <p:attrName>ppt_y</p:attrName>
                                        </p:attrNameLst>
                                      </p:cBhvr>
                                      <p:tavLst>
                                        <p:tav tm="0">
                                          <p:val>
                                            <p:strVal val="#ppt_y+1"/>
                                          </p:val>
                                        </p:tav>
                                        <p:tav tm="100000">
                                          <p:val>
                                            <p:strVal val="#ppt_y-.03"/>
                                          </p:val>
                                        </p:tav>
                                      </p:tavLst>
                                    </p:anim>
                                    <p:anim calcmode="lin" valueType="num">
                                      <p:cBhvr>
                                        <p:cTn id="17" dur="50" accel="100000" fill="hold">
                                          <p:stCondLst>
                                            <p:cond delay="450"/>
                                          </p:stCondLst>
                                        </p:cTn>
                                        <p:tgtEl>
                                          <p:spTgt spid="6"/>
                                        </p:tgtEl>
                                        <p:attrNameLst>
                                          <p:attrName>ppt_y</p:attrName>
                                        </p:attrNameLst>
                                      </p:cBhvr>
                                      <p:tavLst>
                                        <p:tav tm="0">
                                          <p:val>
                                            <p:strVal val="#ppt_y-.03"/>
                                          </p:val>
                                        </p:tav>
                                        <p:tav tm="100000">
                                          <p:val>
                                            <p:strVal val="#ppt_y"/>
                                          </p:val>
                                        </p:tav>
                                      </p:tavLst>
                                    </p:anim>
                                  </p:childTnLst>
                                </p:cTn>
                              </p:par>
                            </p:childTnLst>
                          </p:cTn>
                        </p:par>
                        <p:par>
                          <p:cTn id="18" fill="hold">
                            <p:stCondLst>
                              <p:cond delay="1000"/>
                            </p:stCondLst>
                            <p:childTnLst>
                              <p:par>
                                <p:cTn id="19" presetID="37"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450" decel="100000" fill="hold"/>
                                        <p:tgtEl>
                                          <p:spTgt spid="9"/>
                                        </p:tgtEl>
                                        <p:attrNameLst>
                                          <p:attrName>ppt_y</p:attrName>
                                        </p:attrNameLst>
                                      </p:cBhvr>
                                      <p:tavLst>
                                        <p:tav tm="0">
                                          <p:val>
                                            <p:strVal val="#ppt_y+1"/>
                                          </p:val>
                                        </p:tav>
                                        <p:tav tm="100000">
                                          <p:val>
                                            <p:strVal val="#ppt_y-.03"/>
                                          </p:val>
                                        </p:tav>
                                      </p:tavLst>
                                    </p:anim>
                                    <p:anim calcmode="lin" valueType="num">
                                      <p:cBhvr>
                                        <p:cTn id="24" dur="50" accel="100000" fill="hold">
                                          <p:stCondLst>
                                            <p:cond delay="450"/>
                                          </p:stCondLst>
                                        </p:cTn>
                                        <p:tgtEl>
                                          <p:spTgt spid="9"/>
                                        </p:tgtEl>
                                        <p:attrNameLst>
                                          <p:attrName>ppt_y</p:attrName>
                                        </p:attrNameLst>
                                      </p:cBhvr>
                                      <p:tavLst>
                                        <p:tav tm="0">
                                          <p:val>
                                            <p:strVal val="#ppt_y-.03"/>
                                          </p:val>
                                        </p:tav>
                                        <p:tav tm="100000">
                                          <p:val>
                                            <p:strVal val="#ppt_y"/>
                                          </p:val>
                                        </p:tav>
                                      </p:tavLst>
                                    </p:anim>
                                  </p:childTnLst>
                                </p:cTn>
                              </p:par>
                            </p:childTnLst>
                          </p:cTn>
                        </p:par>
                        <p:par>
                          <p:cTn id="25" fill="hold">
                            <p:stCondLst>
                              <p:cond delay="1500"/>
                            </p:stCondLst>
                            <p:childTnLst>
                              <p:par>
                                <p:cTn id="26" presetID="37"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anim calcmode="lin" valueType="num">
                                      <p:cBhvr>
                                        <p:cTn id="29" dur="500" fill="hold"/>
                                        <p:tgtEl>
                                          <p:spTgt spid="12"/>
                                        </p:tgtEl>
                                        <p:attrNameLst>
                                          <p:attrName>ppt_x</p:attrName>
                                        </p:attrNameLst>
                                      </p:cBhvr>
                                      <p:tavLst>
                                        <p:tav tm="0">
                                          <p:val>
                                            <p:strVal val="#ppt_x"/>
                                          </p:val>
                                        </p:tav>
                                        <p:tav tm="100000">
                                          <p:val>
                                            <p:strVal val="#ppt_x"/>
                                          </p:val>
                                        </p:tav>
                                      </p:tavLst>
                                    </p:anim>
                                    <p:anim calcmode="lin" valueType="num">
                                      <p:cBhvr>
                                        <p:cTn id="30" dur="450" decel="100000" fill="hold"/>
                                        <p:tgtEl>
                                          <p:spTgt spid="12"/>
                                        </p:tgtEl>
                                        <p:attrNameLst>
                                          <p:attrName>ppt_y</p:attrName>
                                        </p:attrNameLst>
                                      </p:cBhvr>
                                      <p:tavLst>
                                        <p:tav tm="0">
                                          <p:val>
                                            <p:strVal val="#ppt_y+1"/>
                                          </p:val>
                                        </p:tav>
                                        <p:tav tm="100000">
                                          <p:val>
                                            <p:strVal val="#ppt_y-.03"/>
                                          </p:val>
                                        </p:tav>
                                      </p:tavLst>
                                    </p:anim>
                                    <p:anim calcmode="lin" valueType="num">
                                      <p:cBhvr>
                                        <p:cTn id="31" dur="50" accel="100000" fill="hold">
                                          <p:stCondLst>
                                            <p:cond delay="450"/>
                                          </p:stCondLst>
                                        </p:cTn>
                                        <p:tgtEl>
                                          <p:spTgt spid="12"/>
                                        </p:tgtEl>
                                        <p:attrNameLst>
                                          <p:attrName>ppt_y</p:attrName>
                                        </p:attrNameLst>
                                      </p:cBhvr>
                                      <p:tavLst>
                                        <p:tav tm="0">
                                          <p:val>
                                            <p:strVal val="#ppt_y-.03"/>
                                          </p:val>
                                        </p:tav>
                                        <p:tav tm="100000">
                                          <p:val>
                                            <p:strVal val="#ppt_y"/>
                                          </p:val>
                                        </p:tav>
                                      </p:tavLst>
                                    </p:anim>
                                  </p:childTnLst>
                                </p:cTn>
                              </p:par>
                            </p:childTnLst>
                          </p:cTn>
                        </p:par>
                        <p:par>
                          <p:cTn id="32" fill="hold">
                            <p:stCondLst>
                              <p:cond delay="2000"/>
                            </p:stCondLst>
                            <p:childTnLst>
                              <p:par>
                                <p:cTn id="33" presetID="37" presetClass="entr" presetSubtype="0" fill="hold"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anim calcmode="lin" valueType="num">
                                      <p:cBhvr>
                                        <p:cTn id="36" dur="500" fill="hold"/>
                                        <p:tgtEl>
                                          <p:spTgt spid="36"/>
                                        </p:tgtEl>
                                        <p:attrNameLst>
                                          <p:attrName>ppt_x</p:attrName>
                                        </p:attrNameLst>
                                      </p:cBhvr>
                                      <p:tavLst>
                                        <p:tav tm="0">
                                          <p:val>
                                            <p:strVal val="#ppt_x"/>
                                          </p:val>
                                        </p:tav>
                                        <p:tav tm="100000">
                                          <p:val>
                                            <p:strVal val="#ppt_x"/>
                                          </p:val>
                                        </p:tav>
                                      </p:tavLst>
                                    </p:anim>
                                    <p:anim calcmode="lin" valueType="num">
                                      <p:cBhvr>
                                        <p:cTn id="37" dur="450" decel="100000" fill="hold"/>
                                        <p:tgtEl>
                                          <p:spTgt spid="36"/>
                                        </p:tgtEl>
                                        <p:attrNameLst>
                                          <p:attrName>ppt_y</p:attrName>
                                        </p:attrNameLst>
                                      </p:cBhvr>
                                      <p:tavLst>
                                        <p:tav tm="0">
                                          <p:val>
                                            <p:strVal val="#ppt_y+1"/>
                                          </p:val>
                                        </p:tav>
                                        <p:tav tm="100000">
                                          <p:val>
                                            <p:strVal val="#ppt_y-.03"/>
                                          </p:val>
                                        </p:tav>
                                      </p:tavLst>
                                    </p:anim>
                                    <p:anim calcmode="lin" valueType="num">
                                      <p:cBhvr>
                                        <p:cTn id="38" dur="50" accel="100000" fill="hold">
                                          <p:stCondLst>
                                            <p:cond delay="450"/>
                                          </p:stCondLst>
                                        </p:cTn>
                                        <p:tgtEl>
                                          <p:spTgt spid="3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C1E3E89-44DD-494F-A29E-3F8CC99B237D}"/>
              </a:ext>
            </a:extLst>
          </p:cNvPr>
          <p:cNvSpPr>
            <a:spLocks noGrp="1"/>
          </p:cNvSpPr>
          <p:nvPr>
            <p:ph sz="quarter" idx="14"/>
          </p:nvPr>
        </p:nvSpPr>
        <p:spPr>
          <a:xfrm>
            <a:off x="618094" y="1600201"/>
            <a:ext cx="4322317" cy="4572000"/>
          </a:xfrm>
        </p:spPr>
        <p:txBody>
          <a:bodyPr/>
          <a:lstStyle/>
          <a:p>
            <a:r>
              <a:rPr lang="en-US" sz="1600" dirty="0"/>
              <a:t>Are the ESXi struggling to serve its VM?</a:t>
            </a:r>
          </a:p>
          <a:p>
            <a:pPr lvl="1"/>
            <a:r>
              <a:rPr lang="en-US" dirty="0"/>
              <a:t>Color by Percentage of VMs not being served well. Not using Max (too extreme, focus on VM) nor Average (too late).</a:t>
            </a:r>
          </a:p>
          <a:p>
            <a:pPr lvl="1"/>
            <a:r>
              <a:rPr lang="en-US" dirty="0"/>
              <a:t>Percentage of VMs also enable a standard metric used for all </a:t>
            </a:r>
          </a:p>
          <a:p>
            <a:pPr lvl="1"/>
            <a:r>
              <a:rPr lang="en-US" dirty="0"/>
              <a:t>Size is fixed, as the focus is performance, not capacity.</a:t>
            </a:r>
          </a:p>
          <a:p>
            <a:r>
              <a:rPr lang="en-US" sz="1600" dirty="0"/>
              <a:t>Cluster unbalanced?</a:t>
            </a:r>
          </a:p>
          <a:p>
            <a:pPr lvl="1"/>
            <a:r>
              <a:rPr lang="en-US" dirty="0"/>
              <a:t>Showing ESXi, grouped by cluster, hence unbalanced can be seen</a:t>
            </a:r>
          </a:p>
          <a:p>
            <a:r>
              <a:rPr lang="en-US" sz="1600" dirty="0"/>
              <a:t>Expected Action</a:t>
            </a:r>
          </a:p>
          <a:p>
            <a:pPr lvl="1"/>
            <a:r>
              <a:rPr lang="en-US" dirty="0"/>
              <a:t>Balance the cluster</a:t>
            </a:r>
          </a:p>
          <a:p>
            <a:pPr lvl="1"/>
            <a:r>
              <a:rPr lang="en-US" dirty="0"/>
              <a:t>Stop provisioning</a:t>
            </a:r>
          </a:p>
          <a:p>
            <a:r>
              <a:rPr lang="en-US" sz="1600" dirty="0"/>
              <a:t>Not showing other KPI for now</a:t>
            </a:r>
          </a:p>
          <a:p>
            <a:pPr lvl="1"/>
            <a:r>
              <a:rPr lang="en-US" dirty="0"/>
              <a:t>Overlap, Swap Wait, IO Wait, Error Packets, </a:t>
            </a:r>
          </a:p>
          <a:p>
            <a:pPr lvl="1"/>
            <a:r>
              <a:rPr lang="en-US" dirty="0"/>
              <a:t>UI limitation and counter limitation</a:t>
            </a:r>
            <a:endParaRPr lang="en-SG" dirty="0"/>
          </a:p>
        </p:txBody>
      </p:sp>
      <p:sp>
        <p:nvSpPr>
          <p:cNvPr id="6" name="Title 5">
            <a:extLst>
              <a:ext uri="{FF2B5EF4-FFF2-40B4-BE49-F238E27FC236}">
                <a16:creationId xmlns:a16="http://schemas.microsoft.com/office/drawing/2014/main" id="{27DEA50A-B2EE-40DB-8CC1-D5A2D5B61B90}"/>
              </a:ext>
            </a:extLst>
          </p:cNvPr>
          <p:cNvSpPr>
            <a:spLocks noGrp="1"/>
          </p:cNvSpPr>
          <p:nvPr>
            <p:ph type="title"/>
          </p:nvPr>
        </p:nvSpPr>
        <p:spPr/>
        <p:txBody>
          <a:bodyPr/>
          <a:lstStyle/>
          <a:p>
            <a:r>
              <a:rPr lang="en-US" dirty="0"/>
              <a:t>Live! Cluster Performance</a:t>
            </a:r>
          </a:p>
        </p:txBody>
      </p:sp>
      <p:sp>
        <p:nvSpPr>
          <p:cNvPr id="8" name="Subtitle 7">
            <a:extLst>
              <a:ext uri="{FF2B5EF4-FFF2-40B4-BE49-F238E27FC236}">
                <a16:creationId xmlns:a16="http://schemas.microsoft.com/office/drawing/2014/main" id="{F3CC3741-32F5-4B45-9582-33F55E10547C}"/>
              </a:ext>
            </a:extLst>
          </p:cNvPr>
          <p:cNvSpPr>
            <a:spLocks noGrp="1"/>
          </p:cNvSpPr>
          <p:nvPr>
            <p:ph type="subTitle" idx="10"/>
          </p:nvPr>
        </p:nvSpPr>
        <p:spPr/>
        <p:txBody>
          <a:bodyPr/>
          <a:lstStyle/>
          <a:p>
            <a:r>
              <a:rPr lang="en-SG" dirty="0"/>
              <a:t>VMs not getting what it asks</a:t>
            </a:r>
          </a:p>
        </p:txBody>
      </p:sp>
      <p:pic>
        <p:nvPicPr>
          <p:cNvPr id="2" name="Picture 1">
            <a:extLst>
              <a:ext uri="{FF2B5EF4-FFF2-40B4-BE49-F238E27FC236}">
                <a16:creationId xmlns:a16="http://schemas.microsoft.com/office/drawing/2014/main" id="{2E2AD1AF-8F01-49B1-9907-9E5B22B2C81F}"/>
              </a:ext>
            </a:extLst>
          </p:cNvPr>
          <p:cNvPicPr>
            <a:picLocks noChangeAspect="1"/>
          </p:cNvPicPr>
          <p:nvPr/>
        </p:nvPicPr>
        <p:blipFill>
          <a:blip r:embed="rId3"/>
          <a:stretch>
            <a:fillRect/>
          </a:stretch>
        </p:blipFill>
        <p:spPr>
          <a:xfrm>
            <a:off x="5254557" y="1439436"/>
            <a:ext cx="6525157" cy="4974004"/>
          </a:xfrm>
          <a:prstGeom prst="rect">
            <a:avLst/>
          </a:prstGeom>
        </p:spPr>
      </p:pic>
    </p:spTree>
    <p:extLst>
      <p:ext uri="{BB962C8B-B14F-4D97-AF65-F5344CB8AC3E}">
        <p14:creationId xmlns:p14="http://schemas.microsoft.com/office/powerpoint/2010/main" val="2091169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8E38C7-ACAA-44A1-A050-76B97BCC8A29}"/>
              </a:ext>
            </a:extLst>
          </p:cNvPr>
          <p:cNvSpPr>
            <a:spLocks noGrp="1"/>
          </p:cNvSpPr>
          <p:nvPr>
            <p:ph sz="quarter" idx="14"/>
          </p:nvPr>
        </p:nvSpPr>
        <p:spPr>
          <a:xfrm>
            <a:off x="618094" y="1600201"/>
            <a:ext cx="4609397" cy="4572000"/>
          </a:xfrm>
        </p:spPr>
        <p:txBody>
          <a:bodyPr/>
          <a:lstStyle/>
          <a:p>
            <a:r>
              <a:rPr lang="en-SG" dirty="0"/>
              <a:t>2 counters for Memory</a:t>
            </a:r>
          </a:p>
          <a:p>
            <a:pPr lvl="1"/>
            <a:r>
              <a:rPr lang="en-SG" dirty="0"/>
              <a:t>Consumed is not enough as it’s mostly cache</a:t>
            </a:r>
          </a:p>
          <a:p>
            <a:pPr lvl="1"/>
            <a:r>
              <a:rPr lang="en-SG" dirty="0"/>
              <a:t>Balloon also persist, </a:t>
            </a:r>
          </a:p>
          <a:p>
            <a:r>
              <a:rPr lang="en-SG" dirty="0"/>
              <a:t>Size is fixed</a:t>
            </a:r>
          </a:p>
          <a:p>
            <a:pPr lvl="1"/>
            <a:r>
              <a:rPr lang="en-SG" dirty="0"/>
              <a:t>Else the 3 heat maps won’t be identical. Very hard to see across 3.</a:t>
            </a:r>
          </a:p>
          <a:p>
            <a:pPr lvl="1"/>
            <a:r>
              <a:rPr lang="en-SG" dirty="0"/>
              <a:t>Notice the 3 heat maps are perfectly identical. Even the position of each group is the same!</a:t>
            </a:r>
          </a:p>
        </p:txBody>
      </p:sp>
      <p:sp>
        <p:nvSpPr>
          <p:cNvPr id="3" name="Title 2">
            <a:extLst>
              <a:ext uri="{FF2B5EF4-FFF2-40B4-BE49-F238E27FC236}">
                <a16:creationId xmlns:a16="http://schemas.microsoft.com/office/drawing/2014/main" id="{FB5FB98F-738A-4AC7-B55A-1E9C89BCF44A}"/>
              </a:ext>
            </a:extLst>
          </p:cNvPr>
          <p:cNvSpPr>
            <a:spLocks noGrp="1"/>
          </p:cNvSpPr>
          <p:nvPr>
            <p:ph type="title"/>
          </p:nvPr>
        </p:nvSpPr>
        <p:spPr/>
        <p:txBody>
          <a:bodyPr/>
          <a:lstStyle/>
          <a:p>
            <a:r>
              <a:rPr lang="en-SG" dirty="0"/>
              <a:t>Live! Cluster Utilization</a:t>
            </a:r>
          </a:p>
        </p:txBody>
      </p:sp>
      <p:sp>
        <p:nvSpPr>
          <p:cNvPr id="4" name="Subtitle 3">
            <a:extLst>
              <a:ext uri="{FF2B5EF4-FFF2-40B4-BE49-F238E27FC236}">
                <a16:creationId xmlns:a16="http://schemas.microsoft.com/office/drawing/2014/main" id="{E0021CD8-1A6C-4614-9240-0881DAAEA58A}"/>
              </a:ext>
            </a:extLst>
          </p:cNvPr>
          <p:cNvSpPr>
            <a:spLocks noGrp="1"/>
          </p:cNvSpPr>
          <p:nvPr>
            <p:ph type="subTitle" idx="10"/>
          </p:nvPr>
        </p:nvSpPr>
        <p:spPr/>
        <p:txBody>
          <a:bodyPr/>
          <a:lstStyle/>
          <a:p>
            <a:r>
              <a:rPr lang="en-SG" dirty="0"/>
              <a:t>Complement Cluster Performance</a:t>
            </a:r>
          </a:p>
        </p:txBody>
      </p:sp>
      <p:pic>
        <p:nvPicPr>
          <p:cNvPr id="5" name="Picture 4">
            <a:extLst>
              <a:ext uri="{FF2B5EF4-FFF2-40B4-BE49-F238E27FC236}">
                <a16:creationId xmlns:a16="http://schemas.microsoft.com/office/drawing/2014/main" id="{4AA056D4-4EED-4031-9A14-8F6FB733517D}"/>
              </a:ext>
            </a:extLst>
          </p:cNvPr>
          <p:cNvPicPr>
            <a:picLocks noChangeAspect="1"/>
          </p:cNvPicPr>
          <p:nvPr/>
        </p:nvPicPr>
        <p:blipFill>
          <a:blip r:embed="rId3"/>
          <a:stretch>
            <a:fillRect/>
          </a:stretch>
        </p:blipFill>
        <p:spPr>
          <a:xfrm>
            <a:off x="5273792" y="1439437"/>
            <a:ext cx="6634937" cy="5062015"/>
          </a:xfrm>
          <a:prstGeom prst="rect">
            <a:avLst/>
          </a:prstGeom>
        </p:spPr>
      </p:pic>
    </p:spTree>
    <p:extLst>
      <p:ext uri="{BB962C8B-B14F-4D97-AF65-F5344CB8AC3E}">
        <p14:creationId xmlns:p14="http://schemas.microsoft.com/office/powerpoint/2010/main" val="1319318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8E38C7-ACAA-44A1-A050-76B97BCC8A29}"/>
              </a:ext>
            </a:extLst>
          </p:cNvPr>
          <p:cNvSpPr>
            <a:spLocks noGrp="1"/>
          </p:cNvSpPr>
          <p:nvPr>
            <p:ph sz="quarter" idx="14"/>
          </p:nvPr>
        </p:nvSpPr>
        <p:spPr>
          <a:xfrm>
            <a:off x="618094" y="1600201"/>
            <a:ext cx="4609397" cy="4572000"/>
          </a:xfrm>
        </p:spPr>
        <p:txBody>
          <a:bodyPr/>
          <a:lstStyle/>
          <a:p>
            <a:r>
              <a:rPr lang="en-SG" dirty="0"/>
              <a:t>4 Infra area: </a:t>
            </a:r>
          </a:p>
          <a:p>
            <a:pPr lvl="1"/>
            <a:r>
              <a:rPr lang="en-SG" dirty="0"/>
              <a:t>CPU, Disk IOPS, Disk Throughput, Network Throughput</a:t>
            </a:r>
          </a:p>
          <a:p>
            <a:pPr lvl="1"/>
            <a:r>
              <a:rPr lang="en-SG" dirty="0"/>
              <a:t>Memory not shown as it’s basically disk space. </a:t>
            </a:r>
          </a:p>
          <a:p>
            <a:pPr lvl="1"/>
            <a:r>
              <a:rPr lang="en-SG" dirty="0"/>
              <a:t>Network packet/second not shown.</a:t>
            </a:r>
          </a:p>
          <a:p>
            <a:pPr lvl="1"/>
            <a:r>
              <a:rPr lang="en-SG" dirty="0"/>
              <a:t>If you have larger screen, add the above 2 for complete picture.</a:t>
            </a:r>
          </a:p>
          <a:p>
            <a:r>
              <a:rPr lang="en-SG" dirty="0"/>
              <a:t>Drill down to see trend</a:t>
            </a:r>
          </a:p>
          <a:p>
            <a:pPr lvl="1"/>
            <a:r>
              <a:rPr lang="en-SG" dirty="0"/>
              <a:t>Select a VM. All the trend charts will auto-refresh so you can see correlation.</a:t>
            </a:r>
          </a:p>
        </p:txBody>
      </p:sp>
      <p:sp>
        <p:nvSpPr>
          <p:cNvPr id="3" name="Title 2">
            <a:extLst>
              <a:ext uri="{FF2B5EF4-FFF2-40B4-BE49-F238E27FC236}">
                <a16:creationId xmlns:a16="http://schemas.microsoft.com/office/drawing/2014/main" id="{FB5FB98F-738A-4AC7-B55A-1E9C89BCF44A}"/>
              </a:ext>
            </a:extLst>
          </p:cNvPr>
          <p:cNvSpPr>
            <a:spLocks noGrp="1"/>
          </p:cNvSpPr>
          <p:nvPr>
            <p:ph type="title"/>
          </p:nvPr>
        </p:nvSpPr>
        <p:spPr/>
        <p:txBody>
          <a:bodyPr/>
          <a:lstStyle/>
          <a:p>
            <a:r>
              <a:rPr lang="en-SG" dirty="0"/>
              <a:t>Live! Heavy Hitters</a:t>
            </a:r>
          </a:p>
        </p:txBody>
      </p:sp>
      <p:sp>
        <p:nvSpPr>
          <p:cNvPr id="4" name="Subtitle 3">
            <a:extLst>
              <a:ext uri="{FF2B5EF4-FFF2-40B4-BE49-F238E27FC236}">
                <a16:creationId xmlns:a16="http://schemas.microsoft.com/office/drawing/2014/main" id="{E0021CD8-1A6C-4614-9240-0881DAAEA58A}"/>
              </a:ext>
            </a:extLst>
          </p:cNvPr>
          <p:cNvSpPr>
            <a:spLocks noGrp="1"/>
          </p:cNvSpPr>
          <p:nvPr>
            <p:ph type="subTitle" idx="10"/>
          </p:nvPr>
        </p:nvSpPr>
        <p:spPr/>
        <p:txBody>
          <a:bodyPr/>
          <a:lstStyle/>
          <a:p>
            <a:r>
              <a:rPr lang="en-SG" dirty="0"/>
              <a:t>Which VMs hit the shared infra hard?</a:t>
            </a:r>
          </a:p>
        </p:txBody>
      </p:sp>
      <p:pic>
        <p:nvPicPr>
          <p:cNvPr id="9" name="Picture 8">
            <a:extLst>
              <a:ext uri="{FF2B5EF4-FFF2-40B4-BE49-F238E27FC236}">
                <a16:creationId xmlns:a16="http://schemas.microsoft.com/office/drawing/2014/main" id="{5816FFE9-9B2E-811D-9C28-A5B35F83D26F}"/>
              </a:ext>
            </a:extLst>
          </p:cNvPr>
          <p:cNvPicPr>
            <a:picLocks noChangeAspect="1"/>
          </p:cNvPicPr>
          <p:nvPr/>
        </p:nvPicPr>
        <p:blipFill>
          <a:blip r:embed="rId3"/>
          <a:stretch>
            <a:fillRect/>
          </a:stretch>
        </p:blipFill>
        <p:spPr>
          <a:xfrm>
            <a:off x="5264212" y="647114"/>
            <a:ext cx="6927788" cy="6173372"/>
          </a:xfrm>
          <a:prstGeom prst="rect">
            <a:avLst/>
          </a:prstGeom>
        </p:spPr>
      </p:pic>
    </p:spTree>
    <p:extLst>
      <p:ext uri="{BB962C8B-B14F-4D97-AF65-F5344CB8AC3E}">
        <p14:creationId xmlns:p14="http://schemas.microsoft.com/office/powerpoint/2010/main" val="2253302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F65C5EA1-3DB4-41A1-63BE-F3DE9DB27551}"/>
              </a:ext>
            </a:extLst>
          </p:cNvPr>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245" y="1690120"/>
            <a:ext cx="12163168" cy="5167881"/>
          </a:xfrm>
          <a:prstGeom prst="rect">
            <a:avLst/>
          </a:prstGeom>
        </p:spPr>
      </p:pic>
      <p:sp>
        <p:nvSpPr>
          <p:cNvPr id="4" name="Title 1"/>
          <p:cNvSpPr txBox="1">
            <a:spLocks/>
          </p:cNvSpPr>
          <p:nvPr/>
        </p:nvSpPr>
        <p:spPr>
          <a:xfrm>
            <a:off x="541287" y="331007"/>
            <a:ext cx="10234017" cy="81258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199" b="1" dirty="0">
              <a:solidFill>
                <a:schemeClr val="accent6"/>
              </a:solidFill>
            </a:endParaRPr>
          </a:p>
        </p:txBody>
      </p:sp>
      <p:grpSp>
        <p:nvGrpSpPr>
          <p:cNvPr id="5" name="Group 4"/>
          <p:cNvGrpSpPr/>
          <p:nvPr/>
        </p:nvGrpSpPr>
        <p:grpSpPr>
          <a:xfrm>
            <a:off x="1826295" y="1797767"/>
            <a:ext cx="2143983" cy="2321634"/>
            <a:chOff x="5805009" y="3041215"/>
            <a:chExt cx="1772348" cy="1919205"/>
          </a:xfrm>
        </p:grpSpPr>
        <p:sp>
          <p:nvSpPr>
            <p:cNvPr id="6" name="Hexagon 5"/>
            <p:cNvSpPr/>
            <p:nvPr/>
          </p:nvSpPr>
          <p:spPr>
            <a:xfrm rot="16200000">
              <a:off x="5721258" y="3173573"/>
              <a:ext cx="1919205" cy="1654489"/>
            </a:xfrm>
            <a:prstGeom prst="hexagon">
              <a:avLst/>
            </a:prstGeom>
            <a:solidFill>
              <a:schemeClr val="accent1">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dirty="0"/>
            </a:p>
          </p:txBody>
        </p:sp>
        <p:sp>
          <p:nvSpPr>
            <p:cNvPr id="7" name="Rectangle 6"/>
            <p:cNvSpPr/>
            <p:nvPr/>
          </p:nvSpPr>
          <p:spPr>
            <a:xfrm>
              <a:off x="5805009" y="3712915"/>
              <a:ext cx="1772348" cy="584970"/>
            </a:xfrm>
            <a:prstGeom prst="rect">
              <a:avLst/>
            </a:prstGeom>
          </p:spPr>
          <p:txBody>
            <a:bodyPr wrap="square">
              <a:spAutoFit/>
            </a:bodyPr>
            <a:lstStyle/>
            <a:p>
              <a:pPr algn="ctr"/>
              <a:r>
                <a:rPr lang="en-US" sz="1999" b="1" dirty="0">
                  <a:solidFill>
                    <a:schemeClr val="accent1"/>
                  </a:solidFill>
                </a:rPr>
                <a:t>No situation of deleted log</a:t>
              </a:r>
            </a:p>
          </p:txBody>
        </p:sp>
      </p:grpSp>
      <p:grpSp>
        <p:nvGrpSpPr>
          <p:cNvPr id="8" name="Group 7"/>
          <p:cNvGrpSpPr/>
          <p:nvPr/>
        </p:nvGrpSpPr>
        <p:grpSpPr>
          <a:xfrm>
            <a:off x="3501488" y="3971472"/>
            <a:ext cx="2001411" cy="2321634"/>
            <a:chOff x="7885440" y="3041215"/>
            <a:chExt cx="1654489" cy="1919205"/>
          </a:xfrm>
        </p:grpSpPr>
        <p:sp>
          <p:nvSpPr>
            <p:cNvPr id="9" name="Hexagon 8"/>
            <p:cNvSpPr/>
            <p:nvPr/>
          </p:nvSpPr>
          <p:spPr>
            <a:xfrm rot="16200000">
              <a:off x="7753082" y="3173573"/>
              <a:ext cx="1919205" cy="1654489"/>
            </a:xfrm>
            <a:prstGeom prst="hexagon">
              <a:avLst/>
            </a:prstGeom>
            <a:solidFill>
              <a:schemeClr val="accent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dirty="0"/>
            </a:p>
          </p:txBody>
        </p:sp>
        <p:sp>
          <p:nvSpPr>
            <p:cNvPr id="10" name="Rectangle 9"/>
            <p:cNvSpPr/>
            <p:nvPr/>
          </p:nvSpPr>
          <p:spPr>
            <a:xfrm>
              <a:off x="7962323" y="3718207"/>
              <a:ext cx="1524100" cy="585030"/>
            </a:xfrm>
            <a:prstGeom prst="rect">
              <a:avLst/>
            </a:prstGeom>
          </p:spPr>
          <p:txBody>
            <a:bodyPr wrap="square">
              <a:spAutoFit/>
            </a:bodyPr>
            <a:lstStyle/>
            <a:p>
              <a:pPr algn="ctr"/>
              <a:r>
                <a:rPr lang="en-US" sz="1999" b="1" dirty="0">
                  <a:solidFill>
                    <a:srgbClr val="FFFFFF"/>
                  </a:solidFill>
                </a:rPr>
                <a:t>Encourage self-service</a:t>
              </a:r>
            </a:p>
          </p:txBody>
        </p:sp>
      </p:grpSp>
      <p:grpSp>
        <p:nvGrpSpPr>
          <p:cNvPr id="11" name="Group 10"/>
          <p:cNvGrpSpPr/>
          <p:nvPr/>
        </p:nvGrpSpPr>
        <p:grpSpPr>
          <a:xfrm>
            <a:off x="5078899" y="1797767"/>
            <a:ext cx="2001411" cy="2321634"/>
            <a:chOff x="9917264" y="3041215"/>
            <a:chExt cx="1654489" cy="1919205"/>
          </a:xfrm>
        </p:grpSpPr>
        <p:sp>
          <p:nvSpPr>
            <p:cNvPr id="12" name="Hexagon 11"/>
            <p:cNvSpPr/>
            <p:nvPr/>
          </p:nvSpPr>
          <p:spPr>
            <a:xfrm rot="16200000">
              <a:off x="9784906" y="3173573"/>
              <a:ext cx="1919205" cy="1654489"/>
            </a:xfrm>
            <a:prstGeom prst="hexagon">
              <a:avLst/>
            </a:prstGeom>
            <a:solidFill>
              <a:schemeClr val="accent1">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dirty="0"/>
            </a:p>
          </p:txBody>
        </p:sp>
        <p:sp>
          <p:nvSpPr>
            <p:cNvPr id="13" name="Rectangle 12"/>
            <p:cNvSpPr/>
            <p:nvPr/>
          </p:nvSpPr>
          <p:spPr>
            <a:xfrm>
              <a:off x="9920964" y="3702666"/>
              <a:ext cx="1612935" cy="585030"/>
            </a:xfrm>
            <a:prstGeom prst="rect">
              <a:avLst/>
            </a:prstGeom>
          </p:spPr>
          <p:txBody>
            <a:bodyPr wrap="square">
              <a:spAutoFit/>
            </a:bodyPr>
            <a:lstStyle/>
            <a:p>
              <a:pPr algn="ctr"/>
              <a:r>
                <a:rPr lang="en-US" sz="1999" b="1" dirty="0">
                  <a:solidFill>
                    <a:schemeClr val="accent1"/>
                  </a:solidFill>
                </a:rPr>
                <a:t>No uploading of logs</a:t>
              </a:r>
            </a:p>
          </p:txBody>
        </p:sp>
      </p:grpSp>
      <p:grpSp>
        <p:nvGrpSpPr>
          <p:cNvPr id="14" name="Group 13"/>
          <p:cNvGrpSpPr/>
          <p:nvPr/>
        </p:nvGrpSpPr>
        <p:grpSpPr>
          <a:xfrm>
            <a:off x="6689102" y="3971472"/>
            <a:ext cx="2001411" cy="2321634"/>
            <a:chOff x="12188825" y="3041215"/>
            <a:chExt cx="1654489" cy="1919205"/>
          </a:xfrm>
        </p:grpSpPr>
        <p:sp>
          <p:nvSpPr>
            <p:cNvPr id="15" name="Hexagon 14"/>
            <p:cNvSpPr/>
            <p:nvPr/>
          </p:nvSpPr>
          <p:spPr>
            <a:xfrm rot="16200000">
              <a:off x="12056467" y="3173573"/>
              <a:ext cx="1919205" cy="1654489"/>
            </a:xfrm>
            <a:prstGeom prst="hexagon">
              <a:avLst/>
            </a:prstGeom>
            <a:solidFill>
              <a:schemeClr val="accent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dirty="0"/>
            </a:p>
          </p:txBody>
        </p:sp>
        <p:sp>
          <p:nvSpPr>
            <p:cNvPr id="16" name="Rectangle 15"/>
            <p:cNvSpPr/>
            <p:nvPr/>
          </p:nvSpPr>
          <p:spPr>
            <a:xfrm>
              <a:off x="12249385" y="3648805"/>
              <a:ext cx="1555852" cy="839391"/>
            </a:xfrm>
            <a:prstGeom prst="rect">
              <a:avLst/>
            </a:prstGeom>
          </p:spPr>
          <p:txBody>
            <a:bodyPr wrap="square">
              <a:spAutoFit/>
            </a:bodyPr>
            <a:lstStyle/>
            <a:p>
              <a:pPr algn="ctr"/>
              <a:r>
                <a:rPr lang="en-US" sz="1999" b="1" dirty="0">
                  <a:solidFill>
                    <a:srgbClr val="FFFFFF"/>
                  </a:solidFill>
                </a:rPr>
                <a:t>Speed up future analysis </a:t>
              </a:r>
            </a:p>
          </p:txBody>
        </p:sp>
      </p:grpSp>
      <p:grpSp>
        <p:nvGrpSpPr>
          <p:cNvPr id="17" name="Group 16"/>
          <p:cNvGrpSpPr/>
          <p:nvPr/>
        </p:nvGrpSpPr>
        <p:grpSpPr>
          <a:xfrm>
            <a:off x="8218385" y="1797767"/>
            <a:ext cx="2001411" cy="2321634"/>
            <a:chOff x="12188825" y="3041215"/>
            <a:chExt cx="1654489" cy="1919205"/>
          </a:xfrm>
        </p:grpSpPr>
        <p:sp>
          <p:nvSpPr>
            <p:cNvPr id="18" name="Hexagon 17"/>
            <p:cNvSpPr/>
            <p:nvPr/>
          </p:nvSpPr>
          <p:spPr>
            <a:xfrm rot="16200000">
              <a:off x="12056467" y="3173573"/>
              <a:ext cx="1919205" cy="1654489"/>
            </a:xfrm>
            <a:prstGeom prst="hexagon">
              <a:avLst/>
            </a:prstGeom>
            <a:solidFill>
              <a:schemeClr val="accent1">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dirty="0"/>
            </a:p>
          </p:txBody>
        </p:sp>
        <p:sp>
          <p:nvSpPr>
            <p:cNvPr id="19" name="Rectangle 18"/>
            <p:cNvSpPr/>
            <p:nvPr/>
          </p:nvSpPr>
          <p:spPr>
            <a:xfrm>
              <a:off x="12249385" y="3617753"/>
              <a:ext cx="1555852" cy="839391"/>
            </a:xfrm>
            <a:prstGeom prst="rect">
              <a:avLst/>
            </a:prstGeom>
          </p:spPr>
          <p:txBody>
            <a:bodyPr wrap="square">
              <a:spAutoFit/>
            </a:bodyPr>
            <a:lstStyle/>
            <a:p>
              <a:pPr algn="ctr"/>
              <a:r>
                <a:rPr lang="en-US" sz="1999" b="1" dirty="0">
                  <a:solidFill>
                    <a:schemeClr val="accent1"/>
                  </a:solidFill>
                </a:rPr>
                <a:t>Speed up resolution of SR</a:t>
              </a:r>
            </a:p>
          </p:txBody>
        </p:sp>
      </p:grpSp>
      <p:sp>
        <p:nvSpPr>
          <p:cNvPr id="2" name="Title 1">
            <a:extLst>
              <a:ext uri="{FF2B5EF4-FFF2-40B4-BE49-F238E27FC236}">
                <a16:creationId xmlns:a16="http://schemas.microsoft.com/office/drawing/2014/main" id="{CB131035-13F4-4BFF-B308-051CBEE9E6FC}"/>
              </a:ext>
            </a:extLst>
          </p:cNvPr>
          <p:cNvSpPr>
            <a:spLocks noGrp="1"/>
          </p:cNvSpPr>
          <p:nvPr>
            <p:ph type="title"/>
          </p:nvPr>
        </p:nvSpPr>
        <p:spPr/>
        <p:txBody>
          <a:bodyPr/>
          <a:lstStyle/>
          <a:p>
            <a:r>
              <a:rPr lang="en-US" dirty="0"/>
              <a:t>Log Analysis</a:t>
            </a:r>
          </a:p>
        </p:txBody>
      </p:sp>
      <p:sp>
        <p:nvSpPr>
          <p:cNvPr id="3" name="Subtitle 2">
            <a:extLst>
              <a:ext uri="{FF2B5EF4-FFF2-40B4-BE49-F238E27FC236}">
                <a16:creationId xmlns:a16="http://schemas.microsoft.com/office/drawing/2014/main" id="{084022F4-E875-4174-BA4A-E80E34BDB7C6}"/>
              </a:ext>
            </a:extLst>
          </p:cNvPr>
          <p:cNvSpPr>
            <a:spLocks noGrp="1"/>
          </p:cNvSpPr>
          <p:nvPr>
            <p:ph type="subTitle" idx="10"/>
          </p:nvPr>
        </p:nvSpPr>
        <p:spPr/>
        <p:txBody>
          <a:bodyPr/>
          <a:lstStyle/>
          <a:p>
            <a:r>
              <a:rPr lang="en-US" dirty="0"/>
              <a:t>Never operates </a:t>
            </a:r>
            <a:r>
              <a:rPr lang="en-US"/>
              <a:t>SDDC  &amp; EUC without log analysis that understands the domain</a:t>
            </a:r>
            <a:endParaRPr lang="en-US" dirty="0"/>
          </a:p>
        </p:txBody>
      </p:sp>
      <p:grpSp>
        <p:nvGrpSpPr>
          <p:cNvPr id="31" name="Group 30">
            <a:extLst>
              <a:ext uri="{FF2B5EF4-FFF2-40B4-BE49-F238E27FC236}">
                <a16:creationId xmlns:a16="http://schemas.microsoft.com/office/drawing/2014/main" id="{C43606B3-E78F-63E6-DDCB-0EC63E213193}"/>
              </a:ext>
            </a:extLst>
          </p:cNvPr>
          <p:cNvGrpSpPr/>
          <p:nvPr/>
        </p:nvGrpSpPr>
        <p:grpSpPr>
          <a:xfrm>
            <a:off x="9714526" y="3971472"/>
            <a:ext cx="2001932" cy="2322239"/>
            <a:chOff x="12188825" y="3041215"/>
            <a:chExt cx="1654489" cy="1919205"/>
          </a:xfrm>
        </p:grpSpPr>
        <p:sp>
          <p:nvSpPr>
            <p:cNvPr id="32" name="Hexagon 31">
              <a:extLst>
                <a:ext uri="{FF2B5EF4-FFF2-40B4-BE49-F238E27FC236}">
                  <a16:creationId xmlns:a16="http://schemas.microsoft.com/office/drawing/2014/main" id="{2BE70465-1E55-4F9E-3FC6-3028B2957505}"/>
                </a:ext>
              </a:extLst>
            </p:cNvPr>
            <p:cNvSpPr/>
            <p:nvPr/>
          </p:nvSpPr>
          <p:spPr>
            <a:xfrm rot="16200000">
              <a:off x="12056467" y="3173573"/>
              <a:ext cx="1919205" cy="1654489"/>
            </a:xfrm>
            <a:prstGeom prst="hexagon">
              <a:avLst/>
            </a:prstGeom>
            <a:solidFill>
              <a:schemeClr val="accent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5321618F-EA1A-1443-349C-1134C9787393}"/>
                </a:ext>
              </a:extLst>
            </p:cNvPr>
            <p:cNvSpPr/>
            <p:nvPr/>
          </p:nvSpPr>
          <p:spPr>
            <a:xfrm>
              <a:off x="12249385" y="3648805"/>
              <a:ext cx="1555852" cy="839391"/>
            </a:xfrm>
            <a:prstGeom prst="rect">
              <a:avLst/>
            </a:prstGeom>
          </p:spPr>
          <p:txBody>
            <a:bodyPr wrap="square">
              <a:spAutoFit/>
            </a:bodyPr>
            <a:lstStyle/>
            <a:p>
              <a:pPr algn="ctr"/>
              <a:r>
                <a:rPr lang="en-US" sz="2000" b="1" dirty="0">
                  <a:solidFill>
                    <a:srgbClr val="FFFFFF"/>
                  </a:solidFill>
                </a:rPr>
                <a:t>Audit: Who did What When</a:t>
              </a:r>
            </a:p>
          </p:txBody>
        </p:sp>
      </p:grpSp>
      <p:grpSp>
        <p:nvGrpSpPr>
          <p:cNvPr id="34" name="Group 33">
            <a:extLst>
              <a:ext uri="{FF2B5EF4-FFF2-40B4-BE49-F238E27FC236}">
                <a16:creationId xmlns:a16="http://schemas.microsoft.com/office/drawing/2014/main" id="{3C2CF730-609B-EEF2-2565-F95683FF007F}"/>
              </a:ext>
            </a:extLst>
          </p:cNvPr>
          <p:cNvGrpSpPr/>
          <p:nvPr/>
        </p:nvGrpSpPr>
        <p:grpSpPr>
          <a:xfrm>
            <a:off x="445532" y="3971472"/>
            <a:ext cx="2001932" cy="2322239"/>
            <a:chOff x="7885440" y="3041215"/>
            <a:chExt cx="1654489" cy="1919205"/>
          </a:xfrm>
        </p:grpSpPr>
        <p:sp>
          <p:nvSpPr>
            <p:cNvPr id="35" name="Hexagon 34">
              <a:extLst>
                <a:ext uri="{FF2B5EF4-FFF2-40B4-BE49-F238E27FC236}">
                  <a16:creationId xmlns:a16="http://schemas.microsoft.com/office/drawing/2014/main" id="{043E695D-A38A-053F-A29F-5547B268B52E}"/>
                </a:ext>
              </a:extLst>
            </p:cNvPr>
            <p:cNvSpPr/>
            <p:nvPr/>
          </p:nvSpPr>
          <p:spPr>
            <a:xfrm rot="16200000">
              <a:off x="7753082" y="3173573"/>
              <a:ext cx="1919205" cy="1654489"/>
            </a:xfrm>
            <a:prstGeom prst="hexagon">
              <a:avLst/>
            </a:prstGeom>
            <a:solidFill>
              <a:schemeClr val="accent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1AA72540-748C-DAB5-6630-4F972EAE3C32}"/>
                </a:ext>
              </a:extLst>
            </p:cNvPr>
            <p:cNvSpPr/>
            <p:nvPr/>
          </p:nvSpPr>
          <p:spPr>
            <a:xfrm>
              <a:off x="7962323" y="3718207"/>
              <a:ext cx="1524100" cy="585030"/>
            </a:xfrm>
            <a:prstGeom prst="rect">
              <a:avLst/>
            </a:prstGeom>
          </p:spPr>
          <p:txBody>
            <a:bodyPr wrap="square">
              <a:spAutoFit/>
            </a:bodyPr>
            <a:lstStyle/>
            <a:p>
              <a:pPr algn="ctr"/>
              <a:r>
                <a:rPr lang="en-US" sz="2000" b="1" dirty="0">
                  <a:solidFill>
                    <a:srgbClr val="FFFFFF"/>
                  </a:solidFill>
                </a:rPr>
                <a:t>Proactive Health Check</a:t>
              </a:r>
            </a:p>
          </p:txBody>
        </p:sp>
      </p:grpSp>
    </p:spTree>
    <p:extLst>
      <p:ext uri="{BB962C8B-B14F-4D97-AF65-F5344CB8AC3E}">
        <p14:creationId xmlns:p14="http://schemas.microsoft.com/office/powerpoint/2010/main" val="14762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450" decel="100000" fill="hold"/>
                                        <p:tgtEl>
                                          <p:spTgt spid="5"/>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ppt_x</p:attrName>
                                        </p:attrNameLst>
                                      </p:cBhvr>
                                      <p:tavLst>
                                        <p:tav tm="0">
                                          <p:val>
                                            <p:strVal val="#ppt_x"/>
                                          </p:val>
                                        </p:tav>
                                        <p:tav tm="100000">
                                          <p:val>
                                            <p:strVal val="#ppt_x"/>
                                          </p:val>
                                        </p:tav>
                                      </p:tavLst>
                                    </p:anim>
                                    <p:anim calcmode="lin" valueType="num">
                                      <p:cBhvr>
                                        <p:cTn id="15" dur="450" decel="100000" fill="hold"/>
                                        <p:tgtEl>
                                          <p:spTgt spid="11"/>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11"/>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anim calcmode="lin" valueType="num">
                                      <p:cBhvr>
                                        <p:cTn id="20" dur="500" fill="hold"/>
                                        <p:tgtEl>
                                          <p:spTgt spid="17"/>
                                        </p:tgtEl>
                                        <p:attrNameLst>
                                          <p:attrName>ppt_x</p:attrName>
                                        </p:attrNameLst>
                                      </p:cBhvr>
                                      <p:tavLst>
                                        <p:tav tm="0">
                                          <p:val>
                                            <p:strVal val="#ppt_x"/>
                                          </p:val>
                                        </p:tav>
                                        <p:tav tm="100000">
                                          <p:val>
                                            <p:strVal val="#ppt_x"/>
                                          </p:val>
                                        </p:tav>
                                      </p:tavLst>
                                    </p:anim>
                                    <p:anim calcmode="lin" valueType="num">
                                      <p:cBhvr>
                                        <p:cTn id="21" dur="450" decel="100000" fill="hold"/>
                                        <p:tgtEl>
                                          <p:spTgt spid="17"/>
                                        </p:tgtEl>
                                        <p:attrNameLst>
                                          <p:attrName>ppt_y</p:attrName>
                                        </p:attrNameLst>
                                      </p:cBhvr>
                                      <p:tavLst>
                                        <p:tav tm="0">
                                          <p:val>
                                            <p:strVal val="#ppt_y+1"/>
                                          </p:val>
                                        </p:tav>
                                        <p:tav tm="100000">
                                          <p:val>
                                            <p:strVal val="#ppt_y-.03"/>
                                          </p:val>
                                        </p:tav>
                                      </p:tavLst>
                                    </p:anim>
                                    <p:anim calcmode="lin" valueType="num">
                                      <p:cBhvr>
                                        <p:cTn id="22" dur="50" accel="100000" fill="hold">
                                          <p:stCondLst>
                                            <p:cond delay="450"/>
                                          </p:stCondLst>
                                        </p:cTn>
                                        <p:tgtEl>
                                          <p:spTgt spid="17"/>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anim calcmode="lin" valueType="num">
                                      <p:cBhvr>
                                        <p:cTn id="26" dur="500" fill="hold"/>
                                        <p:tgtEl>
                                          <p:spTgt spid="8"/>
                                        </p:tgtEl>
                                        <p:attrNameLst>
                                          <p:attrName>ppt_x</p:attrName>
                                        </p:attrNameLst>
                                      </p:cBhvr>
                                      <p:tavLst>
                                        <p:tav tm="0">
                                          <p:val>
                                            <p:strVal val="#ppt_x"/>
                                          </p:val>
                                        </p:tav>
                                        <p:tav tm="100000">
                                          <p:val>
                                            <p:strVal val="#ppt_x"/>
                                          </p:val>
                                        </p:tav>
                                      </p:tavLst>
                                    </p:anim>
                                    <p:anim calcmode="lin" valueType="num">
                                      <p:cBhvr>
                                        <p:cTn id="27" dur="450" decel="100000" fill="hold"/>
                                        <p:tgtEl>
                                          <p:spTgt spid="8"/>
                                        </p:tgtEl>
                                        <p:attrNameLst>
                                          <p:attrName>ppt_y</p:attrName>
                                        </p:attrNameLst>
                                      </p:cBhvr>
                                      <p:tavLst>
                                        <p:tav tm="0">
                                          <p:val>
                                            <p:strVal val="#ppt_y+1"/>
                                          </p:val>
                                        </p:tav>
                                        <p:tav tm="100000">
                                          <p:val>
                                            <p:strVal val="#ppt_y-.03"/>
                                          </p:val>
                                        </p:tav>
                                      </p:tavLst>
                                    </p:anim>
                                    <p:anim calcmode="lin" valueType="num">
                                      <p:cBhvr>
                                        <p:cTn id="28"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anim calcmode="lin" valueType="num">
                                      <p:cBhvr>
                                        <p:cTn id="32" dur="500" fill="hold"/>
                                        <p:tgtEl>
                                          <p:spTgt spid="14"/>
                                        </p:tgtEl>
                                        <p:attrNameLst>
                                          <p:attrName>ppt_x</p:attrName>
                                        </p:attrNameLst>
                                      </p:cBhvr>
                                      <p:tavLst>
                                        <p:tav tm="0">
                                          <p:val>
                                            <p:strVal val="#ppt_x"/>
                                          </p:val>
                                        </p:tav>
                                        <p:tav tm="100000">
                                          <p:val>
                                            <p:strVal val="#ppt_x"/>
                                          </p:val>
                                        </p:tav>
                                      </p:tavLst>
                                    </p:anim>
                                    <p:anim calcmode="lin" valueType="num">
                                      <p:cBhvr>
                                        <p:cTn id="33" dur="450" decel="100000" fill="hold"/>
                                        <p:tgtEl>
                                          <p:spTgt spid="14"/>
                                        </p:tgtEl>
                                        <p:attrNameLst>
                                          <p:attrName>ppt_y</p:attrName>
                                        </p:attrNameLst>
                                      </p:cBhvr>
                                      <p:tavLst>
                                        <p:tav tm="0">
                                          <p:val>
                                            <p:strVal val="#ppt_y+1"/>
                                          </p:val>
                                        </p:tav>
                                        <p:tav tm="100000">
                                          <p:val>
                                            <p:strVal val="#ppt_y-.03"/>
                                          </p:val>
                                        </p:tav>
                                      </p:tavLst>
                                    </p:anim>
                                    <p:anim calcmode="lin" valueType="num">
                                      <p:cBhvr>
                                        <p:cTn id="34" dur="50" accel="100000" fill="hold">
                                          <p:stCondLst>
                                            <p:cond delay="450"/>
                                          </p:stCondLst>
                                        </p:cTn>
                                        <p:tgtEl>
                                          <p:spTgt spid="14"/>
                                        </p:tgtEl>
                                        <p:attrNameLst>
                                          <p:attrName>ppt_y</p:attrName>
                                        </p:attrNameLst>
                                      </p:cBhvr>
                                      <p:tavLst>
                                        <p:tav tm="0">
                                          <p:val>
                                            <p:strVal val="#ppt_y-.03"/>
                                          </p:val>
                                        </p:tav>
                                        <p:tav tm="100000">
                                          <p:val>
                                            <p:strVal val="#ppt_y"/>
                                          </p:val>
                                        </p:tav>
                                      </p:tavLst>
                                    </p:anim>
                                  </p:childTnLst>
                                </p:cTn>
                              </p:par>
                              <p:par>
                                <p:cTn id="35" presetID="37"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anim calcmode="lin" valueType="num">
                                      <p:cBhvr>
                                        <p:cTn id="38" dur="500" fill="hold"/>
                                        <p:tgtEl>
                                          <p:spTgt spid="31"/>
                                        </p:tgtEl>
                                        <p:attrNameLst>
                                          <p:attrName>ppt_x</p:attrName>
                                        </p:attrNameLst>
                                      </p:cBhvr>
                                      <p:tavLst>
                                        <p:tav tm="0">
                                          <p:val>
                                            <p:strVal val="#ppt_x"/>
                                          </p:val>
                                        </p:tav>
                                        <p:tav tm="100000">
                                          <p:val>
                                            <p:strVal val="#ppt_x"/>
                                          </p:val>
                                        </p:tav>
                                      </p:tavLst>
                                    </p:anim>
                                    <p:anim calcmode="lin" valueType="num">
                                      <p:cBhvr>
                                        <p:cTn id="39" dur="450" decel="100000" fill="hold"/>
                                        <p:tgtEl>
                                          <p:spTgt spid="31"/>
                                        </p:tgtEl>
                                        <p:attrNameLst>
                                          <p:attrName>ppt_y</p:attrName>
                                        </p:attrNameLst>
                                      </p:cBhvr>
                                      <p:tavLst>
                                        <p:tav tm="0">
                                          <p:val>
                                            <p:strVal val="#ppt_y+1"/>
                                          </p:val>
                                        </p:tav>
                                        <p:tav tm="100000">
                                          <p:val>
                                            <p:strVal val="#ppt_y-.03"/>
                                          </p:val>
                                        </p:tav>
                                      </p:tavLst>
                                    </p:anim>
                                    <p:anim calcmode="lin" valueType="num">
                                      <p:cBhvr>
                                        <p:cTn id="40" dur="50" accel="100000" fill="hold">
                                          <p:stCondLst>
                                            <p:cond delay="450"/>
                                          </p:stCondLst>
                                        </p:cTn>
                                        <p:tgtEl>
                                          <p:spTgt spid="31"/>
                                        </p:tgtEl>
                                        <p:attrNameLst>
                                          <p:attrName>ppt_y</p:attrName>
                                        </p:attrNameLst>
                                      </p:cBhvr>
                                      <p:tavLst>
                                        <p:tav tm="0">
                                          <p:val>
                                            <p:strVal val="#ppt_y-.03"/>
                                          </p:val>
                                        </p:tav>
                                        <p:tav tm="100000">
                                          <p:val>
                                            <p:strVal val="#ppt_y"/>
                                          </p:val>
                                        </p:tav>
                                      </p:tavLst>
                                    </p:anim>
                                  </p:childTnLst>
                                </p:cTn>
                              </p:par>
                              <p:par>
                                <p:cTn id="41" presetID="37" presetClass="entr" presetSubtype="0"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anim calcmode="lin" valueType="num">
                                      <p:cBhvr>
                                        <p:cTn id="44" dur="500" fill="hold"/>
                                        <p:tgtEl>
                                          <p:spTgt spid="34"/>
                                        </p:tgtEl>
                                        <p:attrNameLst>
                                          <p:attrName>ppt_x</p:attrName>
                                        </p:attrNameLst>
                                      </p:cBhvr>
                                      <p:tavLst>
                                        <p:tav tm="0">
                                          <p:val>
                                            <p:strVal val="#ppt_x"/>
                                          </p:val>
                                        </p:tav>
                                        <p:tav tm="100000">
                                          <p:val>
                                            <p:strVal val="#ppt_x"/>
                                          </p:val>
                                        </p:tav>
                                      </p:tavLst>
                                    </p:anim>
                                    <p:anim calcmode="lin" valueType="num">
                                      <p:cBhvr>
                                        <p:cTn id="45" dur="450" decel="100000" fill="hold"/>
                                        <p:tgtEl>
                                          <p:spTgt spid="34"/>
                                        </p:tgtEl>
                                        <p:attrNameLst>
                                          <p:attrName>ppt_y</p:attrName>
                                        </p:attrNameLst>
                                      </p:cBhvr>
                                      <p:tavLst>
                                        <p:tav tm="0">
                                          <p:val>
                                            <p:strVal val="#ppt_y+1"/>
                                          </p:val>
                                        </p:tav>
                                        <p:tav tm="100000">
                                          <p:val>
                                            <p:strVal val="#ppt_y-.03"/>
                                          </p:val>
                                        </p:tav>
                                      </p:tavLst>
                                    </p:anim>
                                    <p:anim calcmode="lin" valueType="num">
                                      <p:cBhvr>
                                        <p:cTn id="46" dur="50" accel="100000" fill="hold">
                                          <p:stCondLst>
                                            <p:cond delay="450"/>
                                          </p:stCondLst>
                                        </p:cTn>
                                        <p:tgtEl>
                                          <p:spTgt spid="3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a:xfrm>
            <a:off x="616667" y="1600201"/>
            <a:ext cx="10108998" cy="4572000"/>
          </a:xfrm>
        </p:spPr>
        <p:txBody>
          <a:bodyPr/>
          <a:lstStyle/>
          <a:p>
            <a:pPr>
              <a:buNone/>
            </a:pPr>
            <a:r>
              <a:rPr lang="en-SG" sz="1800" b="1" dirty="0">
                <a:solidFill>
                  <a:schemeClr val="tx2"/>
                </a:solidFill>
              </a:rPr>
              <a:t>vmware.log</a:t>
            </a:r>
          </a:p>
          <a:p>
            <a:pPr>
              <a:buClrTx/>
            </a:pPr>
            <a:r>
              <a:rPr lang="en-SG" sz="1200" dirty="0">
                <a:latin typeface="Lucida Console" panose="020B0609040504020204" pitchFamily="49" charset="0"/>
              </a:rPr>
              <a:t>2016-02-01T23:42:15.266Z| vmx| I120: GuestRpcSendTimedOut: </a:t>
            </a:r>
            <a:r>
              <a:rPr lang="en-SG" sz="1200" dirty="0">
                <a:solidFill>
                  <a:srgbClr val="FF0000"/>
                </a:solidFill>
                <a:latin typeface="Lucida Console" panose="020B0609040504020204" pitchFamily="49" charset="0"/>
              </a:rPr>
              <a:t>message to vdiagent timed out</a:t>
            </a:r>
            <a:r>
              <a:rPr lang="en-SG" sz="1200" dirty="0">
                <a:latin typeface="Lucida Console" panose="020B0609040504020204" pitchFamily="49" charset="0"/>
              </a:rPr>
              <a:t>.</a:t>
            </a:r>
          </a:p>
          <a:p>
            <a:pPr>
              <a:buClrTx/>
            </a:pPr>
            <a:r>
              <a:rPr lang="en-SG" sz="1200" dirty="0">
                <a:solidFill>
                  <a:srgbClr val="000000"/>
                </a:solidFill>
                <a:latin typeface="Lucida Console" panose="020B0609040504020204" pitchFamily="49" charset="0"/>
              </a:rPr>
              <a:t>2016-02-01T23:42:15.266Z| vmx| I120: GuestRpc: app vdiagent's </a:t>
            </a:r>
            <a:r>
              <a:rPr lang="en-SG" sz="1200" dirty="0">
                <a:solidFill>
                  <a:srgbClr val="FF0000"/>
                </a:solidFill>
                <a:latin typeface="Lucida Console" panose="020B0609040504020204" pitchFamily="49" charset="0"/>
              </a:rPr>
              <a:t>second ping timeout</a:t>
            </a:r>
            <a:r>
              <a:rPr lang="en-SG" sz="1200" dirty="0">
                <a:solidFill>
                  <a:srgbClr val="000000"/>
                </a:solidFill>
                <a:latin typeface="Lucida Console" panose="020B0609040504020204" pitchFamily="49" charset="0"/>
              </a:rPr>
              <a:t>; assuming app is down</a:t>
            </a:r>
          </a:p>
          <a:p>
            <a:pPr>
              <a:buNone/>
            </a:pPr>
            <a:r>
              <a:rPr lang="en-SG" sz="1800" b="1" dirty="0">
                <a:solidFill>
                  <a:srgbClr val="000000"/>
                </a:solidFill>
              </a:rPr>
              <a:t>vmkernel log</a:t>
            </a:r>
          </a:p>
          <a:p>
            <a:pPr>
              <a:buClrTx/>
            </a:pPr>
            <a:r>
              <a:rPr lang="en-SG" sz="1200" dirty="0">
                <a:solidFill>
                  <a:srgbClr val="000000"/>
                </a:solidFill>
                <a:latin typeface="Lucida Console" panose="020B0609040504020204" pitchFamily="49" charset="0"/>
              </a:rPr>
              <a:t>2016-02-01T23:42:14.842Z cpu3:49141417)NetPort: 2916: </a:t>
            </a:r>
            <a:r>
              <a:rPr lang="en-SG" sz="1200" dirty="0">
                <a:solidFill>
                  <a:srgbClr val="FF0000"/>
                </a:solidFill>
                <a:latin typeface="Lucida Console" panose="020B0609040504020204" pitchFamily="49" charset="0"/>
              </a:rPr>
              <a:t>resuming traffic on DV port </a:t>
            </a:r>
            <a:r>
              <a:rPr lang="en-SG" sz="1200" dirty="0">
                <a:solidFill>
                  <a:srgbClr val="000000"/>
                </a:solidFill>
                <a:latin typeface="Lucida Console" panose="020B0609040504020204" pitchFamily="49" charset="0"/>
              </a:rPr>
              <a:t>588</a:t>
            </a:r>
            <a:endParaRPr lang="en-SG" sz="1600" dirty="0">
              <a:solidFill>
                <a:srgbClr val="000000"/>
              </a:solidFill>
              <a:latin typeface="Lucida Console" panose="020B0609040504020204" pitchFamily="49" charset="0"/>
            </a:endParaRPr>
          </a:p>
        </p:txBody>
      </p:sp>
      <p:sp>
        <p:nvSpPr>
          <p:cNvPr id="4" name="Title 3">
            <a:extLst>
              <a:ext uri="{FF2B5EF4-FFF2-40B4-BE49-F238E27FC236}">
                <a16:creationId xmlns:a16="http://schemas.microsoft.com/office/drawing/2014/main" id="{9E762D7D-EDF3-460E-8096-F7ED36F1468B}"/>
              </a:ext>
            </a:extLst>
          </p:cNvPr>
          <p:cNvSpPr>
            <a:spLocks noGrp="1"/>
          </p:cNvSpPr>
          <p:nvPr>
            <p:ph type="title"/>
          </p:nvPr>
        </p:nvSpPr>
        <p:spPr/>
        <p:txBody>
          <a:bodyPr/>
          <a:lstStyle/>
          <a:p>
            <a:r>
              <a:rPr lang="en-US" dirty="0"/>
              <a:t>Root Cause Analysis</a:t>
            </a:r>
          </a:p>
        </p:txBody>
      </p:sp>
      <p:sp>
        <p:nvSpPr>
          <p:cNvPr id="5" name="Subtitle 4">
            <a:extLst>
              <a:ext uri="{FF2B5EF4-FFF2-40B4-BE49-F238E27FC236}">
                <a16:creationId xmlns:a16="http://schemas.microsoft.com/office/drawing/2014/main" id="{47366731-449A-48F2-BE4F-427227209F14}"/>
              </a:ext>
            </a:extLst>
          </p:cNvPr>
          <p:cNvSpPr>
            <a:spLocks noGrp="1"/>
          </p:cNvSpPr>
          <p:nvPr>
            <p:ph type="subTitle" idx="10"/>
          </p:nvPr>
        </p:nvSpPr>
        <p:spPr/>
        <p:txBody>
          <a:bodyPr/>
          <a:lstStyle/>
          <a:p>
            <a:r>
              <a:rPr lang="en-US" dirty="0"/>
              <a:t>Example of analysis without Log Insight</a:t>
            </a:r>
          </a:p>
        </p:txBody>
      </p:sp>
      <p:sp>
        <p:nvSpPr>
          <p:cNvPr id="7" name="Title 1"/>
          <p:cNvSpPr txBox="1">
            <a:spLocks/>
          </p:cNvSpPr>
          <p:nvPr/>
        </p:nvSpPr>
        <p:spPr>
          <a:xfrm>
            <a:off x="541287" y="331007"/>
            <a:ext cx="10234017" cy="81258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199" b="1" dirty="0">
              <a:solidFill>
                <a:schemeClr val="accent6"/>
              </a:solidFill>
            </a:endParaRPr>
          </a:p>
        </p:txBody>
      </p:sp>
      <p:sp>
        <p:nvSpPr>
          <p:cNvPr id="8" name="TextBox 7">
            <a:extLst>
              <a:ext uri="{FF2B5EF4-FFF2-40B4-BE49-F238E27FC236}">
                <a16:creationId xmlns:a16="http://schemas.microsoft.com/office/drawing/2014/main" id="{9C0D7C8E-CDD2-A147-35B3-B4006C6C06D0}"/>
              </a:ext>
            </a:extLst>
          </p:cNvPr>
          <p:cNvSpPr txBox="1"/>
          <p:nvPr/>
        </p:nvSpPr>
        <p:spPr>
          <a:xfrm>
            <a:off x="593021" y="3999883"/>
            <a:ext cx="6096824" cy="1692771"/>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a:spAutoFit/>
          </a:bodyPr>
          <a:lstStyle/>
          <a:p>
            <a:pPr>
              <a:buClrTx/>
              <a:buNone/>
            </a:pPr>
            <a:r>
              <a:rPr lang="en-SG" sz="2000" b="1" dirty="0">
                <a:solidFill>
                  <a:srgbClr val="000000"/>
                </a:solidFill>
              </a:rPr>
              <a:t>Analysis:</a:t>
            </a:r>
          </a:p>
          <a:p>
            <a:pPr>
              <a:buClrTx/>
            </a:pPr>
            <a:r>
              <a:rPr lang="en-SG" sz="1400" dirty="0">
                <a:solidFill>
                  <a:srgbClr val="000000"/>
                </a:solidFill>
              </a:rPr>
              <a:t>The message “resuming traffic” means VM was unavailable for a brief duration and resumed traffic transmission. </a:t>
            </a:r>
          </a:p>
          <a:p>
            <a:pPr>
              <a:buClrTx/>
            </a:pPr>
            <a:r>
              <a:rPr lang="en-SG" sz="1400" dirty="0">
                <a:solidFill>
                  <a:srgbClr val="000000"/>
                </a:solidFill>
              </a:rPr>
              <a:t>This implied that the issue occurred on the server side and not on the client side. Coinciding with the </a:t>
            </a:r>
            <a:r>
              <a:rPr lang="en-SG" sz="1400" dirty="0" err="1">
                <a:solidFill>
                  <a:srgbClr val="000000"/>
                </a:solidFill>
              </a:rPr>
              <a:t>GuestRPC</a:t>
            </a:r>
            <a:r>
              <a:rPr lang="en-SG" sz="1400" dirty="0">
                <a:solidFill>
                  <a:srgbClr val="000000"/>
                </a:solidFill>
              </a:rPr>
              <a:t> </a:t>
            </a:r>
            <a:r>
              <a:rPr lang="en-SG" sz="1400" dirty="0" err="1">
                <a:solidFill>
                  <a:srgbClr val="000000"/>
                </a:solidFill>
              </a:rPr>
              <a:t>timedout</a:t>
            </a:r>
            <a:r>
              <a:rPr lang="en-SG" sz="1400" dirty="0">
                <a:solidFill>
                  <a:srgbClr val="000000"/>
                </a:solidFill>
              </a:rPr>
              <a:t> messages, we conclude that the Guest was unresponsive during this time and resumed subsequently.</a:t>
            </a:r>
          </a:p>
        </p:txBody>
      </p:sp>
      <p:sp>
        <p:nvSpPr>
          <p:cNvPr id="6" name="Arrow: Right 5">
            <a:extLst>
              <a:ext uri="{FF2B5EF4-FFF2-40B4-BE49-F238E27FC236}">
                <a16:creationId xmlns:a16="http://schemas.microsoft.com/office/drawing/2014/main" id="{631CEB91-A052-F1C0-F432-53217E8A72E8}"/>
              </a:ext>
            </a:extLst>
          </p:cNvPr>
          <p:cNvSpPr/>
          <p:nvPr/>
        </p:nvSpPr>
        <p:spPr>
          <a:xfrm>
            <a:off x="6895070" y="4448432"/>
            <a:ext cx="820489" cy="845203"/>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9" name="TextBox 8">
            <a:extLst>
              <a:ext uri="{FF2B5EF4-FFF2-40B4-BE49-F238E27FC236}">
                <a16:creationId xmlns:a16="http://schemas.microsoft.com/office/drawing/2014/main" id="{38C14AA0-14D9-21C3-1F78-14FEF507C8AB}"/>
              </a:ext>
            </a:extLst>
          </p:cNvPr>
          <p:cNvSpPr txBox="1"/>
          <p:nvPr/>
        </p:nvSpPr>
        <p:spPr>
          <a:xfrm>
            <a:off x="7779814" y="4263766"/>
            <a:ext cx="4171641" cy="1184940"/>
          </a:xfrm>
          <a:prstGeom prst="rect">
            <a:avLst/>
          </a:prstGeom>
        </p:spPr>
        <p:txBody>
          <a:bodyPr wrap="square" lIns="0" tIns="0" rIns="0" bIns="0" rtlCol="0">
            <a:spAutoFit/>
          </a:bodyPr>
          <a:lstStyle/>
          <a:p>
            <a:pPr algn="l">
              <a:spcAft>
                <a:spcPts val="600"/>
              </a:spcAft>
            </a:pPr>
            <a:r>
              <a:rPr lang="en-US" sz="1200" dirty="0">
                <a:solidFill>
                  <a:srgbClr val="7030A0"/>
                </a:solidFill>
              </a:rPr>
              <a:t>This is the conclusion you will get if you only analyse the object with problem.</a:t>
            </a:r>
          </a:p>
          <a:p>
            <a:pPr algn="l">
              <a:spcAft>
                <a:spcPts val="600"/>
              </a:spcAft>
            </a:pPr>
            <a:r>
              <a:rPr lang="en-US" sz="1200" dirty="0">
                <a:solidFill>
                  <a:srgbClr val="7030A0"/>
                </a:solidFill>
              </a:rPr>
              <a:t>What you should do is search of the above strings in your entire environment, especially against healthy objects. Also, search for other objects type, just in case they emit the same problem.</a:t>
            </a:r>
          </a:p>
        </p:txBody>
      </p:sp>
    </p:spTree>
    <p:extLst>
      <p:ext uri="{BB962C8B-B14F-4D97-AF65-F5344CB8AC3E}">
        <p14:creationId xmlns:p14="http://schemas.microsoft.com/office/powerpoint/2010/main" val="225242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541287" y="331007"/>
            <a:ext cx="10234017" cy="81258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199" b="1" dirty="0">
              <a:solidFill>
                <a:schemeClr val="accent6"/>
              </a:solidFill>
            </a:endParaRPr>
          </a:p>
        </p:txBody>
      </p:sp>
      <p:sp>
        <p:nvSpPr>
          <p:cNvPr id="11" name="Slide Number Placeholder 3"/>
          <p:cNvSpPr>
            <a:spLocks noGrp="1"/>
          </p:cNvSpPr>
          <p:nvPr>
            <p:ph type="sldNum" sz="quarter" idx="12"/>
          </p:nvPr>
        </p:nvSpPr>
        <p:spPr>
          <a:xfrm>
            <a:off x="11597482" y="6463512"/>
            <a:ext cx="450616" cy="149185"/>
          </a:xfrm>
        </p:spPr>
        <p:txBody>
          <a:bodyPr/>
          <a:lstStyle/>
          <a:p>
            <a:fld id="{6EA6D8CF-3CDE-4807-BCD2-C9F2B831AAA5}" type="slidenum">
              <a:rPr lang="en-US" smtClean="0"/>
              <a:t>98</a:t>
            </a:fld>
            <a:endParaRPr lang="en-US"/>
          </a:p>
        </p:txBody>
      </p:sp>
      <p:sp>
        <p:nvSpPr>
          <p:cNvPr id="3" name="Content Placeholder 2"/>
          <p:cNvSpPr>
            <a:spLocks noGrp="1"/>
          </p:cNvSpPr>
          <p:nvPr>
            <p:ph idx="1"/>
          </p:nvPr>
        </p:nvSpPr>
        <p:spPr/>
        <p:txBody>
          <a:bodyPr/>
          <a:lstStyle/>
          <a:p>
            <a:endParaRPr lang="en-SG"/>
          </a:p>
        </p:txBody>
      </p:sp>
      <p:pic>
        <p:nvPicPr>
          <p:cNvPr id="12"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6" y="116751"/>
            <a:ext cx="12144387" cy="6264230"/>
          </a:xfrm>
          <a:prstGeom prst="rect">
            <a:avLst/>
          </a:prstGeom>
        </p:spPr>
      </p:pic>
    </p:spTree>
    <p:extLst>
      <p:ext uri="{BB962C8B-B14F-4D97-AF65-F5344CB8AC3E}">
        <p14:creationId xmlns:p14="http://schemas.microsoft.com/office/powerpoint/2010/main" val="266784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685A9D-82AF-65C2-97DC-4C31D897B203}"/>
              </a:ext>
            </a:extLst>
          </p:cNvPr>
          <p:cNvSpPr>
            <a:spLocks noGrp="1"/>
          </p:cNvSpPr>
          <p:nvPr>
            <p:ph sz="quarter" idx="14"/>
          </p:nvPr>
        </p:nvSpPr>
        <p:spPr/>
        <p:txBody>
          <a:bodyPr/>
          <a:lstStyle/>
          <a:p>
            <a:r>
              <a:rPr lang="en-US" dirty="0"/>
              <a:t>Focus on the privileged users (e.g. vSphere Admin, NSX Admin). </a:t>
            </a:r>
          </a:p>
          <a:p>
            <a:pPr lvl="1"/>
            <a:r>
              <a:rPr lang="en-US" dirty="0">
                <a:highlight>
                  <a:srgbClr val="FFFF00"/>
                </a:highlight>
              </a:rPr>
              <a:t>Prove</a:t>
            </a:r>
            <a:r>
              <a:rPr lang="en-US" dirty="0"/>
              <a:t> that they are not taking advantage of their administrator-level access.</a:t>
            </a:r>
          </a:p>
          <a:p>
            <a:r>
              <a:rPr lang="en-US" dirty="0"/>
              <a:t>Who executed what ESXi console commands, to which ESXi and when?</a:t>
            </a:r>
          </a:p>
          <a:p>
            <a:pPr lvl="1"/>
            <a:r>
              <a:rPr lang="en-US" dirty="0"/>
              <a:t>List of the actual commands. This also proves that Admin has self-check in-place, setting a high standard for others to follow.</a:t>
            </a:r>
          </a:p>
          <a:p>
            <a:r>
              <a:rPr lang="en-US" dirty="0"/>
              <a:t>Who made what changes to Infrastructure? </a:t>
            </a:r>
          </a:p>
          <a:p>
            <a:pPr lvl="1"/>
            <a:r>
              <a:rPr lang="en-US" dirty="0"/>
              <a:t>Example: cluster settings, ESXi settings, VM template</a:t>
            </a:r>
          </a:p>
          <a:p>
            <a:pPr lvl="1"/>
            <a:r>
              <a:rPr lang="en-US" dirty="0"/>
              <a:t>From security point of view, template is more critical than a single VM as it’s used to create new VM. </a:t>
            </a:r>
          </a:p>
          <a:p>
            <a:r>
              <a:rPr lang="en-US" dirty="0"/>
              <a:t>Audience: What other questions do your auditor ask? </a:t>
            </a:r>
          </a:p>
          <a:p>
            <a:pPr lvl="1"/>
            <a:endParaRPr lang="en-US" dirty="0"/>
          </a:p>
        </p:txBody>
      </p:sp>
      <p:sp>
        <p:nvSpPr>
          <p:cNvPr id="3" name="Subtitle 2">
            <a:extLst>
              <a:ext uri="{FF2B5EF4-FFF2-40B4-BE49-F238E27FC236}">
                <a16:creationId xmlns:a16="http://schemas.microsoft.com/office/drawing/2014/main" id="{F9F93796-4F27-5DB3-14D8-6B0617907326}"/>
              </a:ext>
            </a:extLst>
          </p:cNvPr>
          <p:cNvSpPr>
            <a:spLocks noGrp="1"/>
          </p:cNvSpPr>
          <p:nvPr>
            <p:ph type="subTitle" idx="10"/>
          </p:nvPr>
        </p:nvSpPr>
        <p:spPr/>
        <p:txBody>
          <a:bodyPr/>
          <a:lstStyle/>
          <a:p>
            <a:r>
              <a:rPr lang="en-US" dirty="0"/>
              <a:t>Who did what to which object and when?</a:t>
            </a:r>
          </a:p>
        </p:txBody>
      </p:sp>
      <p:sp>
        <p:nvSpPr>
          <p:cNvPr id="4" name="Title 3">
            <a:extLst>
              <a:ext uri="{FF2B5EF4-FFF2-40B4-BE49-F238E27FC236}">
                <a16:creationId xmlns:a16="http://schemas.microsoft.com/office/drawing/2014/main" id="{9C7F5152-BB1C-B7E1-2BC8-A03A0BDFCBD4}"/>
              </a:ext>
            </a:extLst>
          </p:cNvPr>
          <p:cNvSpPr>
            <a:spLocks noGrp="1"/>
          </p:cNvSpPr>
          <p:nvPr>
            <p:ph type="title"/>
          </p:nvPr>
        </p:nvSpPr>
        <p:spPr/>
        <p:txBody>
          <a:bodyPr/>
          <a:lstStyle/>
          <a:p>
            <a:r>
              <a:rPr lang="en-US" dirty="0"/>
              <a:t>Audit</a:t>
            </a:r>
          </a:p>
        </p:txBody>
      </p:sp>
    </p:spTree>
    <p:extLst>
      <p:ext uri="{BB962C8B-B14F-4D97-AF65-F5344CB8AC3E}">
        <p14:creationId xmlns:p14="http://schemas.microsoft.com/office/powerpoint/2010/main" val="2274532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USERHIDDEN" val="1"/>
</p:tagLst>
</file>

<file path=ppt/tags/tag2.xml><?xml version="1.0" encoding="utf-8"?>
<p:tagLst xmlns:a="http://schemas.openxmlformats.org/drawingml/2006/main" xmlns:r="http://schemas.openxmlformats.org/officeDocument/2006/relationships" xmlns:p="http://schemas.openxmlformats.org/presentationml/2006/main">
  <p:tag name="TIMING" val="|1.2|0.2|0.3|0.3|0.3|0.3|0.1"/>
</p:tagLst>
</file>

<file path=ppt/theme/theme1.xml><?xml version="1.0" encoding="utf-8"?>
<a:theme xmlns:a="http://schemas.openxmlformats.org/drawingml/2006/main" name="VMware_white_16x9">
  <a:themeElements>
    <a:clrScheme name="VMware 2019">
      <a:dk1>
        <a:srgbClr val="717074"/>
      </a:dk1>
      <a:lt1>
        <a:sysClr val="window" lastClr="FFFFFF"/>
      </a:lt1>
      <a:dk2>
        <a:srgbClr val="3F3F3F"/>
      </a:dk2>
      <a:lt2>
        <a:srgbClr val="F2F2F2"/>
      </a:lt2>
      <a:accent1>
        <a:srgbClr val="0091DA"/>
      </a:accent1>
      <a:accent2>
        <a:srgbClr val="1A428A"/>
      </a:accent2>
      <a:accent3>
        <a:srgbClr val="00C1D5"/>
      </a:accent3>
      <a:accent4>
        <a:srgbClr val="78BE20"/>
      </a:accent4>
      <a:accent5>
        <a:srgbClr val="7F35B2"/>
      </a:accent5>
      <a:accent6>
        <a:srgbClr val="387C2C"/>
      </a:accent6>
      <a:hlink>
        <a:srgbClr val="006990"/>
      </a:hlink>
      <a:folHlink>
        <a:srgbClr val="006990"/>
      </a:folHlink>
    </a:clrScheme>
    <a:fontScheme name="Custom 19">
      <a:majorFont>
        <a:latin typeface="Metropolis Light"/>
        <a:ea typeface=""/>
        <a:cs typeface=""/>
      </a:majorFont>
      <a:minorFont>
        <a:latin typeface="Metropoli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Aft>
            <a:spcPts val="600"/>
          </a:spcAft>
          <a:defRPr sz="120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bwMode="gray">
        <a:ln w="25400">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bodyPr wrap="none" lIns="0" tIns="0" rIns="0" bIns="0" rtlCol="0">
        <a:spAutoFit/>
      </a:bodyPr>
      <a:lstStyle>
        <a:defPPr algn="l">
          <a:spcAft>
            <a:spcPts val="600"/>
          </a:spcAft>
          <a:defRPr sz="1200" smtClean="0"/>
        </a:defPPr>
      </a:lstStyle>
    </a:txDef>
  </a:objectDefaults>
  <a:extraClrSchemeLst/>
  <a:custClrLst>
    <a:custClr name="Orange">
      <a:srgbClr val="F8981D"/>
    </a:custClr>
    <a:custClr name="Red">
      <a:srgbClr val="820024"/>
    </a:custClr>
  </a:custClrLst>
  <a:extLst>
    <a:ext uri="{05A4C25C-085E-4340-85A3-A5531E510DB2}">
      <thm15:themeFamily xmlns:thm15="http://schemas.microsoft.com/office/thememl/2012/main" name="VMWR_CorpTempRefresh_Light_07_21_hr.potx" id="{05DAF37D-AD21-46CA-8327-AA29D585B2C3}" vid="{AA349161-A6C3-488A-A8B7-7A2D5F4915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57582</TotalTime>
  <Words>20885</Words>
  <Application>Microsoft Office PowerPoint</Application>
  <PresentationFormat>Widescreen</PresentationFormat>
  <Paragraphs>2828</Paragraphs>
  <Slides>134</Slides>
  <Notes>80</Notes>
  <HiddenSlides>7</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134</vt:i4>
      </vt:variant>
    </vt:vector>
  </HeadingPairs>
  <TitlesOfParts>
    <vt:vector size="146" baseType="lpstr">
      <vt:lpstr>Arial</vt:lpstr>
      <vt:lpstr>Calibri</vt:lpstr>
      <vt:lpstr>Camphor Std</vt:lpstr>
      <vt:lpstr>Comic Sans MS</vt:lpstr>
      <vt:lpstr>Lucida Console</vt:lpstr>
      <vt:lpstr>Metropolis</vt:lpstr>
      <vt:lpstr>Metropolis Light</vt:lpstr>
      <vt:lpstr>Open Sans</vt:lpstr>
      <vt:lpstr>Times</vt:lpstr>
      <vt:lpstr>Verdana</vt:lpstr>
      <vt:lpstr>Wingdings</vt:lpstr>
      <vt:lpstr>VMware_white_16x9</vt:lpstr>
      <vt:lpstr>Journey Towards Proactive Operations</vt:lpstr>
      <vt:lpstr>Book vs Workshop</vt:lpstr>
      <vt:lpstr>Our Agenda Today</vt:lpstr>
      <vt:lpstr>About Your Speaker</vt:lpstr>
      <vt:lpstr>The Rise and Fall of Infrastructure Architect</vt:lpstr>
      <vt:lpstr>Which world do you operate?</vt:lpstr>
      <vt:lpstr>Your World. Not operationalized.</vt:lpstr>
      <vt:lpstr>Operational Challenges</vt:lpstr>
      <vt:lpstr>Other Questions…</vt:lpstr>
      <vt:lpstr>About You</vt:lpstr>
      <vt:lpstr>Unifying the Consumer &amp; Provider Layers</vt:lpstr>
      <vt:lpstr>Purpose-driven Architecture</vt:lpstr>
      <vt:lpstr>PowerPoint Presentation</vt:lpstr>
      <vt:lpstr>Performance SLA: Your defense line</vt:lpstr>
      <vt:lpstr>Class of Service</vt:lpstr>
      <vt:lpstr>Example: Class of Service</vt:lpstr>
      <vt:lpstr>IaaS Operations Maturity</vt:lpstr>
      <vt:lpstr>KPI  SLI  SLA</vt:lpstr>
      <vt:lpstr>IaaS KPI Metrics</vt:lpstr>
      <vt:lpstr>A day in a life of Operations Team…</vt:lpstr>
      <vt:lpstr>The answer you want</vt:lpstr>
      <vt:lpstr>The 3 Realms</vt:lpstr>
      <vt:lpstr>Lack of Cross Stack Observability</vt:lpstr>
      <vt:lpstr>Tier 1 Business Applications</vt:lpstr>
      <vt:lpstr>KPI for Multi-tier Application</vt:lpstr>
      <vt:lpstr>What you measure vs what you manage</vt:lpstr>
      <vt:lpstr>“VM” KPI Counters</vt:lpstr>
      <vt:lpstr>KPI of a single VM</vt:lpstr>
      <vt:lpstr>PowerPoint Presentation</vt:lpstr>
      <vt:lpstr>PowerPoint Presentation</vt:lpstr>
      <vt:lpstr>Windows &amp; Linux Dashboards</vt:lpstr>
      <vt:lpstr>VM Performance Dashboard</vt:lpstr>
      <vt:lpstr>PowerPoint Presentation</vt:lpstr>
      <vt:lpstr>PowerPoint Presentation</vt:lpstr>
      <vt:lpstr>PowerPoint Presentation</vt:lpstr>
      <vt:lpstr>Video + Documentation</vt:lpstr>
      <vt:lpstr>Why Optimize Your Performance?</vt:lpstr>
      <vt:lpstr>Infrastructure Profiling</vt:lpstr>
      <vt:lpstr>VM Profiling</vt:lpstr>
      <vt:lpstr>Performance Layers</vt:lpstr>
      <vt:lpstr>Performance Profiling</vt:lpstr>
      <vt:lpstr>vSphere Cluster Performance (%)</vt:lpstr>
      <vt:lpstr>Distribution</vt:lpstr>
      <vt:lpstr>Going Forward to Proactive Operations</vt:lpstr>
      <vt:lpstr>How to operationalize IaaS SLA</vt:lpstr>
      <vt:lpstr>Proactive Operations</vt:lpstr>
      <vt:lpstr>Reactive &amp; Proactive</vt:lpstr>
      <vt:lpstr>Using Alerts and Insight together</vt:lpstr>
      <vt:lpstr>Using Alerts and Insight together</vt:lpstr>
      <vt:lpstr>Daily Insights Dashboard: Part 1</vt:lpstr>
      <vt:lpstr>Daily Insights Dashboard: Part 2</vt:lpstr>
      <vt:lpstr>Daily Insights Dashboard: Part 3</vt:lpstr>
      <vt:lpstr>Log Insight</vt:lpstr>
      <vt:lpstr>Day-to-day Operations</vt:lpstr>
      <vt:lpstr>VM Alerts: CPU Performance</vt:lpstr>
      <vt:lpstr>New Alert: VM experiences CPU Contention</vt:lpstr>
      <vt:lpstr>VM Alerts: Memory Performance</vt:lpstr>
      <vt:lpstr>VM Alerts: Disk Performance</vt:lpstr>
      <vt:lpstr>Other Changes to VM Alerts</vt:lpstr>
      <vt:lpstr>Performance vs Capacity</vt:lpstr>
      <vt:lpstr>Utilization</vt:lpstr>
      <vt:lpstr>2 Dimensions of Performance</vt:lpstr>
      <vt:lpstr>PowerPoint Presentation</vt:lpstr>
      <vt:lpstr>Live Demo: Infrastructure Performance Dashboard</vt:lpstr>
      <vt:lpstr>PowerPoint Presentation</vt:lpstr>
      <vt:lpstr>vSphere Cluster Performance</vt:lpstr>
      <vt:lpstr>PowerPoint Presentation</vt:lpstr>
      <vt:lpstr>Monitoring a vSAN cluster</vt:lpstr>
      <vt:lpstr>PowerPoint Presentation</vt:lpstr>
      <vt:lpstr>Monitoring a vSAN cluster</vt:lpstr>
      <vt:lpstr>vSAN OSA KPI</vt:lpstr>
      <vt:lpstr>vSAN Performance (%): OSA Hybrid</vt:lpstr>
      <vt:lpstr>Capacity Management</vt:lpstr>
      <vt:lpstr>Business-driven Capacity Management</vt:lpstr>
      <vt:lpstr>Overall Process of Capacity Management</vt:lpstr>
      <vt:lpstr>6 Inputs to Capacity</vt:lpstr>
      <vt:lpstr>Allocation</vt:lpstr>
      <vt:lpstr>Overcommit Ratio best practices</vt:lpstr>
      <vt:lpstr>Live Demo: Capacity</vt:lpstr>
      <vt:lpstr>PowerPoint Presentation</vt:lpstr>
      <vt:lpstr>VM Rightsizing</vt:lpstr>
      <vt:lpstr>PowerPoint Presentation</vt:lpstr>
      <vt:lpstr>PowerPoint Presentation</vt:lpstr>
      <vt:lpstr>Reclamation</vt:lpstr>
      <vt:lpstr>Reclamation</vt:lpstr>
      <vt:lpstr>PowerPoint Presentation</vt:lpstr>
      <vt:lpstr>Capacity Management with no Chargeback</vt:lpstr>
      <vt:lpstr>PowerPoint Presentation</vt:lpstr>
      <vt:lpstr>PowerPoint Presentation</vt:lpstr>
      <vt:lpstr>PowerPoint Presentation</vt:lpstr>
      <vt:lpstr>PowerPoint Presentation</vt:lpstr>
      <vt:lpstr>NOC Dashboards</vt:lpstr>
      <vt:lpstr>Live! Cluster Performance</vt:lpstr>
      <vt:lpstr>Live! Cluster Utilization</vt:lpstr>
      <vt:lpstr>Live! Heavy Hitters</vt:lpstr>
      <vt:lpstr>Log Analysis</vt:lpstr>
      <vt:lpstr>Root Cause Analysis</vt:lpstr>
      <vt:lpstr>PowerPoint Presentation</vt:lpstr>
      <vt:lpstr>Audit</vt:lpstr>
      <vt:lpstr>VM Configuration Change</vt:lpstr>
      <vt:lpstr>PowerPoint Presentation</vt:lpstr>
      <vt:lpstr>What is in OYW package?</vt:lpstr>
      <vt:lpstr>OYW: Dashboards</vt:lpstr>
      <vt:lpstr>Enhanced Alerts</vt:lpstr>
      <vt:lpstr>OYW: Super Metrics</vt:lpstr>
      <vt:lpstr>OYW: Super Metrics</vt:lpstr>
      <vt:lpstr>Implementation &amp; Documentation</vt:lpstr>
      <vt:lpstr>Implementation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Business Applications</vt:lpstr>
      <vt:lpstr>Overall Steps</vt:lpstr>
      <vt:lpstr>Biz App: Custom Group</vt:lpstr>
      <vt:lpstr>Business Application</vt:lpstr>
      <vt:lpstr>Business Application</vt:lpstr>
      <vt:lpstr>Business Application</vt:lpstr>
      <vt:lpstr>PowerPoint Presentation</vt:lpstr>
      <vt:lpstr>Nuances in Counters</vt:lpstr>
      <vt:lpstr>PowerPoint Presentation</vt:lpstr>
      <vt:lpstr>CPU Counters: VM vs Guest</vt:lpstr>
      <vt:lpstr>VM RAM Counters</vt:lpstr>
      <vt:lpstr>PowerPoint Presentation</vt:lpstr>
      <vt:lpstr>Business-layer KPI (%)</vt:lpstr>
      <vt:lpstr>Application-layer KPI (%)</vt:lpstr>
      <vt:lpstr>2 Parallel Engagement</vt:lpstr>
    </vt:vector>
  </TitlesOfParts>
  <Company>VMware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VMware Green Score</dc:title>
  <dc:creator>E1 Rahabok</dc:creator>
  <cp:lastModifiedBy>Iwan Rahabok</cp:lastModifiedBy>
  <cp:revision>86</cp:revision>
  <dcterms:created xsi:type="dcterms:W3CDTF">2022-04-22T13:54:50Z</dcterms:created>
  <dcterms:modified xsi:type="dcterms:W3CDTF">2023-08-02T07:41:12Z</dcterms:modified>
</cp:coreProperties>
</file>